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34"/>
  </p:notesMasterIdLst>
  <p:sldIdLst>
    <p:sldId id="258" r:id="rId3"/>
    <p:sldId id="287" r:id="rId4"/>
    <p:sldId id="291" r:id="rId5"/>
    <p:sldId id="288" r:id="rId6"/>
    <p:sldId id="289" r:id="rId7"/>
    <p:sldId id="290" r:id="rId8"/>
    <p:sldId id="292" r:id="rId9"/>
    <p:sldId id="293" r:id="rId10"/>
    <p:sldId id="301" r:id="rId11"/>
    <p:sldId id="307" r:id="rId12"/>
    <p:sldId id="314" r:id="rId13"/>
    <p:sldId id="313" r:id="rId14"/>
    <p:sldId id="303" r:id="rId15"/>
    <p:sldId id="294" r:id="rId16"/>
    <p:sldId id="295" r:id="rId17"/>
    <p:sldId id="296" r:id="rId18"/>
    <p:sldId id="297" r:id="rId19"/>
    <p:sldId id="302" r:id="rId20"/>
    <p:sldId id="298" r:id="rId21"/>
    <p:sldId id="299" r:id="rId22"/>
    <p:sldId id="315" r:id="rId23"/>
    <p:sldId id="309" r:id="rId24"/>
    <p:sldId id="308" r:id="rId25"/>
    <p:sldId id="311" r:id="rId26"/>
    <p:sldId id="300" r:id="rId27"/>
    <p:sldId id="312" r:id="rId28"/>
    <p:sldId id="305" r:id="rId29"/>
    <p:sldId id="304" r:id="rId30"/>
    <p:sldId id="306" r:id="rId31"/>
    <p:sldId id="316" r:id="rId32"/>
    <p:sldId id="31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DAF9"/>
    <a:srgbClr val="52E8CF"/>
    <a:srgbClr val="FF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autoAdjust="0"/>
    <p:restoredTop sz="94660"/>
  </p:normalViewPr>
  <p:slideViewPr>
    <p:cSldViewPr snapToGrid="0">
      <p:cViewPr varScale="1">
        <p:scale>
          <a:sx n="113" d="100"/>
          <a:sy n="113" d="100"/>
        </p:scale>
        <p:origin x="9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66F71-4E59-4C91-945B-0C9B28DD1894}" type="datetimeFigureOut">
              <a:rPr lang="en-CA" smtClean="0"/>
              <a:t>17/01/2021</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31F82-798F-4F55-809C-0C98E14AC89F}" type="slidenum">
              <a:rPr lang="en-CA" smtClean="0"/>
              <a:t>‹#›</a:t>
            </a:fld>
            <a:endParaRPr lang="en-CA"/>
          </a:p>
        </p:txBody>
      </p:sp>
    </p:spTree>
    <p:extLst>
      <p:ext uri="{BB962C8B-B14F-4D97-AF65-F5344CB8AC3E}">
        <p14:creationId xmlns:p14="http://schemas.microsoft.com/office/powerpoint/2010/main" val="54598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6643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567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9063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59810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2316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26164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92268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15690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91198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07327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4748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99526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60544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08482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73663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111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3886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8670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8508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2322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5572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17/01/2021</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641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22345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17/01/2021</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37561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Amor_asteroid" TargetMode="External"/><Relationship Id="rId3" Type="http://schemas.openxmlformats.org/officeDocument/2006/relationships/slideLayout" Target="../slideLayouts/slideLayout17.xml"/><Relationship Id="rId7" Type="http://schemas.openxmlformats.org/officeDocument/2006/relationships/hyperlink" Target="https://en.wikipedia.org/wiki/Trojan_(celestial_body)"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en.wikipedia.org/wiki/Aten_asteroid" TargetMode="External"/><Relationship Id="rId5" Type="http://schemas.openxmlformats.org/officeDocument/2006/relationships/hyperlink" Target="https://en.wikipedia.org/wiki/Apollo_asteroid" TargetMode="External"/><Relationship Id="rId4" Type="http://schemas.openxmlformats.org/officeDocument/2006/relationships/hyperlink" Target="https://en.wikipedia.org/wiki/Asteroid_belt" TargetMode="Externa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https://commons.wikimedia.org/wiki/File:Asteroids_by_size_and_number.svg"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hyperlink" Target="https://en.wikipedia.org/wiki/Cretaceous%E2%80%93Paleogene_extinction_event" TargetMode="External"/><Relationship Id="rId4" Type="http://schemas.openxmlformats.org/officeDocument/2006/relationships/hyperlink" Target="https://en.wikipedia.org/wiki/Chicxulub_impactor"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Cretaceous%E2%80%93Paleogene_boundary" TargetMode="External"/><Relationship Id="rId3" Type="http://schemas.openxmlformats.org/officeDocument/2006/relationships/slideLayout" Target="../slideLayouts/slideLayout17.xml"/><Relationship Id="rId7" Type="http://schemas.openxmlformats.org/officeDocument/2006/relationships/image" Target="../media/image26.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7.jpg"/><Relationship Id="rId4" Type="http://schemas.openxmlformats.org/officeDocument/2006/relationships/hyperlink" Target="https://en.wikipedia.org/wiki/Cretaceous%E2%80%93Paleogene_extinction_event#Deccan_Traps"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8" Type="http://schemas.openxmlformats.org/officeDocument/2006/relationships/hyperlink" Target="http://www.passc.net/EarthImpactDatabase/New%20website_05-2018/AsiaRussia.html" TargetMode="External"/><Relationship Id="rId3" Type="http://schemas.openxmlformats.org/officeDocument/2006/relationships/slideLayout" Target="../slideLayouts/slideLayout17.xml"/><Relationship Id="rId7" Type="http://schemas.openxmlformats.org/officeDocument/2006/relationships/hyperlink" Target="http://www.passc.net/EarthImpactDatabase/New%20website_05-2018/Africa.html"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passc.net/EarthImpactDatabase/New%20website_05-2018/NorthAmerica.html" TargetMode="External"/><Relationship Id="rId5" Type="http://schemas.openxmlformats.org/officeDocument/2006/relationships/image" Target="../media/image30.jpg"/><Relationship Id="rId4" Type="http://schemas.openxmlformats.org/officeDocument/2006/relationships/hyperlink" Target="http://www.passc.net/EarthImpactDatabase/New%20website_05-2018/Index.html" TargetMode="Externa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en.wikipedia.org/wiki/Comet" TargetMode="External"/><Relationship Id="rId5" Type="http://schemas.openxmlformats.org/officeDocument/2006/relationships/hyperlink" Target="https://en.wikipedia.org/wiki/Asteroid" TargetMode="External"/><Relationship Id="rId4" Type="http://schemas.openxmlformats.org/officeDocument/2006/relationships/hyperlink" Target="https://en.wikipedia.org/wiki/Meteoroid"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en.wikipedia.org/wiki/Leonid_Kulik" TargetMode="External"/><Relationship Id="rId5" Type="http://schemas.openxmlformats.org/officeDocument/2006/relationships/image" Target="../media/image31.png"/><Relationship Id="rId4" Type="http://schemas.openxmlformats.org/officeDocument/2006/relationships/hyperlink" Target="http://www.bbc.com/earth/story/20160706-in-siberia-in-1908-a-huge-explosion-came-out-of-nowhere"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youtube.com/watch?v=gRrdSwhQhY0" TargetMode="External"/><Relationship Id="rId5" Type="http://schemas.openxmlformats.org/officeDocument/2006/relationships/hyperlink" Target="https://en.wikipedia.org/wiki/Chelyabinsk_meteor" TargetMode="External"/><Relationship Id="rId4" Type="http://schemas.openxmlformats.org/officeDocument/2006/relationships/hyperlink" Target="https://en.wikipedia.org/wiki/Tunguska_event"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hyperlink" Target="https://en.wikipedia.org/wiki/Comet_Hale%E2%80%93Bopp" TargetMode="Externa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hyperlink" Target="https://en.wikipedia.org/wiki/Comet_Hyakutake"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hyperlink" Target="https://en.wikipedia.org/wiki/Halley's_Comet" TargetMode="Externa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en.wikipedia.org/wiki/Comet_Kohoutek" TargetMode="Externa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hyperlink" Target="https://en.wikipedia.org/wiki/Comet_Kohoutek"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en.wikipedia.org/wiki/Halley's_Comet" TargetMode="External"/><Relationship Id="rId5" Type="http://schemas.openxmlformats.org/officeDocument/2006/relationships/hyperlink" Target="https://en.wikipedia.org/wiki/Comet_Hyakutake" TargetMode="External"/><Relationship Id="rId4" Type="http://schemas.openxmlformats.org/officeDocument/2006/relationships/hyperlink" Target="https://en.wikipedia.org/wiki/Comet_Hale%E2%80%93Bopp"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7.xml"/><Relationship Id="rId7" Type="http://schemas.openxmlformats.org/officeDocument/2006/relationships/image" Target="../media/image3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60.png"/><Relationship Id="rId11" Type="http://schemas.openxmlformats.org/officeDocument/2006/relationships/image" Target="../media/image1.png"/><Relationship Id="rId5" Type="http://schemas.openxmlformats.org/officeDocument/2006/relationships/image" Target="../media/image350.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hyperlink" Target="https://en.m.wikipedia.org/wiki/Quadrantids"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en.m.wikipedia.org/wiki/Draconids" TargetMode="External"/><Relationship Id="rId5" Type="http://schemas.openxmlformats.org/officeDocument/2006/relationships/hyperlink" Target="https://en.m.wikipedia.org/wiki/Leonids" TargetMode="External"/><Relationship Id="rId4" Type="http://schemas.openxmlformats.org/officeDocument/2006/relationships/hyperlink" Target="https://en.m.wikipedia.org/wiki/Perseid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hyperlink" Target="https://www-nature-com.proxy3.library.mcgill.ca/articles/367033a0"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cneos.jpl.nasa.gov/sentry/details.html#?des=29075" TargetMode="External"/><Relationship Id="rId5" Type="http://schemas.openxmlformats.org/officeDocument/2006/relationships/hyperlink" Target="https://cneos.jpl.nasa.gov/sentry/" TargetMode="External"/><Relationship Id="rId4" Type="http://schemas.openxmlformats.org/officeDocument/2006/relationships/hyperlink" Target="https://www-nature-com.proxy3.library.mcgill.ca/articles/367033a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hyperlink" Target="https://en.wikipedia.org/wiki/Widmanst%C3%A4tten_pattern"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Pallasite" TargetMode="External"/><Relationship Id="rId3" Type="http://schemas.openxmlformats.org/officeDocument/2006/relationships/slideLayout" Target="../slideLayouts/slideLayout17.xml"/><Relationship Id="rId7" Type="http://schemas.openxmlformats.org/officeDocument/2006/relationships/hyperlink" Target="https://en.wikipedia.org/wiki/Stony-iron_meteorite"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hyperlink" Target="https://en.wikipedia.org/wiki/Mesosiderite"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Achondrite" TargetMode="External"/><Relationship Id="rId3" Type="http://schemas.openxmlformats.org/officeDocument/2006/relationships/slideLayout" Target="../slideLayouts/slideLayout17.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7.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hyperlink" Target="https://en.wikipedia.org/wiki/Chondrule" TargetMode="External"/><Relationship Id="rId4" Type="http://schemas.openxmlformats.org/officeDocument/2006/relationships/hyperlink" Target="https://en.wikipedia.org/wiki/Chondrite" TargetMode="Externa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7.xml"/><Relationship Id="rId7" Type="http://schemas.openxmlformats.org/officeDocument/2006/relationships/hyperlink" Target="http://news.nationalgeographic.com/news/2006/11/061130-meteorite.html"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png"/><Relationship Id="rId4" Type="http://schemas.openxmlformats.org/officeDocument/2006/relationships/hyperlink" Target="https://en.wikipedia.org/wiki/Tagish_Lake_(meteorite)" TargetMode="External"/><Relationship Id="rId9" Type="http://schemas.openxmlformats.org/officeDocument/2006/relationships/hyperlink" Target="https://en.wikipedia.org/wiki/Carbonaceous_chondrite"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98637"/>
            <a:ext cx="6858000" cy="748693"/>
          </a:xfrm>
        </p:spPr>
        <p:txBody>
          <a:bodyPr>
            <a:normAutofit fontScale="90000"/>
          </a:bodyPr>
          <a:lstStyle/>
          <a:p>
            <a:r>
              <a:rPr lang="en-CA" b="1" dirty="0" smtClean="0"/>
              <a:t>Terrestrial Planets</a:t>
            </a:r>
            <a:endParaRPr lang="en-CA" b="1" dirty="0"/>
          </a:p>
        </p:txBody>
      </p:sp>
      <p:sp>
        <p:nvSpPr>
          <p:cNvPr id="3" name="Subtitle 2"/>
          <p:cNvSpPr>
            <a:spLocks noGrp="1"/>
          </p:cNvSpPr>
          <p:nvPr>
            <p:ph type="subTitle" idx="1"/>
          </p:nvPr>
        </p:nvSpPr>
        <p:spPr/>
        <p:txBody>
          <a:bodyPr>
            <a:normAutofit/>
          </a:bodyPr>
          <a:lstStyle/>
          <a:p>
            <a:r>
              <a:rPr lang="en-CA" sz="1800" smtClean="0"/>
              <a:t>Week </a:t>
            </a:r>
            <a:r>
              <a:rPr lang="en-CA" sz="1800" dirty="0" smtClean="0"/>
              <a:t>7</a:t>
            </a:r>
          </a:p>
          <a:p>
            <a:endParaRPr lang="en-CA" sz="1800" dirty="0"/>
          </a:p>
        </p:txBody>
      </p:sp>
      <p:sp>
        <p:nvSpPr>
          <p:cNvPr id="4" name="TextBox 3"/>
          <p:cNvSpPr txBox="1"/>
          <p:nvPr/>
        </p:nvSpPr>
        <p:spPr>
          <a:xfrm>
            <a:off x="789974" y="4980734"/>
            <a:ext cx="2821329" cy="715581"/>
          </a:xfrm>
          <a:prstGeom prst="rect">
            <a:avLst/>
          </a:prstGeom>
          <a:noFill/>
        </p:spPr>
        <p:txBody>
          <a:bodyPr wrap="square" rtlCol="0">
            <a:spAutoFit/>
          </a:bodyPr>
          <a:lstStyle/>
          <a:p>
            <a:r>
              <a:rPr lang="en-CA" sz="1350" dirty="0">
                <a:solidFill>
                  <a:prstClr val="black"/>
                </a:solidFill>
              </a:rPr>
              <a:t>Professor Olivia Jensen</a:t>
            </a:r>
          </a:p>
          <a:p>
            <a:r>
              <a:rPr lang="en-CA" sz="1350" dirty="0">
                <a:solidFill>
                  <a:prstClr val="black"/>
                </a:solidFill>
              </a:rPr>
              <a:t>Earth and Planetary Sciences</a:t>
            </a:r>
          </a:p>
          <a:p>
            <a:r>
              <a:rPr lang="en-CA" sz="1350" dirty="0">
                <a:solidFill>
                  <a:prstClr val="black"/>
                </a:solidFill>
              </a:rPr>
              <a:t>FD Adams 131C</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10466755"/>
      </p:ext>
    </p:extLst>
  </p:cSld>
  <p:clrMapOvr>
    <a:masterClrMapping/>
  </p:clrMapOvr>
  <mc:AlternateContent xmlns:mc="http://schemas.openxmlformats.org/markup-compatibility/2006">
    <mc:Choice xmlns:p14="http://schemas.microsoft.com/office/powerpoint/2010/main" Requires="p14">
      <p:transition spd="slow" p14:dur="2000" advTm="8586"/>
    </mc:Choice>
    <mc:Fallback>
      <p:transition spd="slow" advTm="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Orbits of Asteroids</a:t>
            </a:r>
            <a:endParaRPr lang="en-CA" sz="4800" b="1" dirty="0">
              <a:latin typeface="+mn-lt"/>
            </a:endParaRPr>
          </a:p>
        </p:txBody>
      </p:sp>
      <p:sp>
        <p:nvSpPr>
          <p:cNvPr id="3" name="TextBox 2"/>
          <p:cNvSpPr txBox="1"/>
          <p:nvPr/>
        </p:nvSpPr>
        <p:spPr>
          <a:xfrm>
            <a:off x="773723" y="1781907"/>
            <a:ext cx="7772399" cy="3416320"/>
          </a:xfrm>
          <a:prstGeom prst="rect">
            <a:avLst/>
          </a:prstGeom>
          <a:noFill/>
        </p:spPr>
        <p:txBody>
          <a:bodyPr wrap="square" rtlCol="0">
            <a:spAutoFit/>
          </a:bodyPr>
          <a:lstStyle/>
          <a:p>
            <a:pPr marL="285750" indent="-285750">
              <a:buFont typeface="Arial" panose="020B0604020202020204" pitchFamily="34" charset="0"/>
              <a:buChar char="•"/>
            </a:pPr>
            <a:r>
              <a:rPr lang="en-CA" sz="2400" b="1" u="sng" dirty="0" smtClean="0">
                <a:hlinkClick r:id="rId4"/>
              </a:rPr>
              <a:t>Main belt</a:t>
            </a:r>
            <a:r>
              <a:rPr lang="en-CA" sz="2400" dirty="0" smtClean="0"/>
              <a:t>:  orbit between Mars and Jupiter near the ecliptic plane in relatively low eccentricity orbits.</a:t>
            </a:r>
          </a:p>
          <a:p>
            <a:endParaRPr lang="en-CA" sz="2400" dirty="0" smtClean="0"/>
          </a:p>
          <a:p>
            <a:pPr marL="285750" indent="-285750">
              <a:buFont typeface="Arial" panose="020B0604020202020204" pitchFamily="34" charset="0"/>
              <a:buChar char="•"/>
            </a:pPr>
            <a:r>
              <a:rPr lang="en-CA" sz="2400" b="1" u="sng" dirty="0" smtClean="0">
                <a:hlinkClick r:id="rId5"/>
              </a:rPr>
              <a:t>Apollos</a:t>
            </a:r>
            <a:r>
              <a:rPr lang="en-CA" sz="2400" b="1" u="sng" dirty="0" smtClean="0"/>
              <a:t> </a:t>
            </a:r>
            <a:r>
              <a:rPr lang="en-CA" sz="2400" b="1" dirty="0" smtClean="0"/>
              <a:t>and </a:t>
            </a:r>
            <a:r>
              <a:rPr lang="en-CA" sz="2400" b="1" u="sng" dirty="0" err="1" smtClean="0">
                <a:hlinkClick r:id="rId6"/>
              </a:rPr>
              <a:t>Atens</a:t>
            </a:r>
            <a:r>
              <a:rPr lang="en-CA" sz="2400" dirty="0" smtClean="0"/>
              <a:t>: orbits cross Earth distance (1AU)</a:t>
            </a:r>
          </a:p>
          <a:p>
            <a:endParaRPr lang="en-CA" sz="2400" dirty="0" smtClean="0"/>
          </a:p>
          <a:p>
            <a:pPr marL="285750" indent="-285750">
              <a:buFont typeface="Arial" panose="020B0604020202020204" pitchFamily="34" charset="0"/>
              <a:buChar char="•"/>
            </a:pPr>
            <a:r>
              <a:rPr lang="en-CA" sz="2400" b="1" dirty="0" smtClean="0">
                <a:hlinkClick r:id="rId7"/>
              </a:rPr>
              <a:t>Trojans</a:t>
            </a:r>
            <a:r>
              <a:rPr lang="en-CA" sz="2400" dirty="0" smtClean="0"/>
              <a:t>: orbits are guided by Jupiter</a:t>
            </a:r>
          </a:p>
          <a:p>
            <a:pPr marL="285750" indent="-285750">
              <a:buFont typeface="Arial" panose="020B0604020202020204" pitchFamily="34" charset="0"/>
              <a:buChar char="•"/>
            </a:pPr>
            <a:endParaRPr lang="en-CA" sz="2400" b="1" u="sng" dirty="0"/>
          </a:p>
          <a:p>
            <a:pPr marL="285750" indent="-285750">
              <a:buFont typeface="Arial" panose="020B0604020202020204" pitchFamily="34" charset="0"/>
              <a:buChar char="•"/>
            </a:pPr>
            <a:r>
              <a:rPr lang="en-CA" sz="2400" b="1" u="sng" dirty="0" err="1" smtClean="0">
                <a:hlinkClick r:id="rId8"/>
              </a:rPr>
              <a:t>Amors</a:t>
            </a:r>
            <a:r>
              <a:rPr lang="en-CA" sz="2400" dirty="0" smtClean="0"/>
              <a:t>: approach near Earth but don’t cross Earth’s orbital </a:t>
            </a:r>
            <a:r>
              <a:rPr lang="en-CA" sz="2400" dirty="0"/>
              <a:t>d</a:t>
            </a:r>
            <a:r>
              <a:rPr lang="en-CA" sz="2400" dirty="0" smtClean="0"/>
              <a:t>istance</a:t>
            </a:r>
            <a:endParaRPr lang="en-CA"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2318931"/>
      </p:ext>
    </p:extLst>
  </p:cSld>
  <p:clrMapOvr>
    <a:masterClrMapping/>
  </p:clrMapOvr>
  <mc:AlternateContent xmlns:mc="http://schemas.openxmlformats.org/markup-compatibility/2006">
    <mc:Choice xmlns:p14="http://schemas.microsoft.com/office/powerpoint/2010/main" Requires="p14">
      <p:transition spd="slow" p14:dur="2000" advTm="40489"/>
    </mc:Choice>
    <mc:Fallback>
      <p:transition spd="slow" advTm="40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12" x="3917950" y="4851400"/>
          <p14:tracePt t="1520" x="3981450" y="4870450"/>
          <p14:tracePt t="1543" x="4178300" y="4940300"/>
          <p14:tracePt t="1544" x="4197350" y="4959350"/>
          <p14:tracePt t="1560" x="4165600" y="4984750"/>
          <p14:tracePt t="1576" x="3695700" y="5099050"/>
          <p14:tracePt t="1593" x="3270250" y="5118100"/>
          <p14:tracePt t="1610" x="2946400" y="5118100"/>
          <p14:tracePt t="1626" x="2774950" y="5060950"/>
          <p14:tracePt t="1643" x="2692400" y="4953000"/>
          <p14:tracePt t="1660" x="2692400" y="4794250"/>
          <p14:tracePt t="1676" x="2711450" y="4610100"/>
          <p14:tracePt t="1693" x="2762250" y="4413250"/>
          <p14:tracePt t="1710" x="2762250" y="4203700"/>
          <p14:tracePt t="1726" x="2673350" y="3937000"/>
          <p14:tracePt t="1743" x="2419350" y="3556000"/>
          <p14:tracePt t="1744" x="2260600" y="3409950"/>
          <p14:tracePt t="1760" x="1758950" y="3067050"/>
          <p14:tracePt t="1777" x="1485900" y="2889250"/>
          <p14:tracePt t="1793" x="1295400" y="2743200"/>
          <p14:tracePt t="1810" x="1238250" y="2667000"/>
          <p14:tracePt t="1827" x="1238250" y="2603500"/>
          <p14:tracePt t="1843" x="1238250" y="2520950"/>
          <p14:tracePt t="1860" x="1250950" y="2489200"/>
          <p14:tracePt t="1877" x="1263650" y="2470150"/>
          <p14:tracePt t="1920" x="1270000" y="2463800"/>
          <p14:tracePt t="2016" x="1276350" y="2463800"/>
          <p14:tracePt t="2024" x="1282700" y="2457450"/>
          <p14:tracePt t="2064" x="1289050" y="2457450"/>
          <p14:tracePt t="2072" x="1314450" y="2457450"/>
          <p14:tracePt t="2080" x="1333500" y="2457450"/>
          <p14:tracePt t="2093" x="1371600" y="2457450"/>
          <p14:tracePt t="2110" x="1416050" y="2457450"/>
          <p14:tracePt t="2127" x="1422400" y="2457450"/>
          <p14:tracePt t="2143" x="1441450" y="2457450"/>
          <p14:tracePt t="2160" x="1460500" y="2457450"/>
          <p14:tracePt t="2177" x="1517650" y="2425700"/>
          <p14:tracePt t="2193" x="1549400" y="2406650"/>
          <p14:tracePt t="2210" x="1574800" y="2406650"/>
          <p14:tracePt t="2227" x="1606550" y="2406650"/>
          <p14:tracePt t="2243" x="1657350" y="2381250"/>
          <p14:tracePt t="2260" x="1701800" y="2362200"/>
          <p14:tracePt t="2277" x="1771650" y="2317750"/>
          <p14:tracePt t="2293" x="1860550" y="2266950"/>
          <p14:tracePt t="2310" x="1943100" y="2216150"/>
          <p14:tracePt t="2327" x="2019300" y="2171700"/>
          <p14:tracePt t="2343" x="2044700" y="2152650"/>
          <p14:tracePt t="2360" x="2082800" y="2127250"/>
          <p14:tracePt t="2377" x="2108200" y="2114550"/>
          <p14:tracePt t="2393" x="2114550" y="2114550"/>
          <p14:tracePt t="2410" x="2127250" y="2114550"/>
          <p14:tracePt t="2427" x="2152650" y="2114550"/>
          <p14:tracePt t="2443" x="2159000" y="2114550"/>
          <p14:tracePt t="2460" x="2165350" y="2114550"/>
          <p14:tracePt t="2477" x="2171700" y="2108200"/>
          <p14:tracePt t="2493" x="2178050" y="2108200"/>
          <p14:tracePt t="2510" x="2197100" y="2095500"/>
          <p14:tracePt t="2527" x="2203450" y="2082800"/>
          <p14:tracePt t="2543" x="2209800" y="2076450"/>
          <p14:tracePt t="2640" x="2203450" y="2076450"/>
          <p14:tracePt t="2648" x="2184400" y="2082800"/>
          <p14:tracePt t="2660" x="2178050" y="2101850"/>
          <p14:tracePt t="2677" x="2146300" y="2146300"/>
          <p14:tracePt t="2693" x="2133600" y="2159000"/>
          <p14:tracePt t="2710" x="2114550" y="2184400"/>
          <p14:tracePt t="2727" x="2108200" y="2184400"/>
          <p14:tracePt t="2743" x="2076450" y="2184400"/>
          <p14:tracePt t="2744" x="2057400" y="2184400"/>
          <p14:tracePt t="2760" x="2006600" y="2184400"/>
          <p14:tracePt t="2777" x="1962150" y="2184400"/>
          <p14:tracePt t="2793" x="1936750" y="2171700"/>
          <p14:tracePt t="2810" x="1936750" y="2146300"/>
          <p14:tracePt t="2827" x="2063750" y="2114550"/>
          <p14:tracePt t="2843" x="2235200" y="2051050"/>
          <p14:tracePt t="2860" x="2279650" y="2025650"/>
          <p14:tracePt t="2877" x="2286000" y="2025650"/>
          <p14:tracePt t="3224" x="2286000" y="2032000"/>
          <p14:tracePt t="3232" x="2279650" y="2032000"/>
          <p14:tracePt t="3288" x="2286000" y="2032000"/>
          <p14:tracePt t="3296" x="2298700" y="2032000"/>
          <p14:tracePt t="3310" x="2330450" y="2032000"/>
          <p14:tracePt t="3327" x="2349500" y="2032000"/>
          <p14:tracePt t="3352" x="2349500" y="2025650"/>
          <p14:tracePt t="3360" x="2362200" y="2006600"/>
          <p14:tracePt t="3377" x="2374900" y="1987550"/>
          <p14:tracePt t="3394" x="2400300" y="1955800"/>
          <p14:tracePt t="3410" x="2425700" y="1930400"/>
          <p14:tracePt t="3427" x="2451100" y="1905000"/>
          <p14:tracePt t="3444" x="2463800" y="1885950"/>
          <p14:tracePt t="3460" x="2482850" y="1873250"/>
          <p14:tracePt t="3477" x="2501900" y="1873250"/>
          <p14:tracePt t="3494" x="2584450" y="1873250"/>
          <p14:tracePt t="3510" x="2819400" y="1949450"/>
          <p14:tracePt t="3527" x="3136900" y="2019300"/>
          <p14:tracePt t="3544" x="3473450" y="2063750"/>
          <p14:tracePt t="3544" x="3613150" y="2063750"/>
          <p14:tracePt t="3560" x="3835400" y="2063750"/>
          <p14:tracePt t="3577" x="3962400" y="2063750"/>
          <p14:tracePt t="3594" x="4006850" y="2063750"/>
          <p14:tracePt t="3610" x="4032250" y="2076450"/>
          <p14:tracePt t="3627" x="4076700" y="2101850"/>
          <p14:tracePt t="3644" x="4127500" y="2152650"/>
          <p14:tracePt t="3660" x="4216400" y="2228850"/>
          <p14:tracePt t="3677" x="4337050" y="2292350"/>
          <p14:tracePt t="3693" x="4521200" y="2355850"/>
          <p14:tracePt t="3710" x="4718050" y="2400300"/>
          <p14:tracePt t="3727" x="4864100" y="2400300"/>
          <p14:tracePt t="3744" x="5016500" y="2400300"/>
          <p14:tracePt t="3744" x="5073650" y="2400300"/>
          <p14:tracePt t="3760" x="5149850" y="2374900"/>
          <p14:tracePt t="3777" x="5187950" y="2355850"/>
          <p14:tracePt t="3794" x="5194300" y="2349500"/>
          <p14:tracePt t="3810" x="5207000" y="2336800"/>
          <p14:tracePt t="3827" x="5226050" y="2317750"/>
          <p14:tracePt t="3844" x="5245100" y="2298700"/>
          <p14:tracePt t="3860" x="5257800" y="2286000"/>
          <p14:tracePt t="3877" x="5276850" y="2260600"/>
          <p14:tracePt t="3894" x="5283200" y="2241550"/>
          <p14:tracePt t="3910" x="5302250" y="2216150"/>
          <p14:tracePt t="3927" x="5308600" y="2209800"/>
          <p14:tracePt t="3944" x="5314950" y="2203450"/>
          <p14:tracePt t="3960" x="5321300" y="2197100"/>
          <p14:tracePt t="3977" x="5346700" y="2197100"/>
          <p14:tracePt t="3994" x="5422900" y="2197100"/>
          <p14:tracePt t="4010" x="5549900" y="2203450"/>
          <p14:tracePt t="4027" x="5676900" y="2209800"/>
          <p14:tracePt t="4044" x="5835650" y="2222500"/>
          <p14:tracePt t="4061" x="5962650" y="2247900"/>
          <p14:tracePt t="4077" x="6026150" y="2260600"/>
          <p14:tracePt t="4094" x="6051550" y="2260600"/>
          <p14:tracePt t="4110" x="6057900" y="2260600"/>
          <p14:tracePt t="4127" x="6064250" y="2260600"/>
          <p14:tracePt t="4144" x="6076950" y="2260600"/>
          <p14:tracePt t="4160" x="6102350" y="2260600"/>
          <p14:tracePt t="4177" x="6127750" y="2260600"/>
          <p14:tracePt t="4194" x="6172200" y="2260600"/>
          <p14:tracePt t="4210" x="6223000" y="2209800"/>
          <p14:tracePt t="4227" x="6248400" y="2165350"/>
          <p14:tracePt t="4244" x="6261100" y="2146300"/>
          <p14:tracePt t="4273" x="6267450" y="2139950"/>
          <p14:tracePt t="4320" x="6273800" y="2139950"/>
          <p14:tracePt t="4336" x="6280150" y="2139950"/>
          <p14:tracePt t="4344" x="6299200" y="2152650"/>
          <p14:tracePt t="4360" x="6318250" y="2171700"/>
          <p14:tracePt t="4377" x="6337300" y="2190750"/>
          <p14:tracePt t="4394" x="6356350" y="2216150"/>
          <p14:tracePt t="4410" x="6362700" y="2216150"/>
          <p14:tracePt t="4427" x="6400800" y="2216150"/>
          <p14:tracePt t="4444" x="6432550" y="2216150"/>
          <p14:tracePt t="4460" x="6489700" y="2216150"/>
          <p14:tracePt t="4477" x="6540500" y="2216150"/>
          <p14:tracePt t="4494" x="6623050" y="2216150"/>
          <p14:tracePt t="4511" x="6699250" y="2216150"/>
          <p14:tracePt t="4527" x="6807200" y="2216150"/>
          <p14:tracePt t="4544" x="6985000" y="2216150"/>
          <p14:tracePt t="4544" x="7054850" y="2216150"/>
          <p14:tracePt t="4561" x="7175500" y="2216150"/>
          <p14:tracePt t="4577" x="7251700" y="2216150"/>
          <p14:tracePt t="4594" x="7289800" y="2216150"/>
          <p14:tracePt t="4611" x="7296150" y="2216150"/>
          <p14:tracePt t="4627" x="7302500" y="2216150"/>
          <p14:tracePt t="4689" x="7315200" y="2222500"/>
          <p14:tracePt t="4713" x="7315200" y="2228850"/>
          <p14:tracePt t="4873" x="7321550" y="2241550"/>
          <p14:tracePt t="4881" x="7327900" y="2241550"/>
          <p14:tracePt t="4897" x="7340600" y="2235200"/>
          <p14:tracePt t="4911" x="7353300" y="2228850"/>
          <p14:tracePt t="4927" x="7372350" y="2203450"/>
          <p14:tracePt t="4944" x="7416800" y="2190750"/>
          <p14:tracePt t="4961" x="7448550" y="2190750"/>
          <p14:tracePt t="4977" x="7480300" y="2190750"/>
          <p14:tracePt t="4994" x="7505700" y="2190750"/>
          <p14:tracePt t="5011" x="7550150" y="2203450"/>
          <p14:tracePt t="5027" x="7594600" y="2216150"/>
          <p14:tracePt t="5044" x="7651750" y="2247900"/>
          <p14:tracePt t="5061" x="7689850" y="2254250"/>
          <p14:tracePt t="5077" x="7721600" y="2273300"/>
          <p14:tracePt t="5094" x="7753350" y="2279650"/>
          <p14:tracePt t="5111" x="7766050" y="2286000"/>
          <p14:tracePt t="5127" x="7772400" y="2298700"/>
          <p14:tracePt t="5185" x="7772400" y="2305050"/>
          <p14:tracePt t="5201" x="7772400" y="2317750"/>
          <p14:tracePt t="5209" x="7772400" y="2324100"/>
          <p14:tracePt t="5217" x="7772400" y="2336800"/>
          <p14:tracePt t="5239" x="7772400" y="2368550"/>
          <p14:tracePt t="5244" x="7747000" y="2393950"/>
          <p14:tracePt t="5261" x="7658100" y="2451100"/>
          <p14:tracePt t="5277" x="7524750" y="2527300"/>
          <p14:tracePt t="5294" x="7315200" y="2622550"/>
          <p14:tracePt t="5311" x="7080250" y="2717800"/>
          <p14:tracePt t="5327" x="6813550" y="2787650"/>
          <p14:tracePt t="5344" x="6553200" y="2832100"/>
          <p14:tracePt t="5344" x="6413500" y="2844800"/>
          <p14:tracePt t="5361" x="6115050" y="2857500"/>
          <p14:tracePt t="5377" x="5810250" y="2857500"/>
          <p14:tracePt t="5394" x="5314950" y="2794000"/>
          <p14:tracePt t="5411" x="4603750" y="2774950"/>
          <p14:tracePt t="5427" x="3613150" y="2774950"/>
          <p14:tracePt t="5444" x="2660650" y="2774950"/>
          <p14:tracePt t="5461" x="1847850" y="2774950"/>
          <p14:tracePt t="5477" x="1314450" y="2774950"/>
          <p14:tracePt t="5494" x="1003300" y="2774950"/>
          <p14:tracePt t="5511" x="742950" y="2774950"/>
          <p14:tracePt t="5527" x="565150" y="2774950"/>
          <p14:tracePt t="5544" x="419100" y="2806700"/>
          <p14:tracePt t="5545" x="361950" y="2819400"/>
          <p14:tracePt t="5561" x="266700" y="2851150"/>
          <p14:tracePt t="5577" x="234950" y="2857500"/>
          <p14:tracePt t="5657" x="279400" y="2844800"/>
          <p14:tracePt t="5665" x="355600" y="2819400"/>
          <p14:tracePt t="5677" x="412750" y="2794000"/>
          <p14:tracePt t="5694" x="596900" y="2730500"/>
          <p14:tracePt t="5711" x="730250" y="2705100"/>
          <p14:tracePt t="5727" x="857250" y="2667000"/>
          <p14:tracePt t="5744" x="1003300" y="2667000"/>
          <p14:tracePt t="5745" x="1054100" y="2667000"/>
          <p14:tracePt t="5761" x="1181100" y="2660650"/>
          <p14:tracePt t="5777" x="1327150" y="2673350"/>
          <p14:tracePt t="5794" x="1473200" y="2686050"/>
          <p14:tracePt t="5811" x="1612900" y="2698750"/>
          <p14:tracePt t="5827" x="1771650" y="2698750"/>
          <p14:tracePt t="5844" x="1962150" y="2698750"/>
          <p14:tracePt t="5861" x="2190750" y="2698750"/>
          <p14:tracePt t="5877" x="2438400" y="2667000"/>
          <p14:tracePt t="5894" x="2667000" y="2641600"/>
          <p14:tracePt t="5911" x="2825750" y="2628900"/>
          <p14:tracePt t="5927" x="2908300" y="2628900"/>
          <p14:tracePt t="5944" x="2997200" y="2628900"/>
          <p14:tracePt t="5945" x="3035300" y="2628900"/>
          <p14:tracePt t="5961" x="3098800" y="2628900"/>
          <p14:tracePt t="5977" x="3213100" y="2647950"/>
          <p14:tracePt t="5994" x="3365500" y="2660650"/>
          <p14:tracePt t="6011" x="3492500" y="2673350"/>
          <p14:tracePt t="6027" x="3619500" y="2686050"/>
          <p14:tracePt t="6044" x="3708400" y="2686050"/>
          <p14:tracePt t="6061" x="3790950" y="2686050"/>
          <p14:tracePt t="6077" x="3841750" y="2686050"/>
          <p14:tracePt t="6094" x="3911600" y="2686050"/>
          <p14:tracePt t="6111" x="4044950" y="2679700"/>
          <p14:tracePt t="6128" x="4171950" y="2679700"/>
          <p14:tracePt t="6144" x="4298950" y="2654300"/>
          <p14:tracePt t="6145" x="4368800" y="2654300"/>
          <p14:tracePt t="6161" x="4527550" y="2654300"/>
          <p14:tracePt t="6178" x="4667250" y="2654300"/>
          <p14:tracePt t="6194" x="4857750" y="2654300"/>
          <p14:tracePt t="6211" x="5086350" y="2654300"/>
          <p14:tracePt t="6228" x="5289550" y="2654300"/>
          <p14:tracePt t="6244" x="5467350" y="2654300"/>
          <p14:tracePt t="6261" x="5626100" y="2654300"/>
          <p14:tracePt t="6278" x="5797550" y="2654300"/>
          <p14:tracePt t="6294" x="5905500" y="2654300"/>
          <p14:tracePt t="6311" x="5956300" y="2654300"/>
          <p14:tracePt t="6328" x="5962650" y="2654300"/>
          <p14:tracePt t="6377" x="5969000" y="2654300"/>
          <p14:tracePt t="6401" x="5969000" y="2667000"/>
          <p14:tracePt t="6417" x="5969000" y="2673350"/>
          <p14:tracePt t="6425" x="5969000" y="2679700"/>
          <p14:tracePt t="6433" x="5949950" y="2686050"/>
          <p14:tracePt t="6444" x="5943600" y="2692400"/>
          <p14:tracePt t="6461" x="5911850" y="2692400"/>
          <p14:tracePt t="6478" x="5899150" y="2698750"/>
          <p14:tracePt t="6494" x="5873750" y="2711450"/>
          <p14:tracePt t="6511" x="5867400" y="2711450"/>
          <p14:tracePt t="6528" x="5835650" y="2717800"/>
          <p14:tracePt t="6544" x="5816600" y="2730500"/>
          <p14:tracePt t="6545" x="5803900" y="2730500"/>
          <p14:tracePt t="6561" x="5778500" y="2743200"/>
          <p14:tracePt t="6578" x="5734050" y="2768600"/>
          <p14:tracePt t="6594" x="5676900" y="2781300"/>
          <p14:tracePt t="6611" x="5613400" y="2787650"/>
          <p14:tracePt t="6628" x="5588000" y="2787650"/>
          <p14:tracePt t="6649" x="5581650" y="2787650"/>
          <p14:tracePt t="6993" x="5562600" y="2800350"/>
          <p14:tracePt t="7033" x="5556250" y="2813050"/>
          <p14:tracePt t="7049" x="5549900" y="2813050"/>
          <p14:tracePt t="7057" x="5543550" y="2813050"/>
          <p14:tracePt t="7065" x="5543550" y="2806700"/>
          <p14:tracePt t="7078" x="5543550" y="2787650"/>
          <p14:tracePt t="7094" x="5613400" y="2762250"/>
          <p14:tracePt t="7111" x="5734050" y="2724150"/>
          <p14:tracePt t="7128" x="5791200" y="2711450"/>
          <p14:tracePt t="7144" x="5842000" y="2711450"/>
          <p14:tracePt t="7145" x="5873750" y="2711450"/>
          <p14:tracePt t="7161" x="5905500" y="2724150"/>
          <p14:tracePt t="7178" x="5949950" y="2743200"/>
          <p14:tracePt t="7195" x="5988050" y="2762250"/>
          <p14:tracePt t="7211" x="6019800" y="2768600"/>
          <p14:tracePt t="7228" x="6045200" y="2781300"/>
          <p14:tracePt t="7245" x="6051550" y="2781300"/>
          <p14:tracePt t="7265" x="6057900" y="2781300"/>
          <p14:tracePt t="7321" x="6070600" y="2781300"/>
          <p14:tracePt t="7337" x="6076950" y="2762250"/>
          <p14:tracePt t="7353" x="6083300" y="2755900"/>
          <p14:tracePt t="7457" x="6089650" y="2749550"/>
          <p14:tracePt t="7465" x="6096000" y="2749550"/>
          <p14:tracePt t="7478" x="6115050" y="2749550"/>
          <p14:tracePt t="7494" x="6127750" y="2749550"/>
          <p14:tracePt t="7511" x="6178550" y="2749550"/>
          <p14:tracePt t="7528" x="6350000" y="2749550"/>
          <p14:tracePt t="7544" x="6711950" y="2749550"/>
          <p14:tracePt t="7545" x="6921500" y="2749550"/>
          <p14:tracePt t="7561" x="7423150" y="2749550"/>
          <p14:tracePt t="7578" x="7842250" y="2749550"/>
          <p14:tracePt t="7595" x="8102600" y="2749550"/>
          <p14:tracePt t="7611" x="8185150" y="2749550"/>
          <p14:tracePt t="7769" x="8185150" y="2736850"/>
          <p14:tracePt t="7777" x="8178800" y="2730500"/>
          <p14:tracePt t="7795" x="8159750" y="2730500"/>
          <p14:tracePt t="7811" x="8153400" y="2724150"/>
          <p14:tracePt t="7828" x="8147050" y="2724150"/>
          <p14:tracePt t="7881" x="8121650" y="2717800"/>
          <p14:tracePt t="7913" x="8115300" y="2717800"/>
          <p14:tracePt t="7921" x="8108950" y="2717800"/>
          <p14:tracePt t="7937" x="8089900" y="2717800"/>
          <p14:tracePt t="7945" x="8083550" y="2717800"/>
          <p14:tracePt t="7969" x="8064500" y="2711450"/>
          <p14:tracePt t="7993" x="8058150" y="2698750"/>
          <p14:tracePt t="8025" x="8045450" y="2686050"/>
          <p14:tracePt t="8145" x="8051800" y="2686050"/>
          <p14:tracePt t="8153" x="8064500" y="2686050"/>
          <p14:tracePt t="8161" x="8096250" y="2673350"/>
          <p14:tracePt t="8178" x="8115300" y="2667000"/>
          <p14:tracePt t="8195" x="8121650" y="2667000"/>
          <p14:tracePt t="8211" x="8128000" y="2660650"/>
          <p14:tracePt t="8273" x="8128000" y="2654300"/>
          <p14:tracePt t="8281" x="8121650" y="2641600"/>
          <p14:tracePt t="8289" x="8108950" y="2635250"/>
          <p14:tracePt t="8311" x="8020050" y="2603500"/>
          <p14:tracePt t="8328" x="7893050" y="2603500"/>
          <p14:tracePt t="8345" x="7651750" y="2603500"/>
          <p14:tracePt t="8345" x="7512050" y="2603500"/>
          <p14:tracePt t="8361" x="7169150" y="2603500"/>
          <p14:tracePt t="8378" x="6807200" y="2641600"/>
          <p14:tracePt t="8395" x="6489700" y="2686050"/>
          <p14:tracePt t="8411" x="6242050" y="2755900"/>
          <p14:tracePt t="8428" x="6121400" y="2813050"/>
          <p14:tracePt t="8445" x="6076950" y="2832100"/>
          <p14:tracePt t="8461" x="6051550" y="2857500"/>
          <p14:tracePt t="8478" x="6032500" y="2870200"/>
          <p14:tracePt t="8495" x="6026150" y="2876550"/>
          <p14:tracePt t="8511" x="6013450" y="2882900"/>
          <p14:tracePt t="8529" x="6013450" y="2889250"/>
          <p14:tracePt t="8545" x="6013450" y="2895600"/>
          <p14:tracePt t="8561" x="6013450" y="2901950"/>
          <p14:tracePt t="8578" x="6013450" y="2921000"/>
          <p14:tracePt t="8625" x="6013450" y="2927350"/>
          <p14:tracePt t="8633" x="6026150" y="2927350"/>
          <p14:tracePt t="8645" x="6070600" y="2908300"/>
          <p14:tracePt t="8662" x="6172200" y="2844800"/>
          <p14:tracePt t="8678" x="6299200" y="2749550"/>
          <p14:tracePt t="8695" x="6388100" y="2705100"/>
          <p14:tracePt t="8711" x="6426200" y="2654300"/>
          <p14:tracePt t="8728" x="6432550" y="2641600"/>
          <p14:tracePt t="8753" x="6432550" y="2622550"/>
          <p14:tracePt t="8785" x="6419850" y="2616200"/>
          <p14:tracePt t="8794" x="6369050" y="2616200"/>
          <p14:tracePt t="8802" x="6299200" y="2616200"/>
          <p14:tracePt t="8811" x="6178550" y="2616200"/>
          <p14:tracePt t="8828" x="5835650" y="2616200"/>
          <p14:tracePt t="8845" x="5435600" y="2616200"/>
          <p14:tracePt t="8862" x="4832350" y="2616200"/>
          <p14:tracePt t="8878" x="4330700" y="2616200"/>
          <p14:tracePt t="8895" x="4038600" y="2616200"/>
          <p14:tracePt t="8911" x="3911600" y="2616200"/>
          <p14:tracePt t="8928" x="3867150" y="2603500"/>
          <p14:tracePt t="8945" x="3841750" y="2597150"/>
          <p14:tracePt t="8945" x="3835400" y="2597150"/>
          <p14:tracePt t="8961" x="3829050" y="2590800"/>
          <p14:tracePt t="8994" x="3841750" y="2571750"/>
          <p14:tracePt t="9002" x="3848100" y="2571750"/>
          <p14:tracePt t="9011" x="3860800" y="2571750"/>
          <p14:tracePt t="9028" x="3886200" y="2571750"/>
          <p14:tracePt t="9045" x="3930650" y="2552700"/>
          <p14:tracePt t="9061" x="3981450" y="2533650"/>
          <p14:tracePt t="9078" x="4025900" y="2508250"/>
          <p14:tracePt t="9095" x="4083050" y="2476500"/>
          <p14:tracePt t="9111" x="4210050" y="2362200"/>
          <p14:tracePt t="9128" x="4330700" y="2203450"/>
          <p14:tracePt t="9145" x="4540250" y="1892300"/>
          <p14:tracePt t="9146" x="4629150" y="1727200"/>
          <p14:tracePt t="9162" x="4832350" y="1447800"/>
          <p14:tracePt t="9178" x="5048250" y="1219200"/>
          <p14:tracePt t="9195" x="5251450" y="1098550"/>
          <p14:tracePt t="9212" x="5480050" y="1041400"/>
          <p14:tracePt t="9228" x="5708650" y="1028700"/>
          <p14:tracePt t="9245" x="5873750" y="1060450"/>
          <p14:tracePt t="9262" x="5994400" y="1130300"/>
          <p14:tracePt t="9278" x="6076950" y="1187450"/>
          <p14:tracePt t="9295" x="6140450" y="1250950"/>
          <p14:tracePt t="9312" x="6178550" y="1295400"/>
          <p14:tracePt t="9328" x="6203950" y="1320800"/>
          <p14:tracePt t="9345" x="6223000" y="1333500"/>
          <p14:tracePt t="9346" x="6248400" y="1333500"/>
          <p14:tracePt t="9362" x="6273800" y="1333500"/>
          <p14:tracePt t="9378" x="6299200" y="1333500"/>
          <p14:tracePt t="9395" x="6305550" y="1333500"/>
          <p14:tracePt t="9412" x="6311900" y="1333500"/>
          <p14:tracePt t="9428" x="6324600" y="1333500"/>
          <p14:tracePt t="9445" x="6343650" y="1346200"/>
          <p14:tracePt t="9462" x="6350000" y="1365250"/>
          <p14:tracePt t="9478" x="6350000" y="1390650"/>
          <p14:tracePt t="9506" x="6350000" y="1397000"/>
          <p14:tracePt t="9514" x="6337300" y="1397000"/>
          <p14:tracePt t="9528" x="6330950" y="1397000"/>
          <p14:tracePt t="9545" x="6242050" y="1422400"/>
          <p14:tracePt t="9545" x="6165850" y="1473200"/>
          <p14:tracePt t="9562" x="5930900" y="1581150"/>
          <p14:tracePt t="9578" x="5607050" y="1752600"/>
          <p14:tracePt t="9595" x="5334000" y="1924050"/>
          <p14:tracePt t="9612" x="5194300" y="2025650"/>
          <p14:tracePt t="9628" x="5175250" y="2038350"/>
          <p14:tracePt t="9645" x="5181600" y="2063750"/>
          <p14:tracePt t="9662" x="5187950" y="2095500"/>
          <p14:tracePt t="9678" x="5181600" y="2178050"/>
          <p14:tracePt t="9695" x="5118100" y="2311400"/>
          <p14:tracePt t="9712" x="5029200" y="2501900"/>
          <p14:tracePt t="9728" x="4946650" y="2698750"/>
          <p14:tracePt t="9745" x="4921250" y="2882900"/>
          <p14:tracePt t="9762" x="4895850" y="3048000"/>
          <p14:tracePt t="9778" x="4895850" y="3092450"/>
          <p14:tracePt t="9795" x="4895850" y="3124200"/>
          <p14:tracePt t="9812" x="4895850" y="3130550"/>
          <p14:tracePt t="9842" x="4895850" y="3136900"/>
          <p14:tracePt t="9970" x="4895850" y="3130550"/>
          <p14:tracePt t="9978" x="4895850" y="3111500"/>
          <p14:tracePt t="9986" x="4895850" y="3098800"/>
          <p14:tracePt t="9995" x="4895850" y="3079750"/>
          <p14:tracePt t="10012" x="4857750" y="3022600"/>
          <p14:tracePt t="10028" x="4787900" y="2933700"/>
          <p14:tracePt t="10045" x="4718050" y="2825750"/>
          <p14:tracePt t="10062" x="4591050" y="2679700"/>
          <p14:tracePt t="10078" x="4483100" y="2540000"/>
          <p14:tracePt t="10095" x="4432300" y="2451100"/>
          <p14:tracePt t="10112" x="4419600" y="2406650"/>
          <p14:tracePt t="10128" x="4419600" y="2381250"/>
          <p14:tracePt t="10145" x="4419600" y="2368550"/>
          <p14:tracePt t="10258" x="4425950" y="2381250"/>
          <p14:tracePt t="10266" x="4445000" y="2400300"/>
          <p14:tracePt t="10274" x="4451350" y="2413000"/>
          <p14:tracePt t="10282" x="4470400" y="2457450"/>
          <p14:tracePt t="10295" x="4489450" y="2476500"/>
          <p14:tracePt t="10312" x="4565650" y="2527300"/>
          <p14:tracePt t="10328" x="4648200" y="2565400"/>
          <p14:tracePt t="10345" x="4743450" y="2603500"/>
          <p14:tracePt t="10346" x="4787900" y="2603500"/>
          <p14:tracePt t="10362" x="4838700" y="2609850"/>
          <p14:tracePt t="10378" x="4933950" y="2609850"/>
          <p14:tracePt t="10395" x="4959350" y="2609850"/>
          <p14:tracePt t="10412" x="4978400" y="2609850"/>
          <p14:tracePt t="10434" x="4984750" y="2609850"/>
          <p14:tracePt t="10445" x="4991100" y="2609850"/>
          <p14:tracePt t="10466" x="5003800" y="2603500"/>
          <p14:tracePt t="10498" x="5010150" y="2603500"/>
          <p14:tracePt t="10506" x="5016500" y="2597150"/>
          <p14:tracePt t="10570" x="5010150" y="2597150"/>
          <p14:tracePt t="10578" x="4965700" y="2597150"/>
          <p14:tracePt t="10586" x="4883150" y="2609850"/>
          <p14:tracePt t="10595" x="4800600" y="2609850"/>
          <p14:tracePt t="10612" x="4591050" y="2622550"/>
          <p14:tracePt t="10629" x="4343400" y="2622550"/>
          <p14:tracePt t="10645" x="4070350" y="2622550"/>
          <p14:tracePt t="10662" x="3841750" y="2622550"/>
          <p14:tracePt t="10679" x="3644900" y="2578100"/>
          <p14:tracePt t="10695" x="3460750" y="2527300"/>
          <p14:tracePt t="10712" x="3295650" y="2476500"/>
          <p14:tracePt t="10729" x="3130550" y="2425700"/>
          <p14:tracePt t="10745" x="3022600" y="2400300"/>
          <p14:tracePt t="10746" x="2971800" y="2400300"/>
          <p14:tracePt t="10762" x="2857500" y="2387600"/>
          <p14:tracePt t="10778" x="2800350" y="2368550"/>
          <p14:tracePt t="10795" x="2736850" y="2362200"/>
          <p14:tracePt t="10812" x="2717800" y="2362200"/>
          <p14:tracePt t="10829" x="2698750" y="2362200"/>
          <p14:tracePt t="10845" x="2679700" y="2362200"/>
          <p14:tracePt t="10862" x="2635250" y="2362200"/>
          <p14:tracePt t="10879" x="2514600" y="2362200"/>
          <p14:tracePt t="10895" x="2355850" y="2362200"/>
          <p14:tracePt t="10912" x="2228850" y="2368550"/>
          <p14:tracePt t="10929" x="2063750" y="2387600"/>
          <p14:tracePt t="10945" x="1930400" y="2438400"/>
          <p14:tracePt t="10946" x="1860550" y="2451100"/>
          <p14:tracePt t="10962" x="1803400" y="2463800"/>
          <p14:tracePt t="10979" x="1758950" y="2482850"/>
          <p14:tracePt t="10995" x="1676400" y="2501900"/>
          <p14:tracePt t="11012" x="1619250" y="2501900"/>
          <p14:tracePt t="11029" x="1536700" y="2514600"/>
          <p14:tracePt t="11045" x="1479550" y="2533650"/>
          <p14:tracePt t="11062" x="1447800" y="2540000"/>
          <p14:tracePt t="11079" x="1441450" y="2540000"/>
          <p14:tracePt t="11095" x="1435100" y="2546350"/>
          <p14:tracePt t="11242" x="1441450" y="2546350"/>
          <p14:tracePt t="11250" x="1447800" y="2546350"/>
          <p14:tracePt t="11258" x="1460500" y="2546350"/>
          <p14:tracePt t="11266" x="1479550" y="2533650"/>
          <p14:tracePt t="11279" x="1492250" y="2527300"/>
          <p14:tracePt t="11295" x="1504950" y="2520950"/>
          <p14:tracePt t="11312" x="1511300" y="2514600"/>
          <p14:tracePt t="11329" x="1530350" y="2508250"/>
          <p14:tracePt t="11378" x="1536700" y="2495550"/>
          <p14:tracePt t="11402" x="1543050" y="2495550"/>
          <p14:tracePt t="11418" x="1562100" y="2501900"/>
          <p14:tracePt t="11426" x="1568450" y="2508250"/>
          <p14:tracePt t="11442" x="1574800" y="2508250"/>
          <p14:tracePt t="11450" x="1593850" y="2514600"/>
          <p14:tracePt t="11462" x="1606550" y="2514600"/>
          <p14:tracePt t="11479" x="1663700" y="2533650"/>
          <p14:tracePt t="11496" x="1733550" y="2533650"/>
          <p14:tracePt t="11512" x="1835150" y="2533650"/>
          <p14:tracePt t="11529" x="1981200" y="2533650"/>
          <p14:tracePt t="11546" x="2120900" y="2533650"/>
          <p14:tracePt t="11546" x="2146300" y="2533650"/>
          <p14:tracePt t="11562" x="2216150" y="2533650"/>
          <p14:tracePt t="11579" x="2260600" y="2533650"/>
          <p14:tracePt t="11595" x="2279650" y="2533650"/>
          <p14:tracePt t="11612" x="2305050" y="2533650"/>
          <p14:tracePt t="11629" x="2336800" y="2533650"/>
          <p14:tracePt t="11645" x="2362200" y="2533650"/>
          <p14:tracePt t="11662" x="2387600" y="2533650"/>
          <p14:tracePt t="11679" x="2400300" y="2527300"/>
          <p14:tracePt t="11695" x="2425700" y="2520950"/>
          <p14:tracePt t="11712" x="2489200" y="2501900"/>
          <p14:tracePt t="11729" x="2565400" y="2501900"/>
          <p14:tracePt t="11745" x="2679700" y="2476500"/>
          <p14:tracePt t="11762" x="2914650" y="2438400"/>
          <p14:tracePt t="11779" x="3124200" y="2425700"/>
          <p14:tracePt t="11795" x="3422650" y="2368550"/>
          <p14:tracePt t="11812" x="3810000" y="2324100"/>
          <p14:tracePt t="11829" x="4216400" y="2260600"/>
          <p14:tracePt t="11845" x="4476750" y="2247900"/>
          <p14:tracePt t="11862" x="4572000" y="2247900"/>
          <p14:tracePt t="11879" x="4603750" y="2247900"/>
          <p14:tracePt t="11895" x="4610100" y="2247900"/>
          <p14:tracePt t="11922" x="4616450" y="2247900"/>
          <p14:tracePt t="11938" x="4622800" y="2247900"/>
          <p14:tracePt t="11946" x="4648200" y="2247900"/>
          <p14:tracePt t="11962" x="4667250" y="2286000"/>
          <p14:tracePt t="11979" x="4705350" y="2336800"/>
          <p14:tracePt t="11996" x="4718050" y="2362200"/>
          <p14:tracePt t="12012" x="4730750" y="2374900"/>
          <p14:tracePt t="12029" x="4756150" y="2400300"/>
          <p14:tracePt t="12046" x="4775200" y="2413000"/>
          <p14:tracePt t="12062" x="4787900" y="2419350"/>
          <p14:tracePt t="12079" x="4819650" y="2419350"/>
          <p14:tracePt t="12096" x="4864100" y="2425700"/>
          <p14:tracePt t="12112" x="4965700" y="2457450"/>
          <p14:tracePt t="12129" x="5124450" y="2482850"/>
          <p14:tracePt t="12146" x="5403850" y="2527300"/>
          <p14:tracePt t="12146" x="5581650" y="2540000"/>
          <p14:tracePt t="12162" x="5924550" y="2540000"/>
          <p14:tracePt t="12179" x="6267450" y="2540000"/>
          <p14:tracePt t="12196" x="6546850" y="2540000"/>
          <p14:tracePt t="12212" x="6718300" y="2540000"/>
          <p14:tracePt t="12229" x="6775450" y="2540000"/>
          <p14:tracePt t="12246" x="6800850" y="2540000"/>
          <p14:tracePt t="12262" x="6813550" y="2546350"/>
          <p14:tracePt t="12279" x="6826250" y="2565400"/>
          <p14:tracePt t="12296" x="6832600" y="2571750"/>
          <p14:tracePt t="12312" x="6845300" y="2584450"/>
          <p14:tracePt t="12386" x="6851650" y="2584450"/>
          <p14:tracePt t="12410" x="6870700" y="2584450"/>
          <p14:tracePt t="12418" x="6877050" y="2584450"/>
          <p14:tracePt t="12429" x="6883400" y="2584450"/>
          <p14:tracePt t="12446" x="6908800" y="2584450"/>
          <p14:tracePt t="12462" x="6921500" y="2584450"/>
          <p14:tracePt t="12479" x="6946900" y="2584450"/>
          <p14:tracePt t="12496" x="6965950" y="2571750"/>
          <p14:tracePt t="12578" x="6940550" y="2571750"/>
          <p14:tracePt t="12586" x="6889750" y="2597150"/>
          <p14:tracePt t="12596" x="6826250" y="2616200"/>
          <p14:tracePt t="12612" x="6648450" y="2641600"/>
          <p14:tracePt t="12629" x="6477000" y="2641600"/>
          <p14:tracePt t="12646" x="6280150" y="2641600"/>
          <p14:tracePt t="12662" x="6083300" y="2597150"/>
          <p14:tracePt t="12679" x="5797550" y="2527300"/>
          <p14:tracePt t="12696" x="5518150" y="2470150"/>
          <p14:tracePt t="12712" x="5270500" y="2432050"/>
          <p14:tracePt t="12729" x="5060950" y="2400300"/>
          <p14:tracePt t="12746" x="4832350" y="2400300"/>
          <p14:tracePt t="12746" x="4679950" y="2400300"/>
          <p14:tracePt t="12762" x="4368800" y="2400300"/>
          <p14:tracePt t="12779" x="4006850" y="2400300"/>
          <p14:tracePt t="12796" x="3460750" y="2463800"/>
          <p14:tracePt t="12812" x="3009900" y="2552700"/>
          <p14:tracePt t="12829" x="2781300" y="2578100"/>
          <p14:tracePt t="12846" x="2673350" y="2590800"/>
          <p14:tracePt t="12862" x="2590800" y="2584450"/>
          <p14:tracePt t="12879" x="2495550" y="2552700"/>
          <p14:tracePt t="12896" x="2260600" y="2470150"/>
          <p14:tracePt t="12912" x="1911350" y="2425700"/>
          <p14:tracePt t="12929" x="1568450" y="2425700"/>
          <p14:tracePt t="12946" x="1320800" y="2413000"/>
          <p14:tracePt t="12946" x="1250950" y="2413000"/>
          <p14:tracePt t="12962" x="1200150" y="2393950"/>
          <p14:tracePt t="12979" x="1193800" y="2381250"/>
          <p14:tracePt t="13098" x="1200150" y="2381250"/>
          <p14:tracePt t="13106" x="1219200" y="2387600"/>
          <p14:tracePt t="13114" x="1238250" y="2393950"/>
          <p14:tracePt t="13129" x="1263650" y="2406650"/>
          <p14:tracePt t="13146" x="1339850" y="2444750"/>
          <p14:tracePt t="13147" x="1390650" y="2457450"/>
          <p14:tracePt t="13162" x="1504950" y="2489200"/>
          <p14:tracePt t="13179" x="1720850" y="2514600"/>
          <p14:tracePt t="13196" x="1962150" y="2559050"/>
          <p14:tracePt t="13212" x="2241550" y="2584450"/>
          <p14:tracePt t="13229" x="2520950" y="2603500"/>
          <p14:tracePt t="13246" x="2819400" y="2628900"/>
          <p14:tracePt t="13262" x="3098800" y="2641600"/>
          <p14:tracePt t="13279" x="3321050" y="2641600"/>
          <p14:tracePt t="13296" x="3517900" y="2673350"/>
          <p14:tracePt t="13312" x="3606800" y="2673350"/>
          <p14:tracePt t="13329" x="3689350" y="2692400"/>
          <p14:tracePt t="13346" x="3714750" y="2692400"/>
          <p14:tracePt t="13347" x="3740150" y="2692400"/>
          <p14:tracePt t="13362" x="3784600" y="2692400"/>
          <p14:tracePt t="13379" x="3829050" y="2686050"/>
          <p14:tracePt t="13396" x="3854450" y="2679700"/>
          <p14:tracePt t="13412" x="3867150" y="2679700"/>
          <p14:tracePt t="13429" x="3873500" y="2673350"/>
          <p14:tracePt t="13451" x="3886200" y="2673350"/>
          <p14:tracePt t="13463" x="3898900" y="2673350"/>
          <p14:tracePt t="13479" x="3917950" y="2654300"/>
          <p14:tracePt t="13496" x="3962400" y="2647950"/>
          <p14:tracePt t="13512" x="3994150" y="2628900"/>
          <p14:tracePt t="13529" x="4019550" y="2603500"/>
          <p14:tracePt t="13546" x="4025900" y="2597150"/>
          <p14:tracePt t="13563" x="4057650" y="2571750"/>
          <p14:tracePt t="13579" x="4070350" y="2571750"/>
          <p14:tracePt t="13596" x="4108450" y="2565400"/>
          <p14:tracePt t="13613" x="4133850" y="2559050"/>
          <p14:tracePt t="13629" x="4178300" y="2559050"/>
          <p14:tracePt t="13646" x="4203700" y="2559050"/>
          <p14:tracePt t="13663" x="4235450" y="2546350"/>
          <p14:tracePt t="13679" x="4279900" y="2546350"/>
          <p14:tracePt t="13696" x="4337050" y="2520950"/>
          <p14:tracePt t="13713" x="4406900" y="2501900"/>
          <p14:tracePt t="13729" x="4483100" y="2482850"/>
          <p14:tracePt t="13746" x="4578350" y="2470150"/>
          <p14:tracePt t="13746" x="4648200" y="2470150"/>
          <p14:tracePt t="13762" x="4762500" y="2457450"/>
          <p14:tracePt t="13779" x="4933950" y="2457450"/>
          <p14:tracePt t="13796" x="5143500" y="2457450"/>
          <p14:tracePt t="13813" x="5422900" y="2457450"/>
          <p14:tracePt t="13829" x="5695950" y="2457450"/>
          <p14:tracePt t="13846" x="5924550" y="2457450"/>
          <p14:tracePt t="13863" x="6134100" y="2444750"/>
          <p14:tracePt t="13879" x="6280150" y="2419350"/>
          <p14:tracePt t="13896" x="6350000" y="2419350"/>
          <p14:tracePt t="13913" x="6362700" y="2419350"/>
          <p14:tracePt t="13929" x="6381750" y="2432050"/>
          <p14:tracePt t="13946" x="6438900" y="2520950"/>
          <p14:tracePt t="13947" x="6464300" y="2540000"/>
          <p14:tracePt t="13963" x="6705600" y="2565400"/>
          <p14:tracePt t="13979" x="6883400" y="2590800"/>
          <p14:tracePt t="13996" x="6889750" y="2590800"/>
          <p14:tracePt t="14013" x="6896100" y="2590800"/>
          <p14:tracePt t="14323" x="6819900" y="2628900"/>
          <p14:tracePt t="14331" x="6534150" y="2628900"/>
          <p14:tracePt t="14339" x="6178550" y="2628900"/>
          <p14:tracePt t="14347" x="6007100" y="2647950"/>
          <p14:tracePt t="14363" x="5664200" y="2749550"/>
          <p14:tracePt t="14379" x="5295900" y="2889250"/>
          <p14:tracePt t="14396" x="5130800" y="2940050"/>
          <p14:tracePt t="14413" x="5060950" y="2978150"/>
          <p14:tracePt t="14429" x="4959350" y="3035300"/>
          <p14:tracePt t="14446" x="4826000" y="3073400"/>
          <p14:tracePt t="14463" x="4610100" y="3130550"/>
          <p14:tracePt t="14479" x="4375150" y="3181350"/>
          <p14:tracePt t="14496" x="4133850" y="3206750"/>
          <p14:tracePt t="14513" x="3937000" y="3251200"/>
          <p14:tracePt t="14529" x="3860800" y="3263900"/>
          <p14:tracePt t="14546" x="3829050" y="3263900"/>
          <p14:tracePt t="14547" x="3816350" y="3263900"/>
          <p14:tracePt t="14563" x="3797300" y="3263900"/>
          <p14:tracePt t="14579" x="3771900" y="3257550"/>
          <p14:tracePt t="14596" x="3733800" y="3232150"/>
          <p14:tracePt t="14613" x="3702050" y="3213100"/>
          <p14:tracePt t="14629" x="3689350" y="3194050"/>
          <p14:tracePt t="14646" x="3663950" y="3168650"/>
          <p14:tracePt t="14663" x="3644900" y="3143250"/>
          <p14:tracePt t="14680" x="3644900" y="3130550"/>
          <p14:tracePt t="14696" x="3619500" y="3086100"/>
          <p14:tracePt t="14713" x="3600450" y="3035300"/>
          <p14:tracePt t="14730" x="3594100" y="3016250"/>
          <p14:tracePt t="14746" x="3581400" y="2990850"/>
          <p14:tracePt t="14747" x="3568700" y="2984500"/>
          <p14:tracePt t="14763" x="3562350" y="2971800"/>
          <p14:tracePt t="14779" x="3556000" y="2959100"/>
          <p14:tracePt t="14796" x="3549650" y="2959100"/>
          <p14:tracePt t="14899" x="3606800" y="2959100"/>
          <p14:tracePt t="14907" x="3714750" y="2946400"/>
          <p14:tracePt t="14915" x="3835400" y="2946400"/>
          <p14:tracePt t="14929" x="3975100" y="2933700"/>
          <p14:tracePt t="14946" x="4222750" y="2889250"/>
          <p14:tracePt t="14947" x="4343400" y="2876550"/>
          <p14:tracePt t="14963" x="4508500" y="2825750"/>
          <p14:tracePt t="14979" x="4572000" y="2806700"/>
          <p14:tracePt t="14996" x="4597400" y="2794000"/>
          <p14:tracePt t="15013" x="4603750" y="2794000"/>
          <p14:tracePt t="15030" x="4616450" y="2794000"/>
          <p14:tracePt t="15046" x="4641850" y="2794000"/>
          <p14:tracePt t="15063" x="4673600" y="2787650"/>
          <p14:tracePt t="15080" x="4686300" y="2781300"/>
          <p14:tracePt t="15096" x="4705350" y="2774950"/>
          <p14:tracePt t="15113" x="4724400" y="2762250"/>
          <p14:tracePt t="15130" x="4737100" y="2762250"/>
          <p14:tracePt t="15146" x="4762500" y="2762250"/>
          <p14:tracePt t="15163" x="4775200" y="2762250"/>
          <p14:tracePt t="15180" x="4806950" y="2762250"/>
          <p14:tracePt t="15196" x="4838700" y="2762250"/>
          <p14:tracePt t="15213" x="4876800" y="2749550"/>
          <p14:tracePt t="15230" x="4895850" y="2736850"/>
          <p14:tracePt t="15246" x="4921250" y="2730500"/>
          <p14:tracePt t="15263" x="4946650" y="2730500"/>
          <p14:tracePt t="15280" x="4984750" y="2730500"/>
          <p14:tracePt t="15296" x="5029200" y="2730500"/>
          <p14:tracePt t="15313" x="5111750" y="2730500"/>
          <p14:tracePt t="15330" x="5200650" y="2730500"/>
          <p14:tracePt t="15346" x="5276850" y="2730500"/>
          <p14:tracePt t="15347" x="5327650" y="2730500"/>
          <p14:tracePt t="15363" x="5473700" y="2730500"/>
          <p14:tracePt t="15380" x="5664200" y="2730500"/>
          <p14:tracePt t="15396" x="5873750" y="2705100"/>
          <p14:tracePt t="15413" x="6070600" y="2667000"/>
          <p14:tracePt t="15430" x="6267450" y="2654300"/>
          <p14:tracePt t="15446" x="6375400" y="2641600"/>
          <p14:tracePt t="15463" x="6407150" y="2641600"/>
          <p14:tracePt t="15480" x="6419850" y="2641600"/>
          <p14:tracePt t="15496" x="6445250" y="2641600"/>
          <p14:tracePt t="15513" x="6464300" y="2641600"/>
          <p14:tracePt t="15530" x="6496050" y="2641600"/>
          <p14:tracePt t="15546" x="6534150" y="2641600"/>
          <p14:tracePt t="15547" x="6546850" y="2641600"/>
          <p14:tracePt t="15563" x="6584950" y="2622550"/>
          <p14:tracePt t="15580" x="6635750" y="2616200"/>
          <p14:tracePt t="15596" x="6680200" y="2603500"/>
          <p14:tracePt t="15613" x="6762750" y="2597150"/>
          <p14:tracePt t="15630" x="6870700" y="2571750"/>
          <p14:tracePt t="15647" x="6959600" y="2571750"/>
          <p14:tracePt t="15663" x="7042150" y="2571750"/>
          <p14:tracePt t="15680" x="7131050" y="2571750"/>
          <p14:tracePt t="15696" x="7226300" y="2559050"/>
          <p14:tracePt t="15713" x="7321550" y="2552700"/>
          <p14:tracePt t="15730" x="7454900" y="2501900"/>
          <p14:tracePt t="15746" x="7550150" y="2482850"/>
          <p14:tracePt t="15747" x="7607300" y="2457450"/>
          <p14:tracePt t="15763" x="7689850" y="2438400"/>
          <p14:tracePt t="15780" x="7734300" y="2425700"/>
          <p14:tracePt t="15796" x="7772400" y="2406650"/>
          <p14:tracePt t="15813" x="7804150" y="2400300"/>
          <p14:tracePt t="15830" x="7835900" y="2393950"/>
          <p14:tracePt t="15846" x="7842250" y="2393950"/>
          <p14:tracePt t="15863" x="7854950" y="2381250"/>
          <p14:tracePt t="15880" x="7886700" y="2374900"/>
          <p14:tracePt t="15896" x="7899400" y="2368550"/>
          <p14:tracePt t="16251" x="7893050" y="2362200"/>
          <p14:tracePt t="16259" x="7886700" y="2362200"/>
          <p14:tracePt t="16267" x="7880350" y="2368550"/>
          <p14:tracePt t="16280" x="7874000" y="2374900"/>
          <p14:tracePt t="16297" x="7848600" y="2400300"/>
          <p14:tracePt t="16313" x="7835900" y="2413000"/>
          <p14:tracePt t="16330" x="7829550" y="2413000"/>
          <p14:tracePt t="16371" x="7823200" y="2425700"/>
          <p14:tracePt t="16395" x="7810500" y="2425700"/>
          <p14:tracePt t="16403" x="7804150" y="2425700"/>
          <p14:tracePt t="16413" x="7791450" y="2425700"/>
          <p14:tracePt t="16430" x="7772400" y="2419350"/>
          <p14:tracePt t="16447" x="7740650" y="2393950"/>
          <p14:tracePt t="16463" x="7715250" y="2381250"/>
          <p14:tracePt t="16480" x="7677150" y="2349500"/>
          <p14:tracePt t="16497" x="7645400" y="2330450"/>
          <p14:tracePt t="16513" x="7620000" y="2292350"/>
          <p14:tracePt t="16530" x="7594600" y="2273300"/>
          <p14:tracePt t="16547" x="7575550" y="2260600"/>
          <p14:tracePt t="16563" x="7562850" y="2254250"/>
          <p14:tracePt t="16580" x="7550150" y="2235200"/>
          <p14:tracePt t="16603" x="7550150" y="2228850"/>
          <p14:tracePt t="16627" x="7543800" y="2216150"/>
          <p14:tracePt t="16643" x="7537450" y="2216150"/>
          <p14:tracePt t="16659" x="7524750" y="2216150"/>
          <p14:tracePt t="16667" x="7512050" y="2216150"/>
          <p14:tracePt t="16680" x="7480300" y="2235200"/>
          <p14:tracePt t="16697" x="7435850" y="2273300"/>
          <p14:tracePt t="16713" x="7346950" y="2349500"/>
          <p14:tracePt t="16730" x="7169150" y="2482850"/>
          <p14:tracePt t="16747" x="6959600" y="2635250"/>
          <p14:tracePt t="16747" x="6851650" y="2692400"/>
          <p14:tracePt t="16763" x="6680200" y="2800350"/>
          <p14:tracePt t="16780" x="6508750" y="2908300"/>
          <p14:tracePt t="16797" x="6388100" y="2952750"/>
          <p14:tracePt t="16813" x="6261100" y="2978150"/>
          <p14:tracePt t="16830" x="6153150" y="2978150"/>
          <p14:tracePt t="16847" x="6057900" y="2978150"/>
          <p14:tracePt t="16863" x="5981700" y="2978150"/>
          <p14:tracePt t="16880" x="5962650" y="2978150"/>
          <p14:tracePt t="16897" x="5930900" y="2965450"/>
          <p14:tracePt t="16913" x="5924550" y="2952750"/>
          <p14:tracePt t="16930" x="5918200" y="2940050"/>
          <p14:tracePt t="16947" x="5911850" y="2914650"/>
          <p14:tracePt t="16971" x="5911850" y="2908300"/>
          <p14:tracePt t="16980" x="5911850" y="2889250"/>
          <p14:tracePt t="16997" x="5911850" y="2870200"/>
          <p14:tracePt t="17013" x="5949950" y="2838450"/>
          <p14:tracePt t="17030" x="6070600" y="2774950"/>
          <p14:tracePt t="17047" x="6203950" y="2724150"/>
          <p14:tracePt t="17063" x="6381750" y="2673350"/>
          <p14:tracePt t="17080" x="6578600" y="2635250"/>
          <p14:tracePt t="17097" x="6826250" y="2622550"/>
          <p14:tracePt t="17113" x="7016750" y="2622550"/>
          <p14:tracePt t="17130" x="7156450" y="2622550"/>
          <p14:tracePt t="17147" x="7245350" y="2647950"/>
          <p14:tracePt t="17147" x="7296150" y="2667000"/>
          <p14:tracePt t="17163" x="7315200" y="2692400"/>
          <p14:tracePt t="17180" x="7321550" y="2724150"/>
          <p14:tracePt t="17197" x="7321550" y="2768600"/>
          <p14:tracePt t="17213" x="7321550" y="2800350"/>
          <p14:tracePt t="17230" x="7308850" y="2857500"/>
          <p14:tracePt t="17247" x="7194550" y="2901950"/>
          <p14:tracePt t="17263" x="7010400" y="2965450"/>
          <p14:tracePt t="17280" x="6762750" y="3022600"/>
          <p14:tracePt t="17297" x="6546850" y="3092450"/>
          <p14:tracePt t="17314" x="6432550" y="3117850"/>
          <p14:tracePt t="17330" x="6388100" y="3117850"/>
          <p14:tracePt t="17347" x="6356350" y="3117850"/>
          <p14:tracePt t="17347" x="6343650" y="3117850"/>
          <p14:tracePt t="17363" x="6324600" y="3117850"/>
          <p14:tracePt t="17380" x="6280150" y="3117850"/>
          <p14:tracePt t="17397" x="6210300" y="3117850"/>
          <p14:tracePt t="17414" x="6102350" y="3187700"/>
          <p14:tracePt t="17430" x="6000750" y="3257550"/>
          <p14:tracePt t="17447" x="5943600" y="3308350"/>
          <p14:tracePt t="17463" x="5873750" y="3359150"/>
          <p14:tracePt t="17480" x="5810250" y="3409950"/>
          <p14:tracePt t="17497" x="5765800" y="3441700"/>
          <p14:tracePt t="17513" x="5702300" y="3467100"/>
          <p14:tracePt t="17530" x="5632450" y="3511550"/>
          <p14:tracePt t="17547" x="5537200" y="3556000"/>
          <p14:tracePt t="17547" x="5461000" y="3568700"/>
          <p14:tracePt t="17563" x="5181600" y="3638550"/>
          <p14:tracePt t="17580" x="4787900" y="3695700"/>
          <p14:tracePt t="17597" x="4362450" y="3759200"/>
          <p14:tracePt t="17613" x="4032250" y="3759200"/>
          <p14:tracePt t="17630" x="3727450" y="3759200"/>
          <p14:tracePt t="17647" x="3479800" y="3759200"/>
          <p14:tracePt t="17664" x="3359150" y="3759200"/>
          <p14:tracePt t="17680" x="3289300" y="3746500"/>
          <p14:tracePt t="17697" x="3219450" y="3714750"/>
          <p14:tracePt t="17714" x="3175000" y="3689350"/>
          <p14:tracePt t="17730" x="3092450" y="3657600"/>
          <p14:tracePt t="17747" x="2990850" y="3613150"/>
          <p14:tracePt t="17747" x="2933700" y="3587750"/>
          <p14:tracePt t="17764" x="2844800" y="3549650"/>
          <p14:tracePt t="17780" x="2743200" y="3498850"/>
          <p14:tracePt t="17797" x="2647950" y="3467100"/>
          <p14:tracePt t="17814" x="2584450" y="3435350"/>
          <p14:tracePt t="17830" x="2527300" y="3429000"/>
          <p14:tracePt t="17847" x="2495550" y="3416300"/>
          <p14:tracePt t="17864" x="2463800" y="3416300"/>
          <p14:tracePt t="17880" x="2425700" y="3416300"/>
          <p14:tracePt t="17897" x="2374900" y="3416300"/>
          <p14:tracePt t="17914" x="2279650" y="3416300"/>
          <p14:tracePt t="17930" x="2159000" y="3416300"/>
          <p14:tracePt t="17947" x="1968500" y="3416300"/>
          <p14:tracePt t="17948" x="1879600" y="3416300"/>
          <p14:tracePt t="17964" x="1651000" y="3454400"/>
          <p14:tracePt t="17980" x="1435100" y="3479800"/>
          <p14:tracePt t="17997" x="1263650" y="3479800"/>
          <p14:tracePt t="18014" x="1117600" y="3479800"/>
          <p14:tracePt t="18030" x="1009650" y="3492500"/>
          <p14:tracePt t="18047" x="965200" y="3511550"/>
          <p14:tracePt t="18064" x="946150" y="3517900"/>
          <p14:tracePt t="18084" x="939800" y="3517900"/>
          <p14:tracePt t="18097" x="933450" y="3524250"/>
          <p14:tracePt t="18124" x="933450" y="3549650"/>
          <p14:tracePt t="18132" x="939800" y="3562350"/>
          <p14:tracePt t="18147" x="965200" y="3568700"/>
          <p14:tracePt t="18164" x="1244600" y="3581400"/>
          <p14:tracePt t="18180" x="1517650" y="3581400"/>
          <p14:tracePt t="18197" x="1778000" y="3581400"/>
          <p14:tracePt t="18214" x="1968500" y="3581400"/>
          <p14:tracePt t="18230" x="2095500" y="3575050"/>
          <p14:tracePt t="18247" x="2197100" y="3556000"/>
          <p14:tracePt t="18264" x="2247900" y="3556000"/>
          <p14:tracePt t="18280" x="2266950" y="3543300"/>
          <p14:tracePt t="18300" x="2273300" y="3543300"/>
          <p14:tracePt t="18316" x="2286000" y="3543300"/>
          <p14:tracePt t="18332" x="2298700" y="3536950"/>
          <p14:tracePt t="18347" x="2305050" y="3536950"/>
          <p14:tracePt t="18364" x="2324100" y="3530600"/>
          <p14:tracePt t="18388" x="2330450" y="3530600"/>
          <p14:tracePt t="18412" x="2343150" y="3530600"/>
          <p14:tracePt t="18420" x="2355850" y="3530600"/>
          <p14:tracePt t="18436" x="2368550" y="3530600"/>
          <p14:tracePt t="18447" x="2387600" y="3530600"/>
          <p14:tracePt t="18464" x="2406650" y="3543300"/>
          <p14:tracePt t="18480" x="2438400" y="3549650"/>
          <p14:tracePt t="18497" x="2470150" y="3556000"/>
          <p14:tracePt t="18514" x="2514600" y="3556000"/>
          <p14:tracePt t="18530" x="2546350" y="3562350"/>
          <p14:tracePt t="18547" x="2565400" y="3562350"/>
          <p14:tracePt t="18564" x="2578100" y="3575050"/>
          <p14:tracePt t="18716" x="2559050" y="3575050"/>
          <p14:tracePt t="18724" x="2533650" y="3575050"/>
          <p14:tracePt t="18732" x="2508250" y="3575050"/>
          <p14:tracePt t="18747" x="2470150" y="3575050"/>
          <p14:tracePt t="18764" x="2343150" y="3524250"/>
          <p14:tracePt t="18780" x="2260600" y="3517900"/>
          <p14:tracePt t="18797" x="2197100" y="3486150"/>
          <p14:tracePt t="18814" x="2133600" y="3473450"/>
          <p14:tracePt t="18830" x="2089150" y="3473450"/>
          <p14:tracePt t="18847" x="2044700" y="3467100"/>
          <p14:tracePt t="18864" x="1987550" y="3454400"/>
          <p14:tracePt t="18880" x="1981200" y="3448050"/>
          <p14:tracePt t="18897" x="1968500" y="3441700"/>
          <p14:tracePt t="18948" x="1962150" y="3435350"/>
          <p14:tracePt t="18972" x="1962150" y="3416300"/>
          <p14:tracePt t="18988" x="1962150" y="3409950"/>
          <p14:tracePt t="19020" x="1962150" y="3403600"/>
          <p14:tracePt t="19028" x="1974850" y="3397250"/>
          <p14:tracePt t="19044" x="1981200" y="3397250"/>
          <p14:tracePt t="19060" x="1987550" y="3397250"/>
          <p14:tracePt t="19164" x="1968500" y="3390900"/>
          <p14:tracePt t="19172" x="1885950" y="3365500"/>
          <p14:tracePt t="19180" x="1778000" y="3352800"/>
          <p14:tracePt t="19197" x="1447800" y="3321050"/>
          <p14:tracePt t="19214" x="1136650" y="3282950"/>
          <p14:tracePt t="19230" x="939800" y="3251200"/>
          <p14:tracePt t="19247" x="882650" y="3232150"/>
          <p14:tracePt t="19436" x="895350" y="3232150"/>
          <p14:tracePt t="19452" x="908050" y="3232150"/>
          <p14:tracePt t="19460" x="914400" y="3232150"/>
          <p14:tracePt t="19468" x="933450" y="3232150"/>
          <p14:tracePt t="19481" x="946150" y="3232150"/>
          <p14:tracePt t="19497" x="977900" y="3232150"/>
          <p14:tracePt t="19514" x="1016000" y="3225800"/>
          <p14:tracePt t="19531" x="1060450" y="3219450"/>
          <p14:tracePt t="19547" x="1104900" y="3206750"/>
          <p14:tracePt t="19548" x="1123950" y="3200400"/>
          <p14:tracePt t="19564" x="1143000" y="3194050"/>
          <p14:tracePt t="19581" x="1168400" y="3194050"/>
          <p14:tracePt t="19597" x="1200150" y="3194050"/>
          <p14:tracePt t="19614" x="1231900" y="3194050"/>
          <p14:tracePt t="19631" x="1270000" y="3194050"/>
          <p14:tracePt t="19647" x="1276350" y="3194050"/>
          <p14:tracePt t="19664" x="1289050" y="3194050"/>
          <p14:tracePt t="19681" x="1314450" y="3194050"/>
          <p14:tracePt t="19697" x="1320800" y="3200400"/>
          <p14:tracePt t="19714" x="1327150" y="3206750"/>
          <p14:tracePt t="19731" x="1339850" y="3225800"/>
          <p14:tracePt t="19747" x="1352550" y="3232150"/>
          <p14:tracePt t="19748" x="1358900" y="3238500"/>
          <p14:tracePt t="19764" x="1377950" y="3251200"/>
          <p14:tracePt t="19781" x="1390650" y="3251200"/>
          <p14:tracePt t="19797" x="1403350" y="3251200"/>
          <p14:tracePt t="19814" x="1428750" y="3251200"/>
          <p14:tracePt t="19831" x="1473200" y="3251200"/>
          <p14:tracePt t="19847" x="1511300" y="3251200"/>
          <p14:tracePt t="19864" x="1555750" y="3251200"/>
          <p14:tracePt t="19881" x="1600200" y="3251200"/>
          <p14:tracePt t="19897" x="1644650" y="3251200"/>
          <p14:tracePt t="19914" x="1701800" y="3251200"/>
          <p14:tracePt t="19931" x="1746250" y="3251200"/>
          <p14:tracePt t="19948" x="1790700" y="3251200"/>
          <p14:tracePt t="19948" x="1816100" y="3251200"/>
          <p14:tracePt t="19964" x="1860550" y="3251200"/>
          <p14:tracePt t="19981" x="1885950" y="3251200"/>
          <p14:tracePt t="19997" x="1917700" y="3251200"/>
          <p14:tracePt t="20014" x="1943100" y="3244850"/>
          <p14:tracePt t="20031" x="1962150" y="3244850"/>
          <p14:tracePt t="20047" x="1993900" y="3244850"/>
          <p14:tracePt t="20064" x="2051050" y="3238500"/>
          <p14:tracePt t="20081" x="2082800" y="3225800"/>
          <p14:tracePt t="20097" x="2114550" y="3225800"/>
          <p14:tracePt t="20114" x="2152650" y="3225800"/>
          <p14:tracePt t="20131" x="2171700" y="3225800"/>
          <p14:tracePt t="20147" x="2190750" y="3225800"/>
          <p14:tracePt t="20148" x="2197100" y="3225800"/>
          <p14:tracePt t="20164" x="2203450" y="3225800"/>
          <p14:tracePt t="20181" x="2209800" y="3232150"/>
          <p14:tracePt t="20197" x="2216150" y="3238500"/>
          <p14:tracePt t="20214" x="2216150" y="3257550"/>
          <p14:tracePt t="20231" x="2216150" y="3295650"/>
          <p14:tracePt t="20247" x="2216150" y="3302000"/>
          <p14:tracePt t="20264" x="2216150" y="3308350"/>
          <p14:tracePt t="20292" x="2216150" y="3314700"/>
          <p14:tracePt t="20300" x="2209800" y="3321050"/>
          <p14:tracePt t="20314" x="2203450" y="3321050"/>
          <p14:tracePt t="20331" x="2171700" y="3321050"/>
          <p14:tracePt t="20347" x="2146300" y="3321050"/>
          <p14:tracePt t="20348" x="2127250" y="3321050"/>
          <p14:tracePt t="20364" x="2082800" y="3321050"/>
          <p14:tracePt t="20381" x="2038350" y="3321050"/>
          <p14:tracePt t="20397" x="1987550" y="3321050"/>
          <p14:tracePt t="20414" x="1917700" y="3321050"/>
          <p14:tracePt t="20431" x="1822450" y="3295650"/>
          <p14:tracePt t="20448" x="1733550" y="3295650"/>
          <p14:tracePt t="20464" x="1651000" y="3276600"/>
          <p14:tracePt t="20481" x="1555750" y="3244850"/>
          <p14:tracePt t="20498" x="1498600" y="3232150"/>
          <p14:tracePt t="20514" x="1441450" y="3213100"/>
          <p14:tracePt t="20531" x="1397000" y="3187700"/>
          <p14:tracePt t="20548" x="1377950" y="3187700"/>
          <p14:tracePt t="20564" x="1358900" y="3187700"/>
          <p14:tracePt t="20581" x="1346200" y="3187700"/>
          <p14:tracePt t="20692" x="1352550" y="3187700"/>
          <p14:tracePt t="20700" x="1358900" y="3187700"/>
          <p14:tracePt t="20714" x="1384300" y="3187700"/>
          <p14:tracePt t="20731" x="1416050" y="3187700"/>
          <p14:tracePt t="20748" x="1428750" y="3187700"/>
          <p14:tracePt t="20748" x="1454150" y="3187700"/>
          <p14:tracePt t="20764" x="1479550" y="3187700"/>
          <p14:tracePt t="20781" x="1504950" y="3187700"/>
          <p14:tracePt t="20798" x="1511300" y="3187700"/>
          <p14:tracePt t="20814" x="1517650" y="3187700"/>
          <p14:tracePt t="20831" x="1536700" y="3187700"/>
          <p14:tracePt t="21116" x="1543050" y="3187700"/>
          <p14:tracePt t="21180" x="1549400" y="3187700"/>
          <p14:tracePt t="21188" x="1555750" y="3187700"/>
          <p14:tracePt t="21212" x="1581150" y="3187700"/>
          <p14:tracePt t="21220" x="1587500" y="3187700"/>
          <p14:tracePt t="21231" x="1593850" y="3194050"/>
          <p14:tracePt t="21248" x="1619250" y="3206750"/>
          <p14:tracePt t="21264" x="1631950" y="3206750"/>
          <p14:tracePt t="21281" x="1657350" y="3213100"/>
          <p14:tracePt t="21316" x="1663700" y="3213100"/>
          <p14:tracePt t="21388" x="1670050" y="3213100"/>
          <p14:tracePt t="21420" x="1689100" y="3213100"/>
          <p14:tracePt t="21428" x="1695450" y="3213100"/>
          <p14:tracePt t="21436" x="1701800" y="3213100"/>
          <p14:tracePt t="21448" x="1708150" y="3213100"/>
          <p14:tracePt t="21464" x="1739900" y="3213100"/>
          <p14:tracePt t="21481" x="1778000" y="3200400"/>
          <p14:tracePt t="21498" x="1790700" y="3187700"/>
          <p14:tracePt t="21524" x="1803400" y="3187700"/>
          <p14:tracePt t="21548" x="1822450" y="3187700"/>
          <p14:tracePt t="21652" x="1822450" y="3200400"/>
          <p14:tracePt t="21709" x="1816100" y="3206750"/>
          <p14:tracePt t="21748" x="1809750" y="3206750"/>
          <p14:tracePt t="23269" x="1816100" y="3206750"/>
          <p14:tracePt t="23285" x="1822450" y="3206750"/>
          <p14:tracePt t="23317" x="1828800" y="3206750"/>
          <p14:tracePt t="23421" x="1841500" y="3206750"/>
          <p14:tracePt t="23429" x="1866900" y="3200400"/>
          <p14:tracePt t="23437" x="1873250" y="3194050"/>
          <p14:tracePt t="23448" x="1885950" y="3187700"/>
          <p14:tracePt t="23465" x="1981200" y="3155950"/>
          <p14:tracePt t="23481" x="2082800" y="3124200"/>
          <p14:tracePt t="23498" x="2228850" y="3111500"/>
          <p14:tracePt t="23515" x="2298700" y="3079750"/>
          <p14:tracePt t="23531" x="2336800" y="3073400"/>
          <p14:tracePt t="23621" x="2343150" y="3073400"/>
          <p14:tracePt t="23645" x="2343150" y="3079750"/>
          <p14:tracePt t="23669" x="2330450" y="3086100"/>
          <p14:tracePt t="23725" x="2324100" y="3092450"/>
          <p14:tracePt t="23733" x="2311400" y="3092450"/>
          <p14:tracePt t="23741" x="2305050" y="3092450"/>
          <p14:tracePt t="23749" x="2292350" y="3092450"/>
          <p14:tracePt t="23765" x="2260600" y="3105150"/>
          <p14:tracePt t="23782" x="2222500" y="3124200"/>
          <p14:tracePt t="23798" x="2178050" y="3136900"/>
          <p14:tracePt t="23815" x="2171700" y="3136900"/>
          <p14:tracePt t="23831" x="2165350" y="3136900"/>
          <p14:tracePt t="23848" x="2159000" y="3136900"/>
          <p14:tracePt t="23865" x="2133600" y="3136900"/>
          <p14:tracePt t="23882" x="2101850" y="3136900"/>
          <p14:tracePt t="23898" x="2089150" y="3136900"/>
          <p14:tracePt t="23915" x="2063750" y="3136900"/>
          <p14:tracePt t="23932" x="2044700" y="3136900"/>
          <p14:tracePt t="23948" x="2025650" y="3136900"/>
          <p14:tracePt t="23965" x="2006600" y="3124200"/>
          <p14:tracePt t="23989" x="2000250" y="3117850"/>
          <p14:tracePt t="24029" x="1981200" y="3117850"/>
          <p14:tracePt t="24045" x="1974850" y="3117850"/>
          <p14:tracePt t="24061" x="1968500" y="3117850"/>
          <p14:tracePt t="24445" x="1962150" y="3130550"/>
          <p14:tracePt t="24461" x="1962150" y="3136900"/>
          <p14:tracePt t="24469" x="1962150" y="3162300"/>
          <p14:tracePt t="24482" x="1955800" y="3168650"/>
          <p14:tracePt t="24498" x="1936750" y="3213100"/>
          <p14:tracePt t="24515" x="1936750" y="3238500"/>
          <p14:tracePt t="24532" x="1936750" y="3263900"/>
          <p14:tracePt t="24548" x="1936750" y="3295650"/>
          <p14:tracePt t="24549" x="1936750" y="3302000"/>
          <p14:tracePt t="24565" x="1936750" y="3321050"/>
          <p14:tracePt t="24582" x="1936750" y="3327400"/>
          <p14:tracePt t="24605" x="1936750" y="3333750"/>
          <p14:tracePt t="24615" x="1943100" y="3333750"/>
          <p14:tracePt t="24632" x="1974850" y="3333750"/>
          <p14:tracePt t="24649" x="2032000" y="3333750"/>
          <p14:tracePt t="24665" x="2101850" y="3333750"/>
          <p14:tracePt t="24682" x="2165350" y="3327400"/>
          <p14:tracePt t="24699" x="2260600" y="3321050"/>
          <p14:tracePt t="24715" x="2336800" y="3302000"/>
          <p14:tracePt t="24732" x="2406650" y="3270250"/>
          <p14:tracePt t="24748" x="2425700" y="3263900"/>
          <p14:tracePt t="24749" x="2451100" y="3251200"/>
          <p14:tracePt t="24765" x="2470150" y="3244850"/>
          <p14:tracePt t="24782" x="2476500" y="3238500"/>
          <p14:tracePt t="24799" x="2489200" y="3238500"/>
          <p14:tracePt t="24815" x="2495550" y="3232150"/>
          <p14:tracePt t="24832" x="2533650" y="3232150"/>
          <p14:tracePt t="24849" x="2584450" y="3219450"/>
          <p14:tracePt t="24865" x="2667000" y="3194050"/>
          <p14:tracePt t="24882" x="2762250" y="3168650"/>
          <p14:tracePt t="24898" x="2838450" y="3162300"/>
          <p14:tracePt t="24915" x="2895600" y="3162300"/>
          <p14:tracePt t="24932" x="2914650" y="3162300"/>
          <p14:tracePt t="24949" x="2933700" y="3162300"/>
          <p14:tracePt t="24949" x="2940050" y="3162300"/>
          <p14:tracePt t="24965" x="2946400" y="3181350"/>
          <p14:tracePt t="24982" x="2978150" y="3251200"/>
          <p14:tracePt t="24998" x="2984500" y="3308350"/>
          <p14:tracePt t="25015" x="2984500" y="3359150"/>
          <p14:tracePt t="25032" x="2984500" y="3416300"/>
          <p14:tracePt t="25049" x="2984500" y="3460750"/>
          <p14:tracePt t="25065" x="2984500" y="3486150"/>
          <p14:tracePt t="25221" x="2984500" y="3460750"/>
          <p14:tracePt t="25229" x="2990850" y="3448050"/>
          <p14:tracePt t="25237" x="3016250" y="3416300"/>
          <p14:tracePt t="25249" x="3016250" y="3397250"/>
          <p14:tracePt t="25265" x="3016250" y="3352800"/>
          <p14:tracePt t="25282" x="3016250" y="3333750"/>
          <p14:tracePt t="25299" x="3016250" y="3308350"/>
          <p14:tracePt t="25317" x="3009900" y="3282950"/>
          <p14:tracePt t="25341" x="3003550" y="3276600"/>
          <p14:tracePt t="25397" x="2990850" y="3276600"/>
          <p14:tracePt t="25413" x="2978150" y="3270250"/>
          <p14:tracePt t="25421" x="2971800" y="3270250"/>
          <p14:tracePt t="25432" x="2965450" y="3263900"/>
          <p14:tracePt t="25449" x="2933700" y="3244850"/>
          <p14:tracePt t="25465" x="2908300" y="3244850"/>
          <p14:tracePt t="25482" x="2889250" y="3244850"/>
          <p14:tracePt t="25499" x="2870200" y="3244850"/>
          <p14:tracePt t="25515" x="2863850" y="3244850"/>
          <p14:tracePt t="25532" x="2857500" y="3244850"/>
          <p14:tracePt t="25558" x="2857500" y="3251200"/>
          <p14:tracePt t="25574" x="2857500" y="3270250"/>
          <p14:tracePt t="25582" x="2857500" y="3276600"/>
          <p14:tracePt t="25599" x="2857500" y="3289300"/>
          <p14:tracePt t="25615" x="2857500" y="3321050"/>
          <p14:tracePt t="25632" x="2857500" y="3340100"/>
          <p14:tracePt t="25649" x="2914650" y="3359150"/>
          <p14:tracePt t="25665" x="2971800" y="3359150"/>
          <p14:tracePt t="25682" x="3048000" y="3359150"/>
          <p14:tracePt t="25699" x="3117850" y="3359150"/>
          <p14:tracePt t="25715" x="3187700" y="3333750"/>
          <p14:tracePt t="25732" x="3213100" y="3314700"/>
          <p14:tracePt t="25749" x="3238500" y="3308350"/>
          <p14:tracePt t="25773" x="3244850" y="3308350"/>
          <p14:tracePt t="25797" x="3251200" y="3308350"/>
          <p14:tracePt t="25805" x="3270250" y="3308350"/>
          <p14:tracePt t="25815" x="3276600" y="3302000"/>
          <p14:tracePt t="25832" x="3282950" y="3295650"/>
          <p14:tracePt t="25849" x="3282950" y="3289300"/>
          <p14:tracePt t="25865" x="3302000" y="3270250"/>
          <p14:tracePt t="25882" x="3308350" y="3263900"/>
          <p14:tracePt t="25899" x="3314700" y="3257550"/>
          <p14:tracePt t="25915" x="3327400" y="3244850"/>
          <p14:tracePt t="25932" x="3333750" y="3232150"/>
          <p14:tracePt t="25949" x="3352800" y="3225800"/>
          <p14:tracePt t="25949" x="3359150" y="3219450"/>
          <p14:tracePt t="25965" x="3365500" y="3219450"/>
          <p14:tracePt t="25997" x="3378200" y="3219450"/>
          <p14:tracePt t="26005" x="3390900" y="3219450"/>
          <p14:tracePt t="26015" x="3397250" y="3219450"/>
          <p14:tracePt t="26032" x="3403600" y="3219450"/>
          <p14:tracePt t="26049" x="3429000" y="3219450"/>
          <p14:tracePt t="26065" x="3435350" y="3219450"/>
          <p14:tracePt t="26082" x="3454400" y="3219450"/>
          <p14:tracePt t="26099" x="3479800" y="3219450"/>
          <p14:tracePt t="26115" x="3511550" y="3219450"/>
          <p14:tracePt t="26132" x="3536950" y="3219450"/>
          <p14:tracePt t="26149" x="3549650" y="3219450"/>
          <p14:tracePt t="26165" x="3556000" y="3219450"/>
          <p14:tracePt t="26182" x="3575050" y="3219450"/>
          <p14:tracePt t="26438" x="3594100" y="3219450"/>
          <p14:tracePt t="26446" x="3600450" y="3219450"/>
          <p14:tracePt t="26454" x="3625850" y="3219450"/>
          <p14:tracePt t="26466" x="3651250" y="3200400"/>
          <p14:tracePt t="26482" x="3683000" y="3181350"/>
          <p14:tracePt t="26499" x="3841750" y="3136900"/>
          <p14:tracePt t="26516" x="4140200" y="3079750"/>
          <p14:tracePt t="26532" x="4533900" y="3035300"/>
          <p14:tracePt t="26549" x="4914900" y="2971800"/>
          <p14:tracePt t="26550" x="5054600" y="2971800"/>
          <p14:tracePt t="26566" x="5194300" y="2971800"/>
          <p14:tracePt t="26582" x="5219700" y="2971800"/>
          <p14:tracePt t="26599" x="5232400" y="2971800"/>
          <p14:tracePt t="26616" x="5238750" y="2971800"/>
          <p14:tracePt t="26632" x="5251450" y="2978150"/>
          <p14:tracePt t="26649" x="5251450" y="2984500"/>
          <p14:tracePt t="26666" x="5251450" y="2990850"/>
          <p14:tracePt t="26682" x="5232400" y="3016250"/>
          <p14:tracePt t="26699" x="5207000" y="3028950"/>
          <p14:tracePt t="26716" x="5149850" y="3067050"/>
          <p14:tracePt t="26732" x="5029200" y="3124200"/>
          <p14:tracePt t="26749" x="4914900" y="3187700"/>
          <p14:tracePt t="26749" x="4870450" y="3206750"/>
          <p14:tracePt t="26766" x="4718050" y="3270250"/>
          <p14:tracePt t="26782" x="4533900" y="3352800"/>
          <p14:tracePt t="26799" x="4330700" y="3448050"/>
          <p14:tracePt t="26816" x="4108450" y="3543300"/>
          <p14:tracePt t="26832" x="3873500" y="3625850"/>
          <p14:tracePt t="26849" x="3619500" y="3740150"/>
          <p14:tracePt t="26866" x="3352800" y="3854450"/>
          <p14:tracePt t="26882" x="3079750" y="3937000"/>
          <p14:tracePt t="26899" x="2851150" y="4006850"/>
          <p14:tracePt t="26916" x="2597150" y="4076700"/>
          <p14:tracePt t="26932" x="2381250" y="4146550"/>
          <p14:tracePt t="26949" x="2203450" y="4184650"/>
          <p14:tracePt t="26949" x="2127250" y="4210050"/>
          <p14:tracePt t="26966" x="2012950" y="4229100"/>
          <p14:tracePt t="26982" x="1917700" y="4229100"/>
          <p14:tracePt t="26999" x="1816100" y="4229100"/>
          <p14:tracePt t="27016" x="1676400" y="4229100"/>
          <p14:tracePt t="27032" x="1498600" y="4229100"/>
          <p14:tracePt t="27049" x="1289050" y="4229100"/>
          <p14:tracePt t="27066" x="1117600" y="4229100"/>
          <p14:tracePt t="27082" x="1022350" y="4229100"/>
          <p14:tracePt t="27099" x="990600" y="4229100"/>
          <p14:tracePt t="27116" x="984250" y="4229100"/>
          <p14:tracePt t="27142" x="971550" y="4229100"/>
          <p14:tracePt t="27158" x="965200" y="4222750"/>
          <p14:tracePt t="27302" x="958850" y="4216400"/>
          <p14:tracePt t="27318" x="971550" y="4216400"/>
          <p14:tracePt t="27326" x="984250" y="4216400"/>
          <p14:tracePt t="27334" x="1028700" y="4203700"/>
          <p14:tracePt t="27349" x="1066800" y="4197350"/>
          <p14:tracePt t="27366" x="1187450" y="4171950"/>
          <p14:tracePt t="27382" x="1244600" y="4165600"/>
          <p14:tracePt t="27399" x="1289050" y="4159250"/>
          <p14:tracePt t="27416" x="1314450" y="4159250"/>
          <p14:tracePt t="27433" x="1320800" y="4159250"/>
          <p14:tracePt t="27449" x="1346200" y="4159250"/>
          <p14:tracePt t="27470" x="1352550" y="4159250"/>
          <p14:tracePt t="27502" x="1358900" y="4146550"/>
          <p14:tracePt t="27630" x="1365250" y="4146550"/>
          <p14:tracePt t="27766" x="1384300" y="4146550"/>
          <p14:tracePt t="27798" x="1397000" y="4146550"/>
          <p14:tracePt t="27806" x="1428750" y="4146550"/>
          <p14:tracePt t="27816" x="1492250" y="4146550"/>
          <p14:tracePt t="27844" x="1803400" y="4146550"/>
          <p14:tracePt t="27849" x="1962150" y="4146550"/>
          <p14:tracePt t="27866" x="2279650" y="4089400"/>
          <p14:tracePt t="27883" x="2482850" y="4089400"/>
          <p14:tracePt t="27899" x="2571750" y="4089400"/>
          <p14:tracePt t="27916" x="2578100" y="4089400"/>
          <p14:tracePt t="27933" x="2603500" y="4089400"/>
          <p14:tracePt t="28078" x="2609850" y="4089400"/>
          <p14:tracePt t="28094" x="2616200" y="4083050"/>
          <p14:tracePt t="28102" x="2628900" y="4070350"/>
          <p14:tracePt t="28116" x="2635250" y="4064000"/>
          <p14:tracePt t="28133" x="2641600" y="4051300"/>
          <p14:tracePt t="28149" x="2641600" y="4038600"/>
          <p14:tracePt t="28166" x="2641600" y="4032250"/>
          <p14:tracePt t="28222" x="2647950" y="4025900"/>
          <p14:tracePt t="28238" x="2673350" y="4025900"/>
          <p14:tracePt t="28246" x="2692400" y="4025900"/>
          <p14:tracePt t="28254" x="2717800" y="4025900"/>
          <p14:tracePt t="28266" x="2768600" y="4025900"/>
          <p14:tracePt t="28283" x="2908300" y="4025900"/>
          <p14:tracePt t="28299" x="3086100" y="4025900"/>
          <p14:tracePt t="28316" x="3295650" y="4025900"/>
          <p14:tracePt t="28333" x="3556000" y="4025900"/>
          <p14:tracePt t="28349" x="3860800" y="4025900"/>
          <p14:tracePt t="28350" x="4000500" y="4025900"/>
          <p14:tracePt t="28366" x="4311650" y="4025900"/>
          <p14:tracePt t="28383" x="4578350" y="3968750"/>
          <p14:tracePt t="28399" x="4686300" y="3956050"/>
          <p14:tracePt t="28416" x="4730750" y="3937000"/>
          <p14:tracePt t="28433" x="4749800" y="3937000"/>
          <p14:tracePt t="28449" x="4762500" y="3924300"/>
          <p14:tracePt t="28466" x="4768850" y="3917950"/>
          <p14:tracePt t="28483" x="4787900" y="3905250"/>
          <p14:tracePt t="28499" x="4800600" y="3898900"/>
          <p14:tracePt t="28516" x="4838700" y="3879850"/>
          <p14:tracePt t="28533" x="4889500" y="3867150"/>
          <p14:tracePt t="28549" x="4946650" y="3860800"/>
          <p14:tracePt t="28550" x="4984750" y="3848100"/>
          <p14:tracePt t="28566" x="5048250" y="3816350"/>
          <p14:tracePt t="28583" x="5092700" y="3810000"/>
          <p14:tracePt t="28599" x="5111750" y="3810000"/>
          <p14:tracePt t="28638" x="5118100" y="3810000"/>
          <p14:tracePt t="28758" x="5111750" y="3822700"/>
          <p14:tracePt t="28774" x="5099050" y="3829050"/>
          <p14:tracePt t="28798" x="5092700" y="3835400"/>
          <p14:tracePt t="28806" x="5086350" y="3841750"/>
          <p14:tracePt t="28822" x="5067300" y="3860800"/>
          <p14:tracePt t="28833" x="5060950" y="3867150"/>
          <p14:tracePt t="28849" x="5048250" y="3873500"/>
          <p14:tracePt t="28894" x="5048250" y="3892550"/>
          <p14:tracePt t="28902" x="5111750" y="3911600"/>
          <p14:tracePt t="28910" x="5302250" y="3924300"/>
          <p14:tracePt t="28918" x="5613400" y="3924300"/>
          <p14:tracePt t="28933" x="6115050" y="3949700"/>
          <p14:tracePt t="28950" x="7416800" y="3949700"/>
          <p14:tracePt t="28950" x="8153400" y="3949700"/>
          <p14:tracePt t="29151" x="8921750" y="4197350"/>
          <p14:tracePt t="29166" x="8591550" y="4146550"/>
          <p14:tracePt t="29183" x="8261350" y="4114800"/>
          <p14:tracePt t="29199" x="8001000" y="4057650"/>
          <p14:tracePt t="29216" x="7753350" y="4044950"/>
          <p14:tracePt t="29233" x="7575550" y="4006850"/>
          <p14:tracePt t="29249" x="7486650" y="3994150"/>
          <p14:tracePt t="29266" x="7442200" y="3975100"/>
          <p14:tracePt t="29283" x="7416800" y="3949700"/>
          <p14:tracePt t="29300" x="7404100" y="3930650"/>
          <p14:tracePt t="29316" x="7404100" y="3917950"/>
          <p14:tracePt t="29333" x="7404100" y="3911600"/>
          <p14:tracePt t="29350" x="7404100" y="3898900"/>
          <p14:tracePt t="29543" x="7397750" y="3905250"/>
          <p14:tracePt t="29558" x="7385050" y="3924300"/>
          <p14:tracePt t="29574" x="7378700" y="3930650"/>
          <p14:tracePt t="29590" x="7372350" y="3937000"/>
          <p14:tracePt t="29614" x="7366000" y="3943350"/>
          <p14:tracePt t="29622" x="7359650" y="3949700"/>
          <p14:tracePt t="29638" x="7353300" y="3962400"/>
          <p14:tracePt t="29662" x="7334250" y="3968750"/>
          <p14:tracePt t="29686" x="7327900" y="3975100"/>
          <p14:tracePt t="29694" x="7302500" y="3975100"/>
          <p14:tracePt t="29702" x="7270750" y="3987800"/>
          <p14:tracePt t="29716" x="7219950" y="4019550"/>
          <p14:tracePt t="29733" x="7004050" y="4076700"/>
          <p14:tracePt t="29750" x="6597650" y="4184650"/>
          <p14:tracePt t="29750" x="6292850" y="4241800"/>
          <p14:tracePt t="29766" x="5657850" y="4400550"/>
          <p14:tracePt t="29783" x="5060950" y="4552950"/>
          <p14:tracePt t="29800" x="4800600" y="4610100"/>
          <p14:tracePt t="29816" x="4711700" y="4616450"/>
          <p14:tracePt t="29833" x="4667250" y="4616450"/>
          <p14:tracePt t="29849" x="4660900" y="4616450"/>
          <p14:tracePt t="29866" x="4641850" y="4629150"/>
          <p14:tracePt t="29883" x="4629150" y="4629150"/>
          <p14:tracePt t="29900" x="4603750" y="4635500"/>
          <p14:tracePt t="29916" x="4591050" y="4635500"/>
          <p14:tracePt t="29933" x="4584700" y="4635500"/>
          <p14:tracePt t="29950" x="4559300" y="4635500"/>
          <p14:tracePt t="29950" x="4540250" y="4635500"/>
          <p14:tracePt t="29966" x="4495800" y="4603750"/>
          <p14:tracePt t="29983" x="4438650" y="4502150"/>
          <p14:tracePt t="30000" x="4381500" y="4413250"/>
          <p14:tracePt t="30016" x="4318000" y="4324350"/>
          <p14:tracePt t="30033" x="4279900" y="4273550"/>
          <p14:tracePt t="30050" x="4241800" y="4241800"/>
          <p14:tracePt t="30066" x="4235450" y="4229100"/>
          <p14:tracePt t="30083" x="4235450" y="4222750"/>
          <p14:tracePt t="30100" x="4235450" y="4203700"/>
          <p14:tracePt t="30116" x="4222750" y="4191000"/>
          <p14:tracePt t="30150" x="4222750" y="4184650"/>
          <p14:tracePt t="30158" x="4222750" y="4171950"/>
          <p14:tracePt t="30166" x="4222750" y="4165600"/>
          <p14:tracePt t="30183" x="4279900" y="4114800"/>
          <p14:tracePt t="30200" x="4375150" y="4095750"/>
          <p14:tracePt t="30216" x="4489450" y="4057650"/>
          <p14:tracePt t="30233" x="4559300" y="4051300"/>
          <p14:tracePt t="30250" x="4584700" y="4051300"/>
          <p14:tracePt t="30266" x="4603750" y="4051300"/>
          <p14:tracePt t="30283" x="4622800" y="4051300"/>
          <p14:tracePt t="30300" x="4635500" y="4057650"/>
          <p14:tracePt t="30316" x="4641850" y="4064000"/>
          <p14:tracePt t="30333" x="4648200" y="4076700"/>
          <p14:tracePt t="30350" x="4660900" y="4095750"/>
          <p14:tracePt t="30366" x="4660900" y="4102100"/>
          <p14:tracePt t="30407" x="4660900" y="4114800"/>
          <p14:tracePt t="30655" x="4673600" y="4127500"/>
          <p14:tracePt t="30663" x="4686300" y="4127500"/>
          <p14:tracePt t="30670" x="4718050" y="4127500"/>
          <p14:tracePt t="30695" x="4851400" y="4121150"/>
          <p14:tracePt t="30703" x="4959350" y="4108450"/>
          <p14:tracePt t="30717" x="5048250" y="4108450"/>
          <p14:tracePt t="30733" x="5276850" y="4070350"/>
          <p14:tracePt t="30750" x="5543550" y="4025900"/>
          <p14:tracePt t="30751" x="5664200" y="4025900"/>
          <p14:tracePt t="30766" x="5930900" y="3968750"/>
          <p14:tracePt t="30783" x="6089650" y="3956050"/>
          <p14:tracePt t="30800" x="6146800" y="3937000"/>
          <p14:tracePt t="30817" x="6178550" y="3937000"/>
          <p14:tracePt t="30833" x="6191250" y="3937000"/>
          <p14:tracePt t="30854" x="6197600" y="3937000"/>
          <p14:tracePt t="30871" x="6203950" y="3937000"/>
          <p14:tracePt t="30887" x="6223000" y="3930650"/>
          <p14:tracePt t="30903" x="6229350" y="3930650"/>
          <p14:tracePt t="30917" x="6235700" y="3917950"/>
          <p14:tracePt t="30933" x="6261100" y="3911600"/>
          <p14:tracePt t="30950" x="6292850" y="3886200"/>
          <p14:tracePt t="30951" x="6318250" y="3873500"/>
          <p14:tracePt t="30967" x="6375400" y="3848100"/>
          <p14:tracePt t="30983" x="6464300" y="3816350"/>
          <p14:tracePt t="31000" x="6578600" y="3765550"/>
          <p14:tracePt t="31017" x="6692900" y="3721100"/>
          <p14:tracePt t="31033" x="6788150" y="3708400"/>
          <p14:tracePt t="31050" x="6851650" y="3676650"/>
          <p14:tracePt t="31067" x="6896100" y="3670300"/>
          <p14:tracePt t="31083" x="6902450" y="3670300"/>
          <p14:tracePt t="31207" x="6908800" y="3670300"/>
          <p14:tracePt t="31295" x="6902450" y="3670300"/>
          <p14:tracePt t="31911" x="6889750" y="3670300"/>
          <p14:tracePt t="31967" x="6883400" y="3676650"/>
          <p14:tracePt t="31983" x="6870700" y="3676650"/>
          <p14:tracePt t="31991" x="6864350" y="3683000"/>
          <p14:tracePt t="32000" x="6851650" y="3689350"/>
          <p14:tracePt t="32017" x="6845300" y="3702050"/>
          <p14:tracePt t="32033" x="6832600" y="3708400"/>
          <p14:tracePt t="32050" x="6826250" y="3714750"/>
          <p14:tracePt t="32067" x="6819900" y="3714750"/>
          <p14:tracePt t="32095" x="6807200" y="3721100"/>
          <p14:tracePt t="33183" x="6800850" y="3721100"/>
          <p14:tracePt t="33191" x="6800850" y="3714750"/>
          <p14:tracePt t="33551" x="6813550" y="3708400"/>
          <p14:tracePt t="33607" x="6819900" y="3708400"/>
          <p14:tracePt t="33623" x="6819900" y="3714750"/>
          <p14:tracePt t="33631" x="6819900" y="3721100"/>
          <p14:tracePt t="33639" x="6819900" y="3746500"/>
          <p14:tracePt t="33651" x="6819900" y="3784600"/>
          <p14:tracePt t="33667" x="6775450" y="3860800"/>
          <p14:tracePt t="33684" x="6680200" y="4000500"/>
          <p14:tracePt t="33701" x="6565900" y="4127500"/>
          <p14:tracePt t="33717" x="6502400" y="4197350"/>
          <p14:tracePt t="33734" x="6451600" y="4254500"/>
          <p14:tracePt t="33751" x="6419850" y="4279900"/>
          <p14:tracePt t="33751" x="6400800" y="4292600"/>
          <p14:tracePt t="33767" x="6362700" y="4311650"/>
          <p14:tracePt t="33784" x="6318250" y="4311650"/>
          <p14:tracePt t="33801" x="6242050" y="4318000"/>
          <p14:tracePt t="33817" x="6127750" y="4343400"/>
          <p14:tracePt t="33834" x="6000750" y="4368800"/>
          <p14:tracePt t="33851" x="5873750" y="4375150"/>
          <p14:tracePt t="33867" x="5715000" y="4375150"/>
          <p14:tracePt t="33884" x="5537200" y="4375150"/>
          <p14:tracePt t="33900" x="5314950" y="4375150"/>
          <p14:tracePt t="33917" x="5124450" y="4375150"/>
          <p14:tracePt t="33934" x="4914900" y="4375150"/>
          <p14:tracePt t="33951" x="4673600" y="4375150"/>
          <p14:tracePt t="33951" x="4552950" y="4375150"/>
          <p14:tracePt t="33967" x="4254500" y="4406900"/>
          <p14:tracePt t="33984" x="3924300" y="4464050"/>
          <p14:tracePt t="34000" x="3594100" y="4508500"/>
          <p14:tracePt t="34017" x="3295650" y="4546600"/>
          <p14:tracePt t="34034" x="3048000" y="4591050"/>
          <p14:tracePt t="34051" x="2851150" y="4603750"/>
          <p14:tracePt t="34067" x="2717800" y="4641850"/>
          <p14:tracePt t="34084" x="2622550" y="4648200"/>
          <p14:tracePt t="34101" x="2559050" y="4660900"/>
          <p14:tracePt t="34117" x="2501900" y="4686300"/>
          <p14:tracePt t="34134" x="2463800" y="4705350"/>
          <p14:tracePt t="34151" x="2400300" y="4743450"/>
          <p14:tracePt t="34151" x="2381250" y="4756150"/>
          <p14:tracePt t="34167" x="2343150" y="4787900"/>
          <p14:tracePt t="34184" x="2317750" y="4819650"/>
          <p14:tracePt t="34201" x="2292350" y="4832350"/>
          <p14:tracePt t="34217" x="2273300" y="4838700"/>
          <p14:tracePt t="34234" x="2254250" y="4851400"/>
          <p14:tracePt t="34251" x="2235200" y="4864100"/>
          <p14:tracePt t="34267" x="2222500" y="4864100"/>
          <p14:tracePt t="34284" x="2216150" y="4864100"/>
          <p14:tracePt t="34327" x="2209800" y="4864100"/>
          <p14:tracePt t="34367" x="2184400" y="4864100"/>
          <p14:tracePt t="34831" x="2190750" y="4857750"/>
          <p14:tracePt t="34855" x="2209800" y="4857750"/>
          <p14:tracePt t="34864" x="2228850" y="4845050"/>
          <p14:tracePt t="34884" x="2273300" y="4819650"/>
          <p14:tracePt t="34901" x="2305050" y="4806950"/>
          <p14:tracePt t="34926" x="2425700" y="4800600"/>
          <p14:tracePt t="34934" x="2463800" y="4800600"/>
          <p14:tracePt t="34951" x="2571750" y="4800600"/>
          <p14:tracePt t="34952" x="2609850" y="4800600"/>
          <p14:tracePt t="34968" x="2692400" y="4800600"/>
          <p14:tracePt t="34984" x="2743200" y="4800600"/>
          <p14:tracePt t="35001" x="2819400" y="4813300"/>
          <p14:tracePt t="35018" x="2832100" y="4826000"/>
          <p14:tracePt t="35034" x="2863850" y="4838700"/>
          <p14:tracePt t="35055" x="2882900" y="4838700"/>
          <p14:tracePt t="35067" x="2889250" y="4838700"/>
          <p14:tracePt t="35084" x="2895600" y="4838700"/>
          <p14:tracePt t="35101" x="2901950" y="4838700"/>
          <p14:tracePt t="35118" x="2921000" y="4838700"/>
          <p14:tracePt t="35288" x="2895600" y="4845050"/>
          <p14:tracePt t="35296" x="2863850" y="4864100"/>
          <p14:tracePt t="35304" x="2844800" y="4864100"/>
          <p14:tracePt t="35318" x="2838450" y="4864100"/>
          <p14:tracePt t="35334" x="2819400" y="4864100"/>
          <p14:tracePt t="35360" x="2806700" y="4864100"/>
          <p14:tracePt t="35392" x="2800350" y="4864100"/>
          <p14:tracePt t="35416" x="2800350" y="4857750"/>
          <p14:tracePt t="35424" x="2800350" y="4838700"/>
          <p14:tracePt t="35434" x="2813050" y="4832350"/>
          <p14:tracePt t="35451" x="2889250" y="4800600"/>
          <p14:tracePt t="35468" x="2946400" y="4781550"/>
          <p14:tracePt t="35484" x="2984500" y="4775200"/>
          <p14:tracePt t="35501" x="3003550" y="4775200"/>
          <p14:tracePt t="35520" x="3022600" y="4775200"/>
          <p14:tracePt t="35544" x="3028950" y="4775200"/>
          <p14:tracePt t="35584" x="3035300" y="4775200"/>
          <p14:tracePt t="35632" x="3035300" y="4781550"/>
          <p14:tracePt t="35656" x="3035300" y="4794250"/>
          <p14:tracePt t="35672" x="3035300" y="4806950"/>
          <p14:tracePt t="35688" x="3028950" y="4819650"/>
          <p14:tracePt t="35704" x="3028950" y="4826000"/>
          <p14:tracePt t="35712" x="3016250" y="4838700"/>
          <p14:tracePt t="35720" x="3016250" y="4845050"/>
          <p14:tracePt t="36152" x="3016250" y="4851400"/>
          <p14:tracePt t="36160" x="3016250" y="4857750"/>
          <p14:tracePt t="36792" x="3048000" y="4857750"/>
          <p14:tracePt t="36800" x="3092450" y="4819650"/>
          <p14:tracePt t="36818" x="3314700" y="4699000"/>
          <p14:tracePt t="36835" x="3784600" y="4540250"/>
          <p14:tracePt t="36851" x="4591050" y="4324350"/>
          <p14:tracePt t="36868" x="5543550" y="4070350"/>
          <p14:tracePt t="36885" x="6381750" y="3848100"/>
          <p14:tracePt t="36901" x="7181850" y="3676650"/>
          <p14:tracePt t="36918" x="7556500" y="3625850"/>
          <p14:tracePt t="36935" x="7689850" y="3600450"/>
          <p14:tracePt t="36951" x="7708900" y="3600450"/>
          <p14:tracePt t="37232" x="7702550" y="3594100"/>
          <p14:tracePt t="37256" x="7696200" y="3581400"/>
          <p14:tracePt t="37304" x="7696200" y="3568700"/>
          <p14:tracePt t="37376" x="7696200" y="3562350"/>
          <p14:tracePt t="38457" x="7689850" y="3556000"/>
          <p14:tracePt t="38464" x="7683500" y="3556000"/>
          <p14:tracePt t="38472" x="7677150" y="3556000"/>
          <p14:tracePt t="38485" x="7670800" y="3556000"/>
          <p14:tracePt t="38502" x="7651750" y="3556000"/>
          <p14:tracePt t="38518" x="7639050" y="3556000"/>
          <p14:tracePt t="38535" x="7613650" y="3556000"/>
          <p14:tracePt t="38552" x="7569200" y="3556000"/>
          <p14:tracePt t="38552" x="7562850" y="3556000"/>
          <p14:tracePt t="38568" x="7518400" y="3543300"/>
          <p14:tracePt t="38585" x="7473950" y="3511550"/>
          <p14:tracePt t="38602" x="7410450" y="3492500"/>
          <p14:tracePt t="38618" x="7385050" y="3486150"/>
          <p14:tracePt t="38635" x="7378700" y="3479800"/>
          <p14:tracePt t="38652" x="7512050" y="3460750"/>
          <p14:tracePt t="38668" x="7696200" y="3479800"/>
          <p14:tracePt t="38685" x="7721600" y="34798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Orbits of Asteroids</a:t>
            </a:r>
            <a:endParaRPr lang="en-CA" sz="4800" b="1" dirty="0">
              <a:latin typeface="+mn-lt"/>
            </a:endParaRPr>
          </a:p>
        </p:txBody>
      </p:sp>
      <p:pic>
        <p:nvPicPr>
          <p:cNvPr id="4" name="Picture 3"/>
          <p:cNvPicPr>
            <a:picLocks noChangeAspect="1"/>
          </p:cNvPicPr>
          <p:nvPr/>
        </p:nvPicPr>
        <p:blipFill>
          <a:blip r:embed="rId4"/>
          <a:stretch>
            <a:fillRect/>
          </a:stretch>
        </p:blipFill>
        <p:spPr>
          <a:xfrm>
            <a:off x="1854200" y="2184400"/>
            <a:ext cx="5647267" cy="4517814"/>
          </a:xfrm>
          <a:prstGeom prst="rect">
            <a:avLst/>
          </a:prstGeom>
        </p:spPr>
      </p:pic>
      <p:sp>
        <p:nvSpPr>
          <p:cNvPr id="5" name="TextBox 4"/>
          <p:cNvSpPr txBox="1"/>
          <p:nvPr/>
        </p:nvSpPr>
        <p:spPr>
          <a:xfrm>
            <a:off x="2658534" y="1346201"/>
            <a:ext cx="3970866" cy="954107"/>
          </a:xfrm>
          <a:prstGeom prst="rect">
            <a:avLst/>
          </a:prstGeom>
          <a:noFill/>
        </p:spPr>
        <p:txBody>
          <a:bodyPr wrap="square" rtlCol="0">
            <a:spAutoFit/>
          </a:bodyPr>
          <a:lstStyle/>
          <a:p>
            <a:pPr algn="ctr"/>
            <a:r>
              <a:rPr lang="en-CA" sz="2800" dirty="0" err="1" smtClean="0"/>
              <a:t>Lagrangian</a:t>
            </a:r>
            <a:r>
              <a:rPr lang="en-CA" sz="2800" dirty="0" smtClean="0"/>
              <a:t> gravitational stability points (2 bodies)</a:t>
            </a:r>
            <a:endParaRPr lang="en-CA"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54890967"/>
      </p:ext>
    </p:extLst>
  </p:cSld>
  <p:clrMapOvr>
    <a:masterClrMapping/>
  </p:clrMapOvr>
  <mc:AlternateContent xmlns:mc="http://schemas.openxmlformats.org/markup-compatibility/2006">
    <mc:Choice xmlns:p14="http://schemas.microsoft.com/office/powerpoint/2010/main" Requires="p14">
      <p:transition spd="slow" p14:dur="2000" advTm="107401"/>
    </mc:Choice>
    <mc:Fallback>
      <p:transition spd="slow" advTm="10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88" x="7727950" y="3479800"/>
          <p14:tracePt t="1096" x="7778750" y="3486150"/>
          <p14:tracePt t="1104" x="7816850" y="3498850"/>
          <p14:tracePt t="1113" x="7874000" y="3524250"/>
          <p14:tracePt t="1130" x="7956550" y="3530600"/>
          <p14:tracePt t="1147" x="8026400" y="3575050"/>
          <p14:tracePt t="1164" x="8045450" y="3581400"/>
          <p14:tracePt t="1416" x="8102600" y="3594100"/>
          <p14:tracePt t="1424" x="8223250" y="3568700"/>
          <p14:tracePt t="1432" x="8299450" y="3562350"/>
          <p14:tracePt t="1480" x="8242300" y="3536950"/>
          <p14:tracePt t="1488" x="8185150" y="3498850"/>
          <p14:tracePt t="1497" x="8108950" y="3473450"/>
          <p14:tracePt t="1513" x="7899400" y="3352800"/>
          <p14:tracePt t="1530" x="7607300" y="3117850"/>
          <p14:tracePt t="1547" x="7207250" y="2844800"/>
          <p14:tracePt t="1563" x="6705600" y="2495550"/>
          <p14:tracePt t="1580" x="6362700" y="2222500"/>
          <p14:tracePt t="1597" x="6197600" y="2025650"/>
          <p14:tracePt t="1613" x="6184900" y="1930400"/>
          <p14:tracePt t="1630" x="6210300" y="1847850"/>
          <p14:tracePt t="1647" x="6286500" y="1784350"/>
          <p14:tracePt t="1663" x="6305550" y="1765300"/>
          <p14:tracePt t="1680" x="6330950" y="1746250"/>
          <p14:tracePt t="1704" x="6337300" y="1739900"/>
          <p14:tracePt t="1714" x="6343650" y="1739900"/>
          <p14:tracePt t="1730" x="6369050" y="1739900"/>
          <p14:tracePt t="1747" x="6400800" y="1739900"/>
          <p14:tracePt t="1764" x="6445250" y="1739900"/>
          <p14:tracePt t="1780" x="6515100" y="1727200"/>
          <p14:tracePt t="1797" x="6597650" y="1695450"/>
          <p14:tracePt t="1814" x="6654800" y="1670050"/>
          <p14:tracePt t="1830" x="6699250" y="1638300"/>
          <p14:tracePt t="1847" x="6743700" y="1631950"/>
          <p14:tracePt t="1864" x="6769100" y="1631950"/>
          <p14:tracePt t="1864" x="6794500" y="1631950"/>
          <p14:tracePt t="1880" x="6838950" y="1631950"/>
          <p14:tracePt t="1897" x="6908800" y="1631950"/>
          <p14:tracePt t="1913" x="7010400" y="1587500"/>
          <p14:tracePt t="1930" x="7156450" y="1536700"/>
          <p14:tracePt t="1947" x="7226300" y="1504950"/>
          <p14:tracePt t="1964" x="7258050" y="1485900"/>
          <p14:tracePt t="2016" x="7264400" y="1504950"/>
          <p14:tracePt t="2024" x="7264400" y="1549400"/>
          <p14:tracePt t="2032" x="7289800" y="1600200"/>
          <p14:tracePt t="2047" x="7302500" y="1689100"/>
          <p14:tracePt t="2064" x="7302500" y="1816100"/>
          <p14:tracePt t="2064" x="7302500" y="1866900"/>
          <p14:tracePt t="2080" x="7302500" y="2025650"/>
          <p14:tracePt t="2097" x="7283450" y="2222500"/>
          <p14:tracePt t="2114" x="7226300" y="2406650"/>
          <p14:tracePt t="2130" x="7213600" y="2597150"/>
          <p14:tracePt t="2147" x="7200900" y="2774950"/>
          <p14:tracePt t="2164" x="7200900" y="2914650"/>
          <p14:tracePt t="2181" x="7200900" y="3041650"/>
          <p14:tracePt t="2197" x="7226300" y="3117850"/>
          <p14:tracePt t="2214" x="7232650" y="3124200"/>
          <p14:tracePt t="2230" x="7245350" y="3130550"/>
          <p14:tracePt t="2247" x="7251700" y="3130550"/>
          <p14:tracePt t="2264" x="7258050" y="3130550"/>
          <p14:tracePt t="2264" x="7258050" y="3117850"/>
          <p14:tracePt t="2280" x="7258050" y="3048000"/>
          <p14:tracePt t="2297" x="7200900" y="2984500"/>
          <p14:tracePt t="2314" x="7131050" y="2921000"/>
          <p14:tracePt t="2330" x="7035800" y="2832100"/>
          <p14:tracePt t="2347" x="6965950" y="2724150"/>
          <p14:tracePt t="2364" x="6953250" y="2667000"/>
          <p14:tracePt t="2392" x="6953250" y="2660650"/>
          <p14:tracePt t="2400" x="6953250" y="2635250"/>
          <p14:tracePt t="2440" x="6953250" y="2628900"/>
          <p14:tracePt t="2536" x="6959600" y="2622550"/>
          <p14:tracePt t="2544" x="6978650" y="2609850"/>
          <p14:tracePt t="2552" x="7023100" y="2565400"/>
          <p14:tracePt t="2564" x="7086600" y="2520950"/>
          <p14:tracePt t="2580" x="7156450" y="2463800"/>
          <p14:tracePt t="2597" x="7188200" y="2432050"/>
          <p14:tracePt t="2704" x="7188200" y="2425700"/>
          <p14:tracePt t="2712" x="7188200" y="2413000"/>
          <p14:tracePt t="2720" x="7188200" y="2400300"/>
          <p14:tracePt t="2731" x="7181850" y="2381250"/>
          <p14:tracePt t="2747" x="7175500" y="2374900"/>
          <p14:tracePt t="2764" x="7169150" y="2349500"/>
          <p14:tracePt t="2781" x="7162800" y="2349500"/>
          <p14:tracePt t="2797" x="7143750" y="2349500"/>
          <p14:tracePt t="2814" x="7124700" y="2349500"/>
          <p14:tracePt t="2830" x="7118350" y="2349500"/>
          <p14:tracePt t="2847" x="7105650" y="2349500"/>
          <p14:tracePt t="2864" x="7099300" y="2387600"/>
          <p14:tracePt t="2864" x="7099300" y="2425700"/>
          <p14:tracePt t="2881" x="7099300" y="2533650"/>
          <p14:tracePt t="2897" x="7226300" y="2705100"/>
          <p14:tracePt t="2914" x="7454900" y="2921000"/>
          <p14:tracePt t="2930" x="7842250" y="3168650"/>
          <p14:tracePt t="2947" x="8051800" y="3340100"/>
          <p14:tracePt t="2964" x="8121650" y="3460750"/>
          <p14:tracePt t="2980" x="8121650" y="3524250"/>
          <p14:tracePt t="2997" x="8121650" y="3568700"/>
          <p14:tracePt t="3014" x="8026400" y="3651250"/>
          <p14:tracePt t="3030" x="7823200" y="3714750"/>
          <p14:tracePt t="3047" x="7575550" y="3784600"/>
          <p14:tracePt t="3064" x="7378700" y="3841750"/>
          <p14:tracePt t="3064" x="7302500" y="3867150"/>
          <p14:tracePt t="3080" x="7245350" y="3886200"/>
          <p14:tracePt t="3097" x="7200900" y="3905250"/>
          <p14:tracePt t="3114" x="7162800" y="3905250"/>
          <p14:tracePt t="3130" x="7156450" y="3905250"/>
          <p14:tracePt t="3147" x="7150100" y="3905250"/>
          <p14:tracePt t="3164" x="7143750" y="3898900"/>
          <p14:tracePt t="3181" x="7143750" y="3892550"/>
          <p14:tracePt t="3197" x="7143750" y="3879850"/>
          <p14:tracePt t="3297" x="7143750" y="3873500"/>
          <p14:tracePt t="3304" x="7143750" y="3854450"/>
          <p14:tracePt t="3314" x="7143750" y="3848100"/>
          <p14:tracePt t="3331" x="7143750" y="3797300"/>
          <p14:tracePt t="3347" x="7143750" y="3771900"/>
          <p14:tracePt t="3364" x="7143750" y="3759200"/>
          <p14:tracePt t="3381" x="7143750" y="3752850"/>
          <p14:tracePt t="3433" x="7169150" y="3752850"/>
          <p14:tracePt t="3440" x="7175500" y="3752850"/>
          <p14:tracePt t="3449" x="7213600" y="3765550"/>
          <p14:tracePt t="3464" x="7219950" y="3771900"/>
          <p14:tracePt t="3480" x="7226300" y="3790950"/>
          <p14:tracePt t="3497" x="7226300" y="3810000"/>
          <p14:tracePt t="3514" x="7226300" y="3848100"/>
          <p14:tracePt t="3531" x="7226300" y="3892550"/>
          <p14:tracePt t="3547" x="7226300" y="3924300"/>
          <p14:tracePt t="3564" x="7226300" y="3968750"/>
          <p14:tracePt t="3581" x="7226300" y="4000500"/>
          <p14:tracePt t="3597" x="7226300" y="4025900"/>
          <p14:tracePt t="3614" x="7226300" y="4044950"/>
          <p14:tracePt t="3631" x="7226300" y="4051300"/>
          <p14:tracePt t="3647" x="7226300" y="4057650"/>
          <p14:tracePt t="3689" x="7226300" y="4064000"/>
          <p14:tracePt t="3729" x="7239000" y="4089400"/>
          <p14:tracePt t="3737" x="7245350" y="4095750"/>
          <p14:tracePt t="3747" x="7251700" y="4108450"/>
          <p14:tracePt t="3764" x="7251700" y="4121150"/>
          <p14:tracePt t="3781" x="7258050" y="4146550"/>
          <p14:tracePt t="3797" x="7270750" y="4210050"/>
          <p14:tracePt t="3814" x="7296150" y="4279900"/>
          <p14:tracePt t="3831" x="7308850" y="4362450"/>
          <p14:tracePt t="3847" x="7308850" y="4438650"/>
          <p14:tracePt t="3864" x="7321550" y="4546600"/>
          <p14:tracePt t="3865" x="7340600" y="4603750"/>
          <p14:tracePt t="3881" x="7353300" y="4679950"/>
          <p14:tracePt t="3897" x="7372350" y="4730750"/>
          <p14:tracePt t="3914" x="7391400" y="4787900"/>
          <p14:tracePt t="3931" x="7404100" y="4813300"/>
          <p14:tracePt t="3948" x="7404100" y="4857750"/>
          <p14:tracePt t="3964" x="7404100" y="4914900"/>
          <p14:tracePt t="3981" x="7404100" y="4959350"/>
          <p14:tracePt t="3997" x="7404100" y="5016500"/>
          <p14:tracePt t="4014" x="7404100" y="5048250"/>
          <p14:tracePt t="4031" x="7404100" y="5080000"/>
          <p14:tracePt t="4047" x="7404100" y="5105400"/>
          <p14:tracePt t="4064" x="7404100" y="5130800"/>
          <p14:tracePt t="4065" x="7404100" y="5143500"/>
          <p14:tracePt t="4081" x="7404100" y="5168900"/>
          <p14:tracePt t="4097" x="7397750" y="5213350"/>
          <p14:tracePt t="4114" x="7391400" y="5226050"/>
          <p14:tracePt t="4131" x="7372350" y="5264150"/>
          <p14:tracePt t="4147" x="7346950" y="5295900"/>
          <p14:tracePt t="4164" x="7296150" y="5321300"/>
          <p14:tracePt t="4181" x="7258050" y="5340350"/>
          <p14:tracePt t="4197" x="7245350" y="5346700"/>
          <p14:tracePt t="4214" x="7226300" y="5359400"/>
          <p14:tracePt t="4231" x="7213600" y="5384800"/>
          <p14:tracePt t="4247" x="7213600" y="5416550"/>
          <p14:tracePt t="4264" x="7213600" y="5441950"/>
          <p14:tracePt t="4265" x="7213600" y="5454650"/>
          <p14:tracePt t="4281" x="7213600" y="5461000"/>
          <p14:tracePt t="4297" x="7207250" y="5480050"/>
          <p14:tracePt t="4329" x="7181850" y="5480050"/>
          <p14:tracePt t="4337" x="7162800" y="5480050"/>
          <p14:tracePt t="4347" x="7137400" y="5480050"/>
          <p14:tracePt t="4364" x="7105650" y="5480050"/>
          <p14:tracePt t="4381" x="7054850" y="5467350"/>
          <p14:tracePt t="4398" x="6991350" y="5391150"/>
          <p14:tracePt t="4414" x="6959600" y="5245100"/>
          <p14:tracePt t="4431" x="6934200" y="5099050"/>
          <p14:tracePt t="4448" x="6921500" y="4902200"/>
          <p14:tracePt t="4464" x="6921500" y="4743450"/>
          <p14:tracePt t="4465" x="6921500" y="4692650"/>
          <p14:tracePt t="4481" x="6921500" y="4610100"/>
          <p14:tracePt t="4497" x="6896100" y="4527550"/>
          <p14:tracePt t="4514" x="6864350" y="4470400"/>
          <p14:tracePt t="4531" x="6858000" y="4425950"/>
          <p14:tracePt t="4547" x="6858000" y="4419600"/>
          <p14:tracePt t="4564" x="6851650" y="4400550"/>
          <p14:tracePt t="4785" x="6832600" y="4419600"/>
          <p14:tracePt t="4793" x="6832600" y="4432300"/>
          <p14:tracePt t="4801" x="6832600" y="4470400"/>
          <p14:tracePt t="4814" x="6826250" y="4489450"/>
          <p14:tracePt t="4831" x="6813550" y="4533900"/>
          <p14:tracePt t="4848" x="6807200" y="4540250"/>
          <p14:tracePt t="4929" x="6807200" y="4533900"/>
          <p14:tracePt t="4945" x="6807200" y="4527550"/>
          <p14:tracePt t="4953" x="6807200" y="4521200"/>
          <p14:tracePt t="4969" x="6807200" y="4502150"/>
          <p14:tracePt t="4985" x="6807200" y="4495800"/>
          <p14:tracePt t="5001" x="6807200" y="4489450"/>
          <p14:tracePt t="5014" x="6807200" y="4483100"/>
          <p14:tracePt t="5033" x="6807200" y="4464050"/>
          <p14:tracePt t="5097" x="6800850" y="4457700"/>
          <p14:tracePt t="5113" x="6794500" y="4457700"/>
          <p14:tracePt t="5121" x="6788150" y="4457700"/>
          <p14:tracePt t="5131" x="6781800" y="4470400"/>
          <p14:tracePt t="5153" x="6769100" y="4476750"/>
          <p14:tracePt t="5164" x="6769100" y="4483100"/>
          <p14:tracePt t="5385" x="6762750" y="4483100"/>
          <p14:tracePt t="5465" x="6756400" y="4476750"/>
          <p14:tracePt t="5650" x="6750050" y="4476750"/>
          <p14:tracePt t="5665" x="6743700" y="4476750"/>
          <p14:tracePt t="5673" x="6743700" y="4483100"/>
          <p14:tracePt t="5681" x="6737350" y="4489450"/>
          <p14:tracePt t="5698" x="6711950" y="4514850"/>
          <p14:tracePt t="5714" x="6711950" y="4521200"/>
          <p14:tracePt t="5809" x="6711950" y="4502150"/>
          <p14:tracePt t="5833" x="6711950" y="4495800"/>
          <p14:tracePt t="6009" x="6711950" y="4489450"/>
          <p14:tracePt t="6033" x="6718300" y="4489450"/>
          <p14:tracePt t="6041" x="6724650" y="4483100"/>
          <p14:tracePt t="6073" x="6724650" y="4464050"/>
          <p14:tracePt t="7442" x="6731000" y="4457700"/>
          <p14:tracePt t="7457" x="6743700" y="4457700"/>
          <p14:tracePt t="7698" x="6750050" y="4451350"/>
          <p14:tracePt t="8866" x="6750050" y="4457700"/>
          <p14:tracePt t="10274" x="6750050" y="4470400"/>
          <p14:tracePt t="10282" x="6737350" y="4495800"/>
          <p14:tracePt t="10299" x="6667500" y="4610100"/>
          <p14:tracePt t="10315" x="6610350" y="4711700"/>
          <p14:tracePt t="10340" x="6527800" y="4889500"/>
          <p14:tracePt t="10349" x="6508750" y="4921250"/>
          <p14:tracePt t="10365" x="6477000" y="4991100"/>
          <p14:tracePt t="10382" x="6470650" y="5003800"/>
          <p14:tracePt t="10399" x="6464300" y="5022850"/>
          <p14:tracePt t="10415" x="6464300" y="5029200"/>
          <p14:tracePt t="10586" x="6464300" y="5010150"/>
          <p14:tracePt t="10594" x="6464300" y="5003800"/>
          <p14:tracePt t="10602" x="6464300" y="4991100"/>
          <p14:tracePt t="10616" x="6464300" y="4972050"/>
          <p14:tracePt t="10632" x="6464300" y="4914900"/>
          <p14:tracePt t="10649" x="6477000" y="4870450"/>
          <p14:tracePt t="10666" x="6477000" y="4813300"/>
          <p14:tracePt t="10666" x="6477000" y="4787900"/>
          <p14:tracePt t="10682" x="6477000" y="4743450"/>
          <p14:tracePt t="10699" x="6477000" y="4699000"/>
          <p14:tracePt t="10716" x="6477000" y="4686300"/>
          <p14:tracePt t="10732" x="6477000" y="4673600"/>
          <p14:tracePt t="10749" x="6477000" y="4660900"/>
          <p14:tracePt t="10766" x="6477000" y="4654550"/>
          <p14:tracePt t="10782" x="6477000" y="4648200"/>
          <p14:tracePt t="10799" x="6477000" y="4635500"/>
          <p14:tracePt t="10816" x="6477000" y="4622800"/>
          <p14:tracePt t="10834" x="6477000" y="4616450"/>
          <p14:tracePt t="10850" x="6477000" y="4610100"/>
          <p14:tracePt t="10874" x="6477000" y="4597400"/>
          <p14:tracePt t="10898" x="6477000" y="4584700"/>
          <p14:tracePt t="10906" x="6477000" y="4578350"/>
          <p14:tracePt t="10922" x="6477000" y="4572000"/>
          <p14:tracePt t="10939" x="6477000" y="4559300"/>
          <p14:tracePt t="10954" x="6477000" y="4546600"/>
          <p14:tracePt t="10978" x="6477000" y="4540250"/>
          <p14:tracePt t="10986" x="6483350" y="4533900"/>
          <p14:tracePt t="11555" x="6489700" y="4546600"/>
          <p14:tracePt t="11571" x="6502400" y="4591050"/>
          <p14:tracePt t="11579" x="6508750" y="4603750"/>
          <p14:tracePt t="11587" x="6527800" y="4622800"/>
          <p14:tracePt t="11599" x="6534150" y="4635500"/>
          <p14:tracePt t="11616" x="6584950" y="4686300"/>
          <p14:tracePt t="11632" x="6610350" y="4699000"/>
          <p14:tracePt t="11649" x="6654800" y="4711700"/>
          <p14:tracePt t="11666" x="6667500" y="4724400"/>
          <p14:tracePt t="11682" x="6686550" y="4724400"/>
          <p14:tracePt t="11699" x="6692900" y="4724400"/>
          <p14:tracePt t="11716" x="6699250" y="4724400"/>
          <p14:tracePt t="11733" x="6724650" y="4724400"/>
          <p14:tracePt t="11755" x="6731000" y="4724400"/>
          <p14:tracePt t="11810" x="6737350" y="4724400"/>
          <p14:tracePt t="11826" x="6743700" y="4724400"/>
          <p14:tracePt t="11842" x="6762750" y="4724400"/>
          <p14:tracePt t="11858" x="6775450" y="4724400"/>
          <p14:tracePt t="11866" x="6788150" y="4724400"/>
          <p14:tracePt t="11883" x="6800850" y="4711700"/>
          <p14:tracePt t="11899" x="6807200" y="4705350"/>
          <p14:tracePt t="11916" x="6819900" y="4692650"/>
          <p14:tracePt t="11933" x="6826250" y="4667250"/>
          <p14:tracePt t="11949" x="6832600" y="4641850"/>
          <p14:tracePt t="11966" x="6838950" y="4629150"/>
          <p14:tracePt t="11982" x="6851650" y="4616450"/>
          <p14:tracePt t="11999" x="6851650" y="4603750"/>
          <p14:tracePt t="12016" x="6864350" y="4591050"/>
          <p14:tracePt t="12033" x="6870700" y="4572000"/>
          <p14:tracePt t="12049" x="6870700" y="4565650"/>
          <p14:tracePt t="12066" x="6889750" y="4546600"/>
          <p14:tracePt t="12083" x="6896100" y="4533900"/>
          <p14:tracePt t="12099" x="6902450" y="4521200"/>
          <p14:tracePt t="12139" x="6902450" y="4508500"/>
          <p14:tracePt t="12171" x="6902450" y="4495800"/>
          <p14:tracePt t="12195" x="6902450" y="4489450"/>
          <p14:tracePt t="13203" x="6877050" y="4489450"/>
          <p14:tracePt t="13211" x="6819900" y="4502150"/>
          <p14:tracePt t="13219" x="6692900" y="4559300"/>
          <p14:tracePt t="13233" x="6553200" y="4591050"/>
          <p14:tracePt t="13249" x="6013450" y="4711700"/>
          <p14:tracePt t="13266" x="5321300" y="4768850"/>
          <p14:tracePt t="13267" x="4965700" y="4768850"/>
          <p14:tracePt t="13283" x="4394200" y="4768850"/>
          <p14:tracePt t="13299" x="4070350" y="4768850"/>
          <p14:tracePt t="13316" x="3930650" y="4768850"/>
          <p14:tracePt t="13333" x="3892550" y="4768850"/>
          <p14:tracePt t="13350" x="3886200" y="4768850"/>
          <p14:tracePt t="13366" x="3860800" y="4768850"/>
          <p14:tracePt t="13383" x="3803650" y="4813300"/>
          <p14:tracePt t="13400" x="3689350" y="4870450"/>
          <p14:tracePt t="13416" x="3568700" y="4927600"/>
          <p14:tracePt t="13433" x="3479800" y="4972050"/>
          <p14:tracePt t="13450" x="3416300" y="4984750"/>
          <p14:tracePt t="13466" x="3384550" y="4984750"/>
          <p14:tracePt t="13467" x="3352800" y="4984750"/>
          <p14:tracePt t="13483" x="3276600" y="4984750"/>
          <p14:tracePt t="13500" x="3219450" y="4984750"/>
          <p14:tracePt t="13516" x="3155950" y="4959350"/>
          <p14:tracePt t="13533" x="3111500" y="4927600"/>
          <p14:tracePt t="13550" x="3086100" y="4902200"/>
          <p14:tracePt t="13566" x="3079750" y="4876800"/>
          <p14:tracePt t="13583" x="3073400" y="4845050"/>
          <p14:tracePt t="13600" x="3073400" y="4813300"/>
          <p14:tracePt t="13616" x="3067050" y="4787900"/>
          <p14:tracePt t="13633" x="3067050" y="4756150"/>
          <p14:tracePt t="13650" x="3041650" y="4724400"/>
          <p14:tracePt t="13666" x="3028950" y="4705350"/>
          <p14:tracePt t="13667" x="3022600" y="4692650"/>
          <p14:tracePt t="13683" x="2997200" y="4654550"/>
          <p14:tracePt t="13700" x="2946400" y="4622800"/>
          <p14:tracePt t="13716" x="2901950" y="4610100"/>
          <p14:tracePt t="13733" x="2857500" y="4591050"/>
          <p14:tracePt t="13750" x="2832100" y="4591050"/>
          <p14:tracePt t="13766" x="2819400" y="4578350"/>
          <p14:tracePt t="13783" x="2806700" y="4572000"/>
          <p14:tracePt t="13800" x="2800350" y="4572000"/>
          <p14:tracePt t="13816" x="2781300" y="4565650"/>
          <p14:tracePt t="13833" x="2755900" y="4546600"/>
          <p14:tracePt t="13850" x="2736850" y="4546600"/>
          <p14:tracePt t="13866" x="2692400" y="4540250"/>
          <p14:tracePt t="13867" x="2673350" y="4533900"/>
          <p14:tracePt t="13883" x="2647950" y="4533900"/>
          <p14:tracePt t="13900" x="2609850" y="4502150"/>
          <p14:tracePt t="13916" x="2603500" y="4502150"/>
          <p14:tracePt t="13933" x="2590800" y="4502150"/>
          <p14:tracePt t="14283" x="2584450" y="4495800"/>
          <p14:tracePt t="14291" x="2584450" y="4489450"/>
          <p14:tracePt t="14300" x="2597150" y="4451350"/>
          <p14:tracePt t="14316" x="2698750" y="4394200"/>
          <p14:tracePt t="14333" x="2921000" y="4254500"/>
          <p14:tracePt t="14350" x="3175000" y="4127500"/>
          <p14:tracePt t="14366" x="3365500" y="3994150"/>
          <p14:tracePt t="14383" x="3460750" y="3898900"/>
          <p14:tracePt t="14400" x="3562350" y="3759200"/>
          <p14:tracePt t="14416" x="3619500" y="3670300"/>
          <p14:tracePt t="14433" x="3644900" y="3562350"/>
          <p14:tracePt t="14450" x="3657600" y="3416300"/>
          <p14:tracePt t="14467" x="3702050" y="3314700"/>
          <p14:tracePt t="14467" x="3702050" y="3276600"/>
          <p14:tracePt t="14483" x="3708400" y="3206750"/>
          <p14:tracePt t="14500" x="3727450" y="3149600"/>
          <p14:tracePt t="14516" x="3733800" y="3105150"/>
          <p14:tracePt t="14533" x="3733800" y="3073400"/>
          <p14:tracePt t="14550" x="3746500" y="3054350"/>
          <p14:tracePt t="14567" x="3752850" y="3022600"/>
          <p14:tracePt t="14583" x="3778250" y="2997200"/>
          <p14:tracePt t="14600" x="3803650" y="2971800"/>
          <p14:tracePt t="14616" x="3848100" y="2933700"/>
          <p14:tracePt t="14633" x="3943350" y="2901950"/>
          <p14:tracePt t="14650" x="4108450" y="2851150"/>
          <p14:tracePt t="14666" x="4324350" y="2800350"/>
          <p14:tracePt t="14667" x="4451350" y="2768600"/>
          <p14:tracePt t="14683" x="4667250" y="2717800"/>
          <p14:tracePt t="14700" x="4845050" y="2705100"/>
          <p14:tracePt t="14716" x="4953000" y="2679700"/>
          <p14:tracePt t="14733" x="5048250" y="2667000"/>
          <p14:tracePt t="14750" x="5156200" y="2660650"/>
          <p14:tracePt t="14767" x="5276850" y="2622550"/>
          <p14:tracePt t="14783" x="5403850" y="2609850"/>
          <p14:tracePt t="14800" x="5594350" y="2584450"/>
          <p14:tracePt t="14817" x="5791200" y="2559050"/>
          <p14:tracePt t="14833" x="5969000" y="2533650"/>
          <p14:tracePt t="14850" x="6115050" y="2533650"/>
          <p14:tracePt t="14866" x="6191250" y="2533650"/>
          <p14:tracePt t="14867" x="6197600" y="2533650"/>
          <p14:tracePt t="14883" x="6223000" y="2533650"/>
          <p14:tracePt t="14900" x="6229350" y="2533650"/>
          <p14:tracePt t="15003" x="6216650" y="2533650"/>
          <p14:tracePt t="15011" x="6197600" y="2533650"/>
          <p14:tracePt t="15019" x="6178550" y="2540000"/>
          <p14:tracePt t="15033" x="6159500" y="2546350"/>
          <p14:tracePt t="15050" x="6127750" y="2552700"/>
          <p14:tracePt t="15067" x="6076950" y="2571750"/>
          <p14:tracePt t="15067" x="6038850" y="2590800"/>
          <p14:tracePt t="15083" x="6000750" y="2603500"/>
          <p14:tracePt t="15100" x="5956300" y="2609850"/>
          <p14:tracePt t="15117" x="5924550" y="2622550"/>
          <p14:tracePt t="15133" x="5880100" y="2641600"/>
          <p14:tracePt t="15150" x="5835650" y="2660650"/>
          <p14:tracePt t="15167" x="5797550" y="2667000"/>
          <p14:tracePt t="15183" x="5753100" y="2692400"/>
          <p14:tracePt t="15200" x="5695950" y="2711450"/>
          <p14:tracePt t="15217" x="5632450" y="2743200"/>
          <p14:tracePt t="15233" x="5600700" y="2743200"/>
          <p14:tracePt t="15250" x="5568950" y="2743200"/>
          <p14:tracePt t="15267" x="5562600" y="2743200"/>
          <p14:tracePt t="15283" x="5543550" y="2736850"/>
          <p14:tracePt t="15300" x="5537200" y="2730500"/>
          <p14:tracePt t="15317" x="5537200" y="2692400"/>
          <p14:tracePt t="15333" x="5537200" y="2673350"/>
          <p14:tracePt t="15350" x="5537200" y="2667000"/>
          <p14:tracePt t="15515" x="5537200" y="2705100"/>
          <p14:tracePt t="15523" x="5537200" y="2774950"/>
          <p14:tracePt t="15533" x="5537200" y="2876550"/>
          <p14:tracePt t="15550" x="5543550" y="3073400"/>
          <p14:tracePt t="15567" x="5588000" y="3321050"/>
          <p14:tracePt t="15583" x="5657850" y="3600450"/>
          <p14:tracePt t="15600" x="5727700" y="3854450"/>
          <p14:tracePt t="15617" x="5797550" y="4083050"/>
          <p14:tracePt t="15633" x="5835650" y="4267200"/>
          <p14:tracePt t="15650" x="5854700" y="4349750"/>
          <p14:tracePt t="15667" x="5854700" y="4394200"/>
          <p14:tracePt t="15667" x="5861050" y="4406900"/>
          <p14:tracePt t="15683" x="5861050" y="4464050"/>
          <p14:tracePt t="15700" x="5861050" y="4546600"/>
          <p14:tracePt t="15717" x="5861050" y="4610100"/>
          <p14:tracePt t="15733" x="5873750" y="4705350"/>
          <p14:tracePt t="15750" x="5905500" y="4832350"/>
          <p14:tracePt t="15767" x="5918200" y="4959350"/>
          <p14:tracePt t="15783" x="5969000" y="5060950"/>
          <p14:tracePt t="15800" x="5988050" y="5156200"/>
          <p14:tracePt t="15817" x="6026150" y="5257800"/>
          <p14:tracePt t="15833" x="6032500" y="5327650"/>
          <p14:tracePt t="15850" x="6045200" y="5410200"/>
          <p14:tracePt t="15867" x="6045200" y="5467350"/>
          <p14:tracePt t="15868" x="6064250" y="5492750"/>
          <p14:tracePt t="15883" x="6064250" y="5549900"/>
          <p14:tracePt t="15900" x="6070600" y="5594350"/>
          <p14:tracePt t="15917" x="6070600" y="5638800"/>
          <p14:tracePt t="15933" x="6070600" y="5670550"/>
          <p14:tracePt t="15950" x="6070600" y="5715000"/>
          <p14:tracePt t="15967" x="6070600" y="5759450"/>
          <p14:tracePt t="15984" x="6070600" y="5816600"/>
          <p14:tracePt t="16000" x="6057900" y="5886450"/>
          <p14:tracePt t="16017" x="6038850" y="5943600"/>
          <p14:tracePt t="16034" x="6019800" y="6000750"/>
          <p14:tracePt t="16050" x="6007100" y="6032500"/>
          <p14:tracePt t="16067" x="6000750" y="6083300"/>
          <p14:tracePt t="16083" x="5994400" y="6134100"/>
          <p14:tracePt t="16100" x="5962650" y="6159500"/>
          <p14:tracePt t="16117" x="5949950" y="6210300"/>
          <p14:tracePt t="16134" x="5918200" y="6261100"/>
          <p14:tracePt t="16150" x="5892800" y="6305550"/>
          <p14:tracePt t="16167" x="5854700" y="6356350"/>
          <p14:tracePt t="16184" x="5822950" y="6400800"/>
          <p14:tracePt t="16200" x="5791200" y="6438900"/>
          <p14:tracePt t="16217" x="5765800" y="6464300"/>
          <p14:tracePt t="16234" x="5746750" y="6477000"/>
          <p14:tracePt t="16250" x="5734050" y="6477000"/>
          <p14:tracePt t="16267" x="5715000" y="6489700"/>
          <p14:tracePt t="16267" x="5708650" y="6489700"/>
          <p14:tracePt t="16284" x="5702300" y="6489700"/>
          <p14:tracePt t="16300" x="5676900" y="6489700"/>
          <p14:tracePt t="16317" x="5670550" y="6483350"/>
          <p14:tracePt t="16334" x="5657850" y="6470650"/>
          <p14:tracePt t="16350" x="5657850" y="6438900"/>
          <p14:tracePt t="16367" x="5657850" y="6413500"/>
          <p14:tracePt t="16384" x="5657850" y="6381750"/>
          <p14:tracePt t="16400" x="5683250" y="6343650"/>
          <p14:tracePt t="16417" x="5702300" y="6337300"/>
          <p14:tracePt t="16434" x="5708650" y="6324600"/>
          <p14:tracePt t="16450" x="5727700" y="6318250"/>
          <p14:tracePt t="16484" x="5734050" y="6299200"/>
          <p14:tracePt t="16508" x="5740400" y="6299200"/>
          <p14:tracePt t="16524" x="5753100" y="6292850"/>
          <p14:tracePt t="16548" x="5753100" y="6286500"/>
          <p14:tracePt t="17116" x="5759450" y="6280150"/>
          <p14:tracePt t="17124" x="5784850" y="6280150"/>
          <p14:tracePt t="17134" x="5797550" y="6280150"/>
          <p14:tracePt t="17150" x="5924550" y="6280150"/>
          <p14:tracePt t="17167" x="6197600" y="6280150"/>
          <p14:tracePt t="17184" x="6896100" y="6178550"/>
          <p14:tracePt t="17200" x="7912100" y="6064250"/>
          <p14:tracePt t="17217" x="8737600" y="5911850"/>
          <p14:tracePt t="17234" x="8997950" y="5886450"/>
          <p14:tracePt t="17250" x="9010650" y="5873750"/>
          <p14:tracePt t="17284" x="9004300" y="5873750"/>
          <p14:tracePt t="17292" x="8997950" y="5873750"/>
          <p14:tracePt t="17300" x="8985250" y="5873750"/>
          <p14:tracePt t="17317" x="8959850" y="5873750"/>
          <p14:tracePt t="17334" x="8934450" y="5873750"/>
          <p14:tracePt t="17350" x="8902700" y="5873750"/>
          <p14:tracePt t="17367" x="8877300" y="5873750"/>
          <p14:tracePt t="17384" x="8845550" y="5880100"/>
          <p14:tracePt t="17400" x="8839200" y="5880100"/>
          <p14:tracePt t="17417" x="8813800" y="5880100"/>
          <p14:tracePt t="17434" x="8807450" y="5880100"/>
          <p14:tracePt t="17450" x="8801100" y="5880100"/>
          <p14:tracePt t="17484" x="8794750" y="5886450"/>
          <p14:tracePt t="17508" x="8788400" y="5892800"/>
          <p14:tracePt t="17524" x="8775700" y="5899150"/>
          <p14:tracePt t="17548" x="8788400" y="5899150"/>
          <p14:tracePt t="17556" x="8826500" y="5899150"/>
          <p14:tracePt t="17567" x="8890000" y="5899150"/>
          <p14:tracePt t="17584" x="8985250" y="5899150"/>
          <p14:tracePt t="17601" x="9010650" y="5899150"/>
          <p14:tracePt t="17617" x="9017000" y="5899150"/>
          <p14:tracePt t="17676" x="9023350" y="5905500"/>
          <p14:tracePt t="17684" x="9023350" y="5930900"/>
          <p14:tracePt t="17692" x="9004300" y="5943600"/>
          <p14:tracePt t="17701" x="8972550" y="5949950"/>
          <p14:tracePt t="17717" x="8845550" y="5988050"/>
          <p14:tracePt t="17734" x="8731250" y="6007100"/>
          <p14:tracePt t="17751" x="8604250" y="6019800"/>
          <p14:tracePt t="17767" x="8432800" y="6019800"/>
          <p14:tracePt t="17784" x="8191500" y="6019800"/>
          <p14:tracePt t="17801" x="7912100" y="6019800"/>
          <p14:tracePt t="17817" x="7569200" y="6019800"/>
          <p14:tracePt t="17834" x="7239000" y="6019800"/>
          <p14:tracePt t="17851" x="6959600" y="6051550"/>
          <p14:tracePt t="17867" x="6870700" y="6045200"/>
          <p14:tracePt t="17868" x="6838950" y="6032500"/>
          <p14:tracePt t="17892" x="6838950" y="6026150"/>
          <p14:tracePt t="17901" x="6877050" y="6000750"/>
          <p14:tracePt t="17917" x="7035800" y="5988050"/>
          <p14:tracePt t="17934" x="7188200" y="5949950"/>
          <p14:tracePt t="17951" x="7258050" y="5949950"/>
          <p14:tracePt t="17967" x="7264400" y="5949950"/>
          <p14:tracePt t="17984" x="7270750" y="5949950"/>
          <p14:tracePt t="18004" x="7270750" y="5962650"/>
          <p14:tracePt t="18020" x="7270750" y="5975350"/>
          <p14:tracePt t="18052" x="7270750" y="5981700"/>
          <p14:tracePt t="18148" x="7270750" y="5988050"/>
          <p14:tracePt t="18180" x="7264400" y="5988050"/>
          <p14:tracePt t="18196" x="7258050" y="5988050"/>
          <p14:tracePt t="18212" x="7239000" y="5988050"/>
          <p14:tracePt t="18236" x="7232650" y="5988050"/>
          <p14:tracePt t="18244" x="7226300" y="5988050"/>
          <p14:tracePt t="18260" x="7219950" y="5988050"/>
          <p14:tracePt t="18268" x="7200900" y="6000750"/>
          <p14:tracePt t="18284" x="7150100" y="6045200"/>
          <p14:tracePt t="18301" x="7092950" y="6076950"/>
          <p14:tracePt t="18317" x="7035800" y="6096000"/>
          <p14:tracePt t="18334" x="6997700" y="6096000"/>
          <p14:tracePt t="18351" x="6991350" y="6096000"/>
          <p14:tracePt t="18404" x="6985000" y="6096000"/>
          <p14:tracePt t="18412" x="6972300" y="6096000"/>
          <p14:tracePt t="18484" x="6959600" y="6096000"/>
          <p14:tracePt t="18524" x="6959600" y="6076950"/>
          <p14:tracePt t="18532" x="6959600" y="6070600"/>
          <p14:tracePt t="18540" x="6959600" y="6038850"/>
          <p14:tracePt t="18551" x="6959600" y="5988050"/>
          <p14:tracePt t="18567" x="6940550" y="5873750"/>
          <p14:tracePt t="18584" x="6902450" y="5708650"/>
          <p14:tracePt t="18601" x="6902450" y="5695950"/>
          <p14:tracePt t="18617" x="6889750" y="5670550"/>
          <p14:tracePt t="18634" x="6858000" y="5638800"/>
          <p14:tracePt t="18651" x="6838950" y="5626100"/>
          <p14:tracePt t="18667" x="6819900" y="5619750"/>
          <p14:tracePt t="18684" x="6807200" y="5619750"/>
          <p14:tracePt t="18701" x="6781800" y="5619750"/>
          <p14:tracePt t="18717" x="6775450" y="5619750"/>
          <p14:tracePt t="18734" x="6769100" y="5619750"/>
          <p14:tracePt t="18751" x="6769100" y="5638800"/>
          <p14:tracePt t="18768" x="6762750" y="5657850"/>
          <p14:tracePt t="18836" x="6750050" y="5657850"/>
          <p14:tracePt t="18844" x="6737350" y="5670550"/>
          <p14:tracePt t="18852" x="6705600" y="5676900"/>
          <p14:tracePt t="18867" x="6680200" y="5695950"/>
          <p14:tracePt t="18884" x="6470650" y="5695950"/>
          <p14:tracePt t="18901" x="6140450" y="5695950"/>
          <p14:tracePt t="18917" x="5753100" y="5657850"/>
          <p14:tracePt t="18934" x="5441950" y="5600700"/>
          <p14:tracePt t="18951" x="5314950" y="5588000"/>
          <p14:tracePt t="18967" x="5251450" y="5562600"/>
          <p14:tracePt t="18984" x="5232400" y="5549900"/>
          <p14:tracePt t="19001" x="5207000" y="5537200"/>
          <p14:tracePt t="19018" x="5194300" y="5511800"/>
          <p14:tracePt t="19034" x="5181600" y="5473700"/>
          <p14:tracePt t="19051" x="5143500" y="5429250"/>
          <p14:tracePt t="19068" x="5137150" y="5391150"/>
          <p14:tracePt t="19068" x="5118100" y="5378450"/>
          <p14:tracePt t="19084" x="5099050" y="5359400"/>
          <p14:tracePt t="19132" x="5092700" y="5346700"/>
          <p14:tracePt t="19204" x="5086350" y="5346700"/>
          <p14:tracePt t="19220" x="5067300" y="5346700"/>
          <p14:tracePt t="19228" x="5060950" y="5346700"/>
          <p14:tracePt t="19244" x="5054600" y="5353050"/>
          <p14:tracePt t="19252" x="5048250" y="5359400"/>
          <p14:tracePt t="19268" x="5022850" y="5372100"/>
          <p14:tracePt t="19284" x="4991100" y="5422900"/>
          <p14:tracePt t="19301" x="4965700" y="5448300"/>
          <p14:tracePt t="19318" x="4940300" y="5473700"/>
          <p14:tracePt t="19334" x="4921250" y="5511800"/>
          <p14:tracePt t="19351" x="4914900" y="5518150"/>
          <p14:tracePt t="19388" x="4914900" y="5524500"/>
          <p14:tracePt t="19420" x="4914900" y="5537200"/>
          <p14:tracePt t="19428" x="4914900" y="5549900"/>
          <p14:tracePt t="19436" x="4914900" y="5556250"/>
          <p14:tracePt t="19451" x="4914900" y="5562600"/>
          <p14:tracePt t="19468" x="4914900" y="5594350"/>
          <p14:tracePt t="19468" x="4914900" y="5613400"/>
          <p14:tracePt t="19484" x="4933950" y="5645150"/>
          <p14:tracePt t="19501" x="4991100" y="5683250"/>
          <p14:tracePt t="19518" x="5029200" y="5695950"/>
          <p14:tracePt t="19534" x="5073650" y="5695950"/>
          <p14:tracePt t="19551" x="5086350" y="5702300"/>
          <p14:tracePt t="19567" x="5105400" y="5702300"/>
          <p14:tracePt t="19584" x="5118100" y="5702300"/>
          <p14:tracePt t="19601" x="5156200" y="5721350"/>
          <p14:tracePt t="19618" x="5200650" y="5734050"/>
          <p14:tracePt t="19634" x="5264150" y="5765800"/>
          <p14:tracePt t="19651" x="5365750" y="5797550"/>
          <p14:tracePt t="19668" x="5480050" y="5835650"/>
          <p14:tracePt t="19668" x="5537200" y="5842000"/>
          <p14:tracePt t="19684" x="5607050" y="5873750"/>
          <p14:tracePt t="19701" x="5632450" y="5880100"/>
          <p14:tracePt t="19718" x="5651500" y="5892800"/>
          <p14:tracePt t="19734" x="5676900" y="5905500"/>
          <p14:tracePt t="19751" x="5702300" y="5924550"/>
          <p14:tracePt t="19768" x="5734050" y="5930900"/>
          <p14:tracePt t="19784" x="5753100" y="5943600"/>
          <p14:tracePt t="19801" x="5778500" y="5943600"/>
          <p14:tracePt t="19818" x="5784850" y="5943600"/>
          <p14:tracePt t="19834" x="5803900" y="5937250"/>
          <p14:tracePt t="19851" x="5829300" y="5905500"/>
          <p14:tracePt t="19868" x="5848350" y="5892800"/>
          <p14:tracePt t="19868" x="5867400" y="5873750"/>
          <p14:tracePt t="19885" x="5886450" y="5861050"/>
          <p14:tracePt t="19901" x="5918200" y="5842000"/>
          <p14:tracePt t="19918" x="5943600" y="5835650"/>
          <p14:tracePt t="19934" x="5994400" y="5835650"/>
          <p14:tracePt t="19951" x="6064250" y="5822950"/>
          <p14:tracePt t="19968" x="6102350" y="5816600"/>
          <p14:tracePt t="19984" x="6146800" y="5797550"/>
          <p14:tracePt t="20001" x="6191250" y="5778500"/>
          <p14:tracePt t="20018" x="6203950" y="5772150"/>
          <p14:tracePt t="20034" x="6210300" y="5759450"/>
          <p14:tracePt t="20051" x="6223000" y="5746750"/>
          <p14:tracePt t="20068" x="6229350" y="5740400"/>
          <p14:tracePt t="20084" x="6235700" y="5734050"/>
          <p14:tracePt t="20101" x="6242050" y="5708650"/>
          <p14:tracePt t="20118" x="6267450" y="5689600"/>
          <p14:tracePt t="20134" x="6280150" y="5664200"/>
          <p14:tracePt t="20151" x="6299200" y="5632450"/>
          <p14:tracePt t="20168" x="6311900" y="5600700"/>
          <p14:tracePt t="20184" x="6330950" y="5543550"/>
          <p14:tracePt t="20201" x="6350000" y="5511800"/>
          <p14:tracePt t="20218" x="6369050" y="5467350"/>
          <p14:tracePt t="20235" x="6394450" y="5403850"/>
          <p14:tracePt t="20251" x="6400800" y="5372100"/>
          <p14:tracePt t="20268" x="6432550" y="5314950"/>
          <p14:tracePt t="20269" x="6438900" y="5308600"/>
          <p14:tracePt t="20285" x="6438900" y="5289550"/>
          <p14:tracePt t="20301" x="6445250" y="5276850"/>
          <p14:tracePt t="20318" x="6457950" y="5270500"/>
          <p14:tracePt t="20335" x="6457950" y="5251450"/>
          <p14:tracePt t="20351" x="6464300" y="5245100"/>
          <p14:tracePt t="20368" x="6470650" y="5238750"/>
          <p14:tracePt t="20388" x="6477000" y="5219700"/>
          <p14:tracePt t="20401" x="6477000" y="5213350"/>
          <p14:tracePt t="20418" x="6489700" y="5187950"/>
          <p14:tracePt t="20435" x="6489700" y="5175250"/>
          <p14:tracePt t="20451" x="6508750" y="5149850"/>
          <p14:tracePt t="20468" x="6521450" y="5130800"/>
          <p14:tracePt t="20484" x="6540500" y="5080000"/>
          <p14:tracePt t="20501" x="6540500" y="5048250"/>
          <p14:tracePt t="20518" x="6553200" y="5022850"/>
          <p14:tracePt t="20534" x="6565900" y="4997450"/>
          <p14:tracePt t="20551" x="6565900" y="4965700"/>
          <p14:tracePt t="20568" x="6572250" y="4940300"/>
          <p14:tracePt t="20585" x="6578600" y="4902200"/>
          <p14:tracePt t="20601" x="6597650" y="4864100"/>
          <p14:tracePt t="20618" x="6604000" y="4826000"/>
          <p14:tracePt t="20635" x="6623050" y="4775200"/>
          <p14:tracePt t="20651" x="6654800" y="4692650"/>
          <p14:tracePt t="20668" x="6667500" y="4635500"/>
          <p14:tracePt t="20668" x="6673850" y="4597400"/>
          <p14:tracePt t="20685" x="6692900" y="4552950"/>
          <p14:tracePt t="20701" x="6705600" y="4495800"/>
          <p14:tracePt t="20718" x="6711950" y="4464050"/>
          <p14:tracePt t="20735" x="6718300" y="4413250"/>
          <p14:tracePt t="20751" x="6737350" y="4387850"/>
          <p14:tracePt t="20768" x="6737350" y="4368800"/>
          <p14:tracePt t="20785" x="6737350" y="4330700"/>
          <p14:tracePt t="20801" x="6737350" y="4311650"/>
          <p14:tracePt t="20818" x="6737350" y="4279900"/>
          <p14:tracePt t="20835" x="6737350" y="4235450"/>
          <p14:tracePt t="20851" x="6737350" y="4191000"/>
          <p14:tracePt t="20868" x="6737350" y="4146550"/>
          <p14:tracePt t="20869" x="6737350" y="4102100"/>
          <p14:tracePt t="20885" x="6737350" y="4057650"/>
          <p14:tracePt t="20901" x="6731000" y="4006850"/>
          <p14:tracePt t="20918" x="6724650" y="3956050"/>
          <p14:tracePt t="20935" x="6692900" y="3898900"/>
          <p14:tracePt t="20951" x="6686550" y="3854450"/>
          <p14:tracePt t="20968" x="6667500" y="3778250"/>
          <p14:tracePt t="20985" x="6635750" y="3708400"/>
          <p14:tracePt t="21001" x="6629400" y="3663950"/>
          <p14:tracePt t="21018" x="6610350" y="3606800"/>
          <p14:tracePt t="21035" x="6578600" y="3568700"/>
          <p14:tracePt t="21051" x="6540500" y="3498850"/>
          <p14:tracePt t="21068" x="6496050" y="3454400"/>
          <p14:tracePt t="21069" x="6477000" y="3435350"/>
          <p14:tracePt t="21085" x="6426200" y="3384550"/>
          <p14:tracePt t="21101" x="6369050" y="3346450"/>
          <p14:tracePt t="21118" x="6286500" y="3295650"/>
          <p14:tracePt t="21135" x="6197600" y="3225800"/>
          <p14:tracePt t="21151" x="6127750" y="3187700"/>
          <p14:tracePt t="21168" x="6038850" y="3124200"/>
          <p14:tracePt t="21185" x="5981700" y="3079750"/>
          <p14:tracePt t="21201" x="5930900" y="3035300"/>
          <p14:tracePt t="21218" x="5848350" y="2971800"/>
          <p14:tracePt t="21235" x="5772150" y="2921000"/>
          <p14:tracePt t="21251" x="5715000" y="2901950"/>
          <p14:tracePt t="21268" x="5645150" y="2857500"/>
          <p14:tracePt t="21269" x="5613400" y="2851150"/>
          <p14:tracePt t="21285" x="5543550" y="2819400"/>
          <p14:tracePt t="21301" x="5480050" y="2800350"/>
          <p14:tracePt t="21318" x="5365750" y="2762250"/>
          <p14:tracePt t="21335" x="5283200" y="2743200"/>
          <p14:tracePt t="21351" x="5149850" y="2705100"/>
          <p14:tracePt t="21368" x="5003800" y="2654300"/>
          <p14:tracePt t="21385" x="4895850" y="2647950"/>
          <p14:tracePt t="21401" x="4794250" y="2622550"/>
          <p14:tracePt t="21418" x="4686300" y="2597150"/>
          <p14:tracePt t="21435" x="4629150" y="2590800"/>
          <p14:tracePt t="21451" x="4552950" y="2590800"/>
          <p14:tracePt t="21468" x="4464050" y="2571750"/>
          <p14:tracePt t="21485" x="4413250" y="2571750"/>
          <p14:tracePt t="21501" x="4356100" y="2571750"/>
          <p14:tracePt t="21518" x="4267200" y="2571750"/>
          <p14:tracePt t="21535" x="4178300" y="2571750"/>
          <p14:tracePt t="21551" x="4095750" y="2571750"/>
          <p14:tracePt t="21568" x="4019550" y="2571750"/>
          <p14:tracePt t="21585" x="3962400" y="2571750"/>
          <p14:tracePt t="21601" x="3917950" y="2571750"/>
          <p14:tracePt t="21618" x="3873500" y="2571750"/>
          <p14:tracePt t="21635" x="3829050" y="2571750"/>
          <p14:tracePt t="21651" x="3790950" y="2590800"/>
          <p14:tracePt t="21668" x="3759200" y="2590800"/>
          <p14:tracePt t="21669" x="3740150" y="2590800"/>
          <p14:tracePt t="21685" x="3708400" y="2597150"/>
          <p14:tracePt t="21701" x="3676650" y="2597150"/>
          <p14:tracePt t="21718" x="3651250" y="2609850"/>
          <p14:tracePt t="21735" x="3613150" y="2616200"/>
          <p14:tracePt t="21751" x="3562350" y="2647950"/>
          <p14:tracePt t="21768" x="3517900" y="2667000"/>
          <p14:tracePt t="21785" x="3479800" y="2679700"/>
          <p14:tracePt t="21801" x="3435350" y="2711450"/>
          <p14:tracePt t="21818" x="3397250" y="2749550"/>
          <p14:tracePt t="21835" x="3371850" y="2794000"/>
          <p14:tracePt t="21852" x="3340100" y="2838450"/>
          <p14:tracePt t="21868" x="3321050" y="2901950"/>
          <p14:tracePt t="21869" x="3289300" y="2940050"/>
          <p14:tracePt t="21885" x="3282950" y="2965450"/>
          <p14:tracePt t="21901" x="3270250" y="2997200"/>
          <p14:tracePt t="21918" x="3257550" y="3022600"/>
          <p14:tracePt t="21935" x="3244850" y="3048000"/>
          <p14:tracePt t="21952" x="3238500" y="3079750"/>
          <p14:tracePt t="21968" x="3206750" y="3143250"/>
          <p14:tracePt t="21985" x="3200400" y="3200400"/>
          <p14:tracePt t="22002" x="3181350" y="3257550"/>
          <p14:tracePt t="22018" x="3155950" y="3340100"/>
          <p14:tracePt t="22035" x="3149600" y="3403600"/>
          <p14:tracePt t="22051" x="3136900" y="3486150"/>
          <p14:tracePt t="22068" x="3136900" y="3536950"/>
          <p14:tracePt t="22069" x="3124200" y="3581400"/>
          <p14:tracePt t="22085" x="3124200" y="3632200"/>
          <p14:tracePt t="22102" x="3105150" y="3683000"/>
          <p14:tracePt t="22118" x="3098800" y="3740150"/>
          <p14:tracePt t="22135" x="3098800" y="3784600"/>
          <p14:tracePt t="22152" x="3086100" y="3860800"/>
          <p14:tracePt t="22168" x="3079750" y="3930650"/>
          <p14:tracePt t="22185" x="3054350" y="4013200"/>
          <p14:tracePt t="22202" x="3048000" y="4121150"/>
          <p14:tracePt t="22218" x="3035300" y="4229100"/>
          <p14:tracePt t="22235" x="3022600" y="4337050"/>
          <p14:tracePt t="22252" x="2997200" y="4451350"/>
          <p14:tracePt t="22268" x="2990850" y="4546600"/>
          <p14:tracePt t="22269" x="2978150" y="4603750"/>
          <p14:tracePt t="22285" x="2965450" y="4679950"/>
          <p14:tracePt t="22302" x="2946400" y="4775200"/>
          <p14:tracePt t="22318" x="2933700" y="4870450"/>
          <p14:tracePt t="22335" x="2921000" y="4978400"/>
          <p14:tracePt t="22352" x="2908300" y="5080000"/>
          <p14:tracePt t="22368" x="2889250" y="5162550"/>
          <p14:tracePt t="22385" x="2889250" y="5238750"/>
          <p14:tracePt t="22402" x="2889250" y="5308600"/>
          <p14:tracePt t="22418" x="2889250" y="5372100"/>
          <p14:tracePt t="22435" x="2889250" y="5429250"/>
          <p14:tracePt t="22452" x="2889250" y="5492750"/>
          <p14:tracePt t="22468" x="2914650" y="5575300"/>
          <p14:tracePt t="22469" x="2946400" y="5638800"/>
          <p14:tracePt t="22485" x="2978150" y="5721350"/>
          <p14:tracePt t="22502" x="3048000" y="5829300"/>
          <p14:tracePt t="22518" x="3105150" y="5930900"/>
          <p14:tracePt t="22535" x="3162300" y="6000750"/>
          <p14:tracePt t="22552" x="3213100" y="6089650"/>
          <p14:tracePt t="22568" x="3295650" y="6178550"/>
          <p14:tracePt t="22585" x="3384550" y="6261100"/>
          <p14:tracePt t="22602" x="3511550" y="6350000"/>
          <p14:tracePt t="22618" x="3651250" y="6451600"/>
          <p14:tracePt t="22635" x="3784600" y="6527800"/>
          <p14:tracePt t="22652" x="3937000" y="6604000"/>
          <p14:tracePt t="22653" x="4019550" y="6642100"/>
          <p14:tracePt t="22668" x="4076700" y="6667500"/>
          <p14:tracePt t="22685" x="4235450" y="6724650"/>
          <p14:tracePt t="22702" x="4330700" y="6756400"/>
          <p14:tracePt t="22718" x="4425950" y="6775450"/>
          <p14:tracePt t="22735" x="4572000" y="6775450"/>
          <p14:tracePt t="22752" x="4692650" y="6775450"/>
          <p14:tracePt t="22768" x="4870450" y="6775450"/>
          <p14:tracePt t="22785" x="5080000" y="6743700"/>
          <p14:tracePt t="22802" x="5295900" y="6718300"/>
          <p14:tracePt t="22818" x="5492750" y="6705600"/>
          <p14:tracePt t="22835" x="5619750" y="6667500"/>
          <p14:tracePt t="22852" x="5689600" y="6667500"/>
          <p14:tracePt t="22868" x="5734050" y="6661150"/>
          <p14:tracePt t="22869" x="5746750" y="6661150"/>
          <p14:tracePt t="22885" x="5797550" y="6629400"/>
          <p14:tracePt t="22902" x="5822950" y="6616700"/>
          <p14:tracePt t="22918" x="5854700" y="6584950"/>
          <p14:tracePt t="22935" x="5911850" y="6572250"/>
          <p14:tracePt t="22952" x="5981700" y="6540500"/>
          <p14:tracePt t="22969" x="6064250" y="6521450"/>
          <p14:tracePt t="22985" x="6121400" y="6508750"/>
          <p14:tracePt t="23002" x="6165850" y="6489700"/>
          <p14:tracePt t="23019" x="6184900" y="6477000"/>
          <p14:tracePt t="23035" x="6229350" y="6438900"/>
          <p14:tracePt t="23052" x="6248400" y="6413500"/>
          <p14:tracePt t="23068" x="6280150" y="6375400"/>
          <p14:tracePt t="23069" x="6286500" y="6362700"/>
          <p14:tracePt t="23085" x="6311900" y="6324600"/>
          <p14:tracePt t="23102" x="6343650" y="6280150"/>
          <p14:tracePt t="23118" x="6362700" y="6229350"/>
          <p14:tracePt t="23135" x="6369050" y="6203950"/>
          <p14:tracePt t="23152" x="6388100" y="6172200"/>
          <p14:tracePt t="23169" x="6400800" y="6127750"/>
          <p14:tracePt t="23185" x="6400800" y="6096000"/>
          <p14:tracePt t="23202" x="6400800" y="6083300"/>
          <p14:tracePt t="23218" x="6400800" y="6057900"/>
          <p14:tracePt t="23235" x="6407150" y="6032500"/>
          <p14:tracePt t="23252" x="6413500" y="6013450"/>
          <p14:tracePt t="23268" x="6432550" y="5994400"/>
          <p14:tracePt t="23269" x="6438900" y="5975350"/>
          <p14:tracePt t="23285" x="6451600" y="5949950"/>
          <p14:tracePt t="23302" x="6457950" y="5886450"/>
          <p14:tracePt t="23319" x="6477000" y="5829300"/>
          <p14:tracePt t="23335" x="6483350" y="5759450"/>
          <p14:tracePt t="23352" x="6496050" y="5695950"/>
          <p14:tracePt t="23369" x="6496050" y="5626100"/>
          <p14:tracePt t="23385" x="6502400" y="5581650"/>
          <p14:tracePt t="23402" x="6502400" y="5537200"/>
          <p14:tracePt t="23419" x="6521450" y="5492750"/>
          <p14:tracePt t="23435" x="6534150" y="5448300"/>
          <p14:tracePt t="23452" x="6534150" y="5422900"/>
          <p14:tracePt t="23469" x="6534150" y="5397500"/>
          <p14:tracePt t="23469" x="6534150" y="5384800"/>
          <p14:tracePt t="23485" x="6540500" y="5359400"/>
          <p14:tracePt t="23502" x="6540500" y="5334000"/>
          <p14:tracePt t="23519" x="6540500" y="5314950"/>
          <p14:tracePt t="23535" x="6540500" y="5295900"/>
          <p14:tracePt t="23552" x="6540500" y="5276850"/>
          <p14:tracePt t="23569" x="6540500" y="5257800"/>
          <p14:tracePt t="23585" x="6540500" y="5238750"/>
          <p14:tracePt t="23602" x="6540500" y="5226050"/>
          <p14:tracePt t="23619" x="6540500" y="5200650"/>
          <p14:tracePt t="23635" x="6540500" y="5175250"/>
          <p14:tracePt t="23652" x="6540500" y="5137150"/>
          <p14:tracePt t="23669" x="6527800" y="5086350"/>
          <p14:tracePt t="23669" x="6527800" y="5073650"/>
          <p14:tracePt t="23685" x="6515100" y="5003800"/>
          <p14:tracePt t="23702" x="6515100" y="4959350"/>
          <p14:tracePt t="23719" x="6508750" y="4902200"/>
          <p14:tracePt t="23735" x="6508750" y="4857750"/>
          <p14:tracePt t="23752" x="6508750" y="4800600"/>
          <p14:tracePt t="23769" x="6502400" y="4768850"/>
          <p14:tracePt t="23785" x="6502400" y="4724400"/>
          <p14:tracePt t="23802" x="6483350" y="4705350"/>
          <p14:tracePt t="23819" x="6483350" y="4686300"/>
          <p14:tracePt t="23835" x="6483350" y="4673600"/>
          <p14:tracePt t="23852" x="6483350" y="4667250"/>
          <p14:tracePt t="24205" x="6483350" y="4660900"/>
          <p14:tracePt t="24213" x="6489700" y="4660900"/>
          <p14:tracePt t="24221" x="6521450" y="4660900"/>
          <p14:tracePt t="24235" x="6578600" y="4660900"/>
          <p14:tracePt t="24252" x="6705600" y="4667250"/>
          <p14:tracePt t="24269" x="6870700" y="4730750"/>
          <p14:tracePt t="24269" x="6915150" y="4756150"/>
          <p14:tracePt t="24285" x="6997700" y="4787900"/>
          <p14:tracePt t="24302" x="7048500" y="4826000"/>
          <p14:tracePt t="24319" x="7080250" y="4832350"/>
          <p14:tracePt t="24335" x="7092950" y="4851400"/>
          <p14:tracePt t="24352" x="7099300" y="4870450"/>
          <p14:tracePt t="24369" x="7118350" y="4902200"/>
          <p14:tracePt t="24385" x="7118350" y="4908550"/>
          <p14:tracePt t="24402" x="7118350" y="4933950"/>
          <p14:tracePt t="24419" x="7118350" y="4978400"/>
          <p14:tracePt t="24435" x="7118350" y="4991100"/>
          <p14:tracePt t="24452" x="7118350" y="5022850"/>
          <p14:tracePt t="24469" x="7112000" y="5054600"/>
          <p14:tracePt t="24469" x="7099300" y="5060950"/>
          <p14:tracePt t="24485" x="7067550" y="5111750"/>
          <p14:tracePt t="24502" x="7029450" y="5156200"/>
          <p14:tracePt t="24519" x="7016750" y="5175250"/>
          <p14:tracePt t="24535" x="6978650" y="5213350"/>
          <p14:tracePt t="24552" x="6915150" y="5245100"/>
          <p14:tracePt t="24569" x="6826250" y="5283200"/>
          <p14:tracePt t="24586" x="6648450" y="5308600"/>
          <p14:tracePt t="24602" x="6350000" y="5353050"/>
          <p14:tracePt t="24619" x="5930900" y="5397500"/>
          <p14:tracePt t="24636" x="5467350" y="5397500"/>
          <p14:tracePt t="24652" x="5060950" y="5397500"/>
          <p14:tracePt t="24669" x="4787900" y="5397500"/>
          <p14:tracePt t="24669" x="4679950" y="5391150"/>
          <p14:tracePt t="24685" x="4591050" y="5353050"/>
          <p14:tracePt t="24702" x="4546600" y="5302250"/>
          <p14:tracePt t="24719" x="4502150" y="5207000"/>
          <p14:tracePt t="24735" x="4438650" y="5086350"/>
          <p14:tracePt t="24752" x="4413250" y="5029200"/>
          <p14:tracePt t="24769" x="4394200" y="4991100"/>
          <p14:tracePt t="24785" x="4387850" y="4984750"/>
          <p14:tracePt t="24894" x="4387850" y="4946650"/>
          <p14:tracePt t="24902" x="4394200" y="4908550"/>
          <p14:tracePt t="24919" x="4413250" y="4851400"/>
          <p14:tracePt t="24936" x="4470400" y="4730750"/>
          <p14:tracePt t="24952" x="4540250" y="4610100"/>
          <p14:tracePt t="24969" x="4648200" y="4470400"/>
          <p14:tracePt t="24986" x="4743450" y="4343400"/>
          <p14:tracePt t="25002" x="4857750" y="4229100"/>
          <p14:tracePt t="25019" x="4933950" y="4165600"/>
          <p14:tracePt t="25036" x="4972050" y="4133850"/>
          <p14:tracePt t="25052" x="4978400" y="4121150"/>
          <p14:tracePt t="25069" x="4984750" y="4114800"/>
          <p14:tracePt t="25166" x="4978400" y="4114800"/>
          <p14:tracePt t="25174" x="4953000" y="4121150"/>
          <p14:tracePt t="25186" x="4921250" y="4140200"/>
          <p14:tracePt t="25202" x="4851400" y="4165600"/>
          <p14:tracePt t="25219" x="4781550" y="4191000"/>
          <p14:tracePt t="25236" x="4699000" y="4210050"/>
          <p14:tracePt t="25252" x="4622800" y="4210050"/>
          <p14:tracePt t="25269" x="4527550" y="4216400"/>
          <p14:tracePt t="25270" x="4489450" y="4216400"/>
          <p14:tracePt t="25286" x="4406900" y="4203700"/>
          <p14:tracePt t="25302" x="4356100" y="4133850"/>
          <p14:tracePt t="25319" x="4318000" y="4083050"/>
          <p14:tracePt t="25336" x="4292600" y="4051300"/>
          <p14:tracePt t="25352" x="4286250" y="4044950"/>
          <p14:tracePt t="25369" x="4273550" y="4013200"/>
          <p14:tracePt t="25386" x="4273550" y="4006850"/>
          <p14:tracePt t="25402" x="4273550" y="3981450"/>
          <p14:tracePt t="25419" x="4273550" y="3962400"/>
          <p14:tracePt t="25438" x="4273550" y="3956050"/>
          <p14:tracePt t="25542" x="4279900" y="3949700"/>
          <p14:tracePt t="25566" x="4286250" y="3949700"/>
          <p14:tracePt t="25574" x="4286250" y="3968750"/>
          <p14:tracePt t="25582" x="4286250" y="4006850"/>
          <p14:tracePt t="25590" x="4286250" y="4057650"/>
          <p14:tracePt t="25602" x="4286250" y="4127500"/>
          <p14:tracePt t="25619" x="4267200" y="4305300"/>
          <p14:tracePt t="25636" x="4254500" y="4502150"/>
          <p14:tracePt t="25653" x="4229100" y="4660900"/>
          <p14:tracePt t="25669" x="4229100" y="4768850"/>
          <p14:tracePt t="25670" x="4229100" y="4794250"/>
          <p14:tracePt t="25686" x="4229100" y="4832350"/>
          <p14:tracePt t="25702" x="4235450" y="4838700"/>
          <p14:tracePt t="25719" x="4241800" y="4845050"/>
          <p14:tracePt t="25736" x="4260850" y="4845050"/>
          <p14:tracePt t="25752" x="4267200" y="4838700"/>
          <p14:tracePt t="25769" x="4311650" y="4838700"/>
          <p14:tracePt t="25786" x="4368800" y="4832350"/>
          <p14:tracePt t="25802" x="4445000" y="4819650"/>
          <p14:tracePt t="25819" x="4521200" y="4800600"/>
          <p14:tracePt t="25836" x="4565650" y="4781550"/>
          <p14:tracePt t="25852" x="4603750" y="4762500"/>
          <p14:tracePt t="25869" x="4610100" y="4749800"/>
          <p14:tracePt t="26030" x="4610100" y="4743450"/>
          <p14:tracePt t="26038" x="4610100" y="4724400"/>
          <p14:tracePt t="26053" x="4610100" y="4718050"/>
          <p14:tracePt t="26069" x="4584700" y="4705350"/>
          <p14:tracePt t="26070" x="4578350" y="4692650"/>
          <p14:tracePt t="26094" x="4559300" y="4679950"/>
          <p14:tracePt t="26110" x="4559300" y="4673600"/>
          <p14:tracePt t="26119" x="4559300" y="4667250"/>
          <p14:tracePt t="26136" x="4565650" y="4635500"/>
          <p14:tracePt t="26153" x="4597400" y="4584700"/>
          <p14:tracePt t="26169" x="4648200" y="4546600"/>
          <p14:tracePt t="26186" x="4705350" y="4508500"/>
          <p14:tracePt t="26203" x="4756150" y="4470400"/>
          <p14:tracePt t="26219" x="4813300" y="4432300"/>
          <p14:tracePt t="26236" x="4864100" y="4400550"/>
          <p14:tracePt t="26254" x="4876800" y="4400550"/>
          <p14:tracePt t="26270" x="4883150" y="4400550"/>
          <p14:tracePt t="26294" x="4895850" y="4406900"/>
          <p14:tracePt t="26302" x="4895850" y="4413250"/>
          <p14:tracePt t="26334" x="4895850" y="4419600"/>
          <p14:tracePt t="26342" x="4889500" y="4432300"/>
          <p14:tracePt t="26550" x="4883150" y="4432300"/>
          <p14:tracePt t="26566" x="4883150" y="4425950"/>
          <p14:tracePt t="26574" x="4883150" y="4419600"/>
          <p14:tracePt t="26586" x="4883150" y="4400550"/>
          <p14:tracePt t="26603" x="4883150" y="4387850"/>
          <p14:tracePt t="26619" x="4902200" y="4343400"/>
          <p14:tracePt t="26636" x="4914900" y="4279900"/>
          <p14:tracePt t="26653" x="4933950" y="4260850"/>
          <p14:tracePt t="26669" x="4933950" y="4254500"/>
          <p14:tracePt t="26718" x="4921250" y="4241800"/>
          <p14:tracePt t="26726" x="4876800" y="4267200"/>
          <p14:tracePt t="26736" x="4857750" y="4286250"/>
          <p14:tracePt t="26753" x="4806950" y="4387850"/>
          <p14:tracePt t="26769" x="4768850" y="4445000"/>
          <p14:tracePt t="26786" x="4756150" y="4457700"/>
          <p14:tracePt t="26803" x="4743450" y="4476750"/>
          <p14:tracePt t="26982" x="4749800" y="4470400"/>
          <p14:tracePt t="26998" x="4756150" y="4464050"/>
          <p14:tracePt t="27502" x="4756150" y="4445000"/>
          <p14:tracePt t="27510" x="4756150" y="4438650"/>
          <p14:tracePt t="27520" x="4756150" y="4432300"/>
          <p14:tracePt t="27536" x="4756150" y="4425950"/>
          <p14:tracePt t="27553" x="4756150" y="4400550"/>
          <p14:tracePt t="28070" x="4756150" y="4394200"/>
          <p14:tracePt t="28078" x="4756150" y="4387850"/>
          <p14:tracePt t="28110" x="4756150" y="4375150"/>
          <p14:tracePt t="28118" x="4756150" y="4368800"/>
          <p14:tracePt t="28350" x="4762500" y="4362450"/>
          <p14:tracePt t="28358" x="4781550" y="4362450"/>
          <p14:tracePt t="28370" x="4794250" y="4362450"/>
          <p14:tracePt t="28386" x="4851400" y="4362450"/>
          <p14:tracePt t="28403" x="4921250" y="4362450"/>
          <p14:tracePt t="28420" x="5022850" y="4362450"/>
          <p14:tracePt t="28436" x="5200650" y="4362450"/>
          <p14:tracePt t="28453" x="5410200" y="4362450"/>
          <p14:tracePt t="28470" x="5581650" y="4362450"/>
          <p14:tracePt t="28470" x="5670550" y="4362450"/>
          <p14:tracePt t="28486" x="5810250" y="4362450"/>
          <p14:tracePt t="28503" x="5918200" y="4362450"/>
          <p14:tracePt t="28520" x="6000750" y="4362450"/>
          <p14:tracePt t="28536" x="6089650" y="4362450"/>
          <p14:tracePt t="28553" x="6184900" y="4343400"/>
          <p14:tracePt t="28570" x="6254750" y="4311650"/>
          <p14:tracePt t="28586" x="6324600" y="4279900"/>
          <p14:tracePt t="28603" x="6350000" y="4267200"/>
          <p14:tracePt t="28620" x="6362700" y="4260850"/>
          <p14:tracePt t="28638" x="6369050" y="4248150"/>
          <p14:tracePt t="28655" x="6375400" y="4248150"/>
          <p14:tracePt t="28678" x="6381750" y="4248150"/>
          <p14:tracePt t="28687" x="6400800" y="4248150"/>
          <p14:tracePt t="28710" x="6419850" y="4260850"/>
          <p14:tracePt t="28734" x="6426200" y="4267200"/>
          <p14:tracePt t="28758" x="6432550" y="4279900"/>
          <p14:tracePt t="28774" x="6438900" y="4286250"/>
          <p14:tracePt t="28782" x="6457950" y="4298950"/>
          <p14:tracePt t="28790" x="6464300" y="4311650"/>
          <p14:tracePt t="28806" x="6470650" y="4318000"/>
          <p14:tracePt t="28820" x="6477000" y="4324350"/>
          <p14:tracePt t="28837" x="6496050" y="4343400"/>
          <p14:tracePt t="28853" x="6508750" y="4356100"/>
          <p14:tracePt t="28870" x="6546850" y="4387850"/>
          <p14:tracePt t="28871" x="6578600" y="4406900"/>
          <p14:tracePt t="28887" x="6623050" y="4425950"/>
          <p14:tracePt t="28903" x="6680200" y="4445000"/>
          <p14:tracePt t="28920" x="6724650" y="4451350"/>
          <p14:tracePt t="28936" x="6762750" y="4470400"/>
          <p14:tracePt t="28953" x="6794500" y="4483100"/>
          <p14:tracePt t="29006" x="6800850" y="4489450"/>
          <p14:tracePt t="29054" x="6813550" y="4489450"/>
          <p14:tracePt t="29063" x="6838950" y="4489450"/>
          <p14:tracePt t="29078" x="6845300" y="4489450"/>
          <p14:tracePt t="29086" x="6851650" y="4489450"/>
          <p14:tracePt t="29135" x="6864350" y="4489450"/>
          <p14:tracePt t="29175" x="6877050" y="4495800"/>
          <p14:tracePt t="29327" x="6870700" y="4495800"/>
          <p14:tracePt t="29351" x="6858000" y="4489450"/>
          <p14:tracePt t="29367" x="6851650" y="4476750"/>
          <p14:tracePt t="29375" x="6832600" y="4470400"/>
          <p14:tracePt t="29391" x="6826250" y="4464050"/>
          <p14:tracePt t="29415" x="6800850" y="4438650"/>
          <p14:tracePt t="29423" x="6794500" y="4432300"/>
          <p14:tracePt t="29437" x="6788150" y="4425950"/>
          <p14:tracePt t="29453" x="6788150" y="4406900"/>
          <p14:tracePt t="29470" x="6788150" y="4400550"/>
          <p14:tracePt t="29495" x="6775450" y="4394200"/>
          <p14:tracePt t="29527" x="6769100" y="4394200"/>
          <p14:tracePt t="29583" x="6762750" y="4394200"/>
          <p14:tracePt t="29607" x="6756400" y="4400550"/>
          <p14:tracePt t="29631" x="6750050" y="4413250"/>
          <p14:tracePt t="29671" x="6750050" y="4425950"/>
          <p14:tracePt t="29695" x="6750050" y="4432300"/>
          <p14:tracePt t="30655" x="6743700" y="4438650"/>
          <p14:tracePt t="30679" x="6731000" y="4438650"/>
          <p14:tracePt t="30695" x="6724650" y="4438650"/>
          <p14:tracePt t="30735" x="6718300" y="4438650"/>
          <p14:tracePt t="30759" x="6711950" y="4438650"/>
          <p14:tracePt t="30767" x="6692900" y="4438650"/>
          <p14:tracePt t="30775" x="6686550" y="4438650"/>
          <p14:tracePt t="30787" x="6680200" y="4438650"/>
          <p14:tracePt t="30804" x="6654800" y="4438650"/>
          <p14:tracePt t="30820" x="6642100" y="4438650"/>
          <p14:tracePt t="30837" x="6635750" y="4438650"/>
          <p14:tracePt t="30854" x="6610350" y="4438650"/>
          <p14:tracePt t="30870" x="6604000" y="4438650"/>
          <p14:tracePt t="30887" x="6584950" y="4438650"/>
          <p14:tracePt t="30904" x="6572250" y="4438650"/>
          <p14:tracePt t="30920" x="6559550" y="4438650"/>
          <p14:tracePt t="30937" x="6534150" y="4438650"/>
          <p14:tracePt t="30954" x="6527800" y="4438650"/>
          <p14:tracePt t="30970" x="6508750" y="4438650"/>
          <p14:tracePt t="30987" x="6496050" y="4438650"/>
          <p14:tracePt t="31004" x="6489700" y="4438650"/>
          <p14:tracePt t="31020" x="6483350" y="4438650"/>
          <p14:tracePt t="31037" x="6470650" y="4438650"/>
          <p14:tracePt t="31054" x="6457950" y="4438650"/>
          <p14:tracePt t="31070" x="6451600" y="4438650"/>
          <p14:tracePt t="31087" x="6432550" y="4438650"/>
          <p14:tracePt t="31104" x="6419850" y="4438650"/>
          <p14:tracePt t="31120" x="6413500" y="4445000"/>
          <p14:tracePt t="31223" x="6407150" y="4457700"/>
          <p14:tracePt t="31343" x="6413500" y="4457700"/>
          <p14:tracePt t="31439" x="6426200" y="4457700"/>
          <p14:tracePt t="31463" x="6432550" y="4457700"/>
          <p14:tracePt t="31479" x="6445250" y="4451350"/>
          <p14:tracePt t="31487" x="6457950" y="4451350"/>
          <p14:tracePt t="31504" x="6464300" y="4451350"/>
          <p14:tracePt t="31525" x="6470650" y="4445000"/>
          <p14:tracePt t="31537" x="6477000" y="4438650"/>
          <p14:tracePt t="31554" x="6483350" y="4438650"/>
          <p14:tracePt t="31570" x="6489700" y="4438650"/>
          <p14:tracePt t="31591" x="6502400" y="4432300"/>
          <p14:tracePt t="31607" x="6508750" y="4432300"/>
          <p14:tracePt t="31623" x="6521450" y="4432300"/>
          <p14:tracePt t="31639" x="6527800" y="4432300"/>
          <p14:tracePt t="31654" x="6534150" y="4432300"/>
          <p14:tracePt t="31671" x="6546850" y="4432300"/>
          <p14:tracePt t="31919" x="6553200" y="4432300"/>
          <p14:tracePt t="32935" x="6553200" y="4438650"/>
          <p14:tracePt t="32967" x="6553200" y="4445000"/>
          <p14:tracePt t="33520" x="6553200" y="4464050"/>
          <p14:tracePt t="33584" x="6559550" y="4470400"/>
          <p14:tracePt t="33591" x="6565900" y="4470400"/>
          <p14:tracePt t="33604" x="6572250" y="4470400"/>
          <p14:tracePt t="33621" x="6597650" y="4470400"/>
          <p14:tracePt t="33638" x="6642100" y="4470400"/>
          <p14:tracePt t="33654" x="6654800" y="4470400"/>
          <p14:tracePt t="33671" x="6686550" y="4470400"/>
          <p14:tracePt t="33671" x="6705600" y="4470400"/>
          <p14:tracePt t="33687" x="6737350" y="4470400"/>
          <p14:tracePt t="33704" x="6769100" y="4470400"/>
          <p14:tracePt t="33721" x="6813550" y="4470400"/>
          <p14:tracePt t="33738" x="6851650" y="4470400"/>
          <p14:tracePt t="33754" x="6870700" y="4470400"/>
          <p14:tracePt t="33771" x="6908800" y="4470400"/>
          <p14:tracePt t="33788" x="6940550" y="4457700"/>
          <p14:tracePt t="33804" x="6972300" y="4457700"/>
          <p14:tracePt t="33821" x="6997700" y="4451350"/>
          <p14:tracePt t="33838" x="7042150" y="4432300"/>
          <p14:tracePt t="33854" x="7067550" y="4425950"/>
          <p14:tracePt t="33871" x="7073900" y="4425950"/>
          <p14:tracePt t="33888" x="7080250" y="4425950"/>
          <p14:tracePt t="33912" x="7092950" y="4425950"/>
          <p14:tracePt t="33921" x="7099300" y="4425950"/>
          <p14:tracePt t="34136" x="7105650" y="4425950"/>
          <p14:tracePt t="34152" x="7105650" y="4432300"/>
          <p14:tracePt t="34160" x="7099300" y="4438650"/>
          <p14:tracePt t="34171" x="7080250" y="4445000"/>
          <p14:tracePt t="34188" x="7035800" y="4464050"/>
          <p14:tracePt t="34204" x="7016750" y="4476750"/>
          <p14:tracePt t="34221" x="7010400" y="4476750"/>
          <p14:tracePt t="34238" x="6997700" y="4476750"/>
          <p14:tracePt t="34254" x="6991350" y="4476750"/>
          <p14:tracePt t="34272" x="6985000" y="4476750"/>
          <p14:tracePt t="34288" x="6959600" y="4476750"/>
          <p14:tracePt t="34304" x="6953250" y="4476750"/>
          <p14:tracePt t="34321" x="6946900" y="4476750"/>
          <p14:tracePt t="34338" x="6934200" y="4476750"/>
          <p14:tracePt t="34354" x="6915150" y="4476750"/>
          <p14:tracePt t="34371" x="6908800" y="4476750"/>
          <p14:tracePt t="34392" x="6896100" y="4476750"/>
          <p14:tracePt t="34416" x="6870700" y="4470400"/>
          <p14:tracePt t="34848" x="6864350" y="4464050"/>
          <p14:tracePt t="34904" x="6864350" y="4457700"/>
          <p14:tracePt t="35104" x="6877050" y="4451350"/>
          <p14:tracePt t="35760" x="6883400" y="4451350"/>
          <p14:tracePt t="36576" x="6896100" y="4451350"/>
          <p14:tracePt t="36584" x="6915150" y="4451350"/>
          <p14:tracePt t="36600" x="6921500" y="4451350"/>
          <p14:tracePt t="36608" x="6940550" y="4432300"/>
          <p14:tracePt t="36632" x="6946900" y="4425950"/>
          <p14:tracePt t="36776" x="6953250" y="4425950"/>
          <p14:tracePt t="37265" x="6946900" y="4432300"/>
          <p14:tracePt t="37352" x="6934200" y="4438650"/>
          <p14:tracePt t="37360" x="6934200" y="4457700"/>
          <p14:tracePt t="37372" x="6927850" y="4464050"/>
          <p14:tracePt t="37388" x="6927850" y="4476750"/>
          <p14:tracePt t="37405" x="6921500" y="4502150"/>
          <p14:tracePt t="37422" x="6915150" y="4508500"/>
          <p14:tracePt t="37544" x="6908800" y="4514850"/>
          <p14:tracePt t="37608" x="6902450" y="4514850"/>
          <p14:tracePt t="37616" x="6902450" y="4508500"/>
          <p14:tracePt t="37624" x="6889750" y="4489450"/>
          <p14:tracePt t="37641" x="6889750" y="4476750"/>
          <p14:tracePt t="37655" x="6889750" y="4457700"/>
          <p14:tracePt t="37672" x="6889750" y="4438650"/>
          <p14:tracePt t="37688" x="6889750" y="4425950"/>
          <p14:tracePt t="37705" x="6889750" y="4419600"/>
          <p14:tracePt t="37985" x="6883400" y="4413250"/>
          <p14:tracePt t="37992" x="6877050" y="4413250"/>
          <p14:tracePt t="39001" x="6877050" y="4432300"/>
          <p14:tracePt t="39009" x="6877050" y="4457700"/>
          <p14:tracePt t="39022" x="6877050" y="4508500"/>
          <p14:tracePt t="39039" x="6819900" y="4622800"/>
          <p14:tracePt t="39055" x="6781800" y="4768850"/>
          <p14:tracePt t="39072" x="6731000" y="4972050"/>
          <p14:tracePt t="39073" x="6718300" y="5041900"/>
          <p14:tracePt t="39089" x="6667500" y="5207000"/>
          <p14:tracePt t="39105" x="6623050" y="5327650"/>
          <p14:tracePt t="39122" x="6597650" y="5435600"/>
          <p14:tracePt t="39139" x="6559550" y="5568950"/>
          <p14:tracePt t="39156" x="6515100" y="5702300"/>
          <p14:tracePt t="39172" x="6483350" y="5791200"/>
          <p14:tracePt t="39189" x="6438900" y="5873750"/>
          <p14:tracePt t="39206" x="6419850" y="5924550"/>
          <p14:tracePt t="39222" x="6413500" y="5937250"/>
          <p14:tracePt t="39417" x="6407150" y="5937250"/>
          <p14:tracePt t="39425" x="6394450" y="5937250"/>
          <p14:tracePt t="39439" x="6375400" y="5937250"/>
          <p14:tracePt t="39456" x="6299200" y="5975350"/>
          <p14:tracePt t="39477" x="6184900" y="6070600"/>
          <p14:tracePt t="39489" x="6134100" y="6108700"/>
          <p14:tracePt t="39506" x="6115050" y="6134100"/>
          <p14:tracePt t="39522" x="6096000" y="6165850"/>
          <p14:tracePt t="39539" x="6070600" y="6203950"/>
          <p14:tracePt t="39556" x="6032500" y="6248400"/>
          <p14:tracePt t="39572" x="5949950" y="6343650"/>
          <p14:tracePt t="39589" x="5867400" y="6407150"/>
          <p14:tracePt t="39606" x="5803900" y="6457950"/>
          <p14:tracePt t="39622" x="5759450" y="6483350"/>
          <p14:tracePt t="39639" x="5753100" y="6483350"/>
          <p14:tracePt t="39697" x="5746750" y="6483350"/>
          <p14:tracePt t="39713" x="5734050" y="6483350"/>
          <p14:tracePt t="39729" x="5727700" y="6477000"/>
          <p14:tracePt t="39769" x="5727700" y="6464300"/>
          <p14:tracePt t="39897" x="5727700" y="6451600"/>
          <p14:tracePt t="39913" x="5740400" y="6445250"/>
          <p14:tracePt t="39929" x="5753100" y="6438900"/>
          <p14:tracePt t="39939" x="5759450" y="6432550"/>
          <p14:tracePt t="39956" x="5778500" y="6407150"/>
          <p14:tracePt t="39973" x="5784850" y="6375400"/>
          <p14:tracePt t="39989" x="5791200" y="6350000"/>
          <p14:tracePt t="40006" x="5803900" y="6337300"/>
          <p14:tracePt t="40022" x="5803900" y="6324600"/>
          <p14:tracePt t="40225" x="5797550" y="6318250"/>
          <p14:tracePt t="40417" x="5803900" y="6330950"/>
          <p14:tracePt t="40465" x="5810250" y="6337300"/>
          <p14:tracePt t="44506" x="5816600" y="6337300"/>
          <p14:tracePt t="44514" x="5829300" y="6337300"/>
          <p14:tracePt t="44523" x="5842000" y="6337300"/>
          <p14:tracePt t="44540" x="5848350" y="6324600"/>
          <p14:tracePt t="44557" x="5873750" y="6311900"/>
          <p14:tracePt t="44573" x="5892800" y="6286500"/>
          <p14:tracePt t="44590" x="5899150" y="6267450"/>
          <p14:tracePt t="44607" x="5943600" y="6203950"/>
          <p14:tracePt t="44623" x="5962650" y="6146800"/>
          <p14:tracePt t="44640" x="5988050" y="6089650"/>
          <p14:tracePt t="44657" x="6026150" y="5975350"/>
          <p14:tracePt t="44673" x="6057900" y="5861050"/>
          <p14:tracePt t="44674" x="6057900" y="5810250"/>
          <p14:tracePt t="44690" x="6083300" y="5645150"/>
          <p14:tracePt t="44707" x="6083300" y="5473700"/>
          <p14:tracePt t="44724" x="6096000" y="5295900"/>
          <p14:tracePt t="44740" x="6108700" y="5137150"/>
          <p14:tracePt t="44757" x="6134100" y="4991100"/>
          <p14:tracePt t="44774" x="6146800" y="4845050"/>
          <p14:tracePt t="44790" x="6146800" y="4686300"/>
          <p14:tracePt t="44807" x="6146800" y="4527550"/>
          <p14:tracePt t="44823" x="6146800" y="4356100"/>
          <p14:tracePt t="44840" x="6146800" y="4165600"/>
          <p14:tracePt t="44857" x="6146800" y="3968750"/>
          <p14:tracePt t="44873" x="6146800" y="3778250"/>
          <p14:tracePt t="44874" x="6146800" y="3689350"/>
          <p14:tracePt t="44890" x="6127750" y="3511550"/>
          <p14:tracePt t="44907" x="6115050" y="3352800"/>
          <p14:tracePt t="44923" x="6089650" y="3225800"/>
          <p14:tracePt t="44940" x="6057900" y="3143250"/>
          <p14:tracePt t="44957" x="6038850" y="3073400"/>
          <p14:tracePt t="44974" x="6007100" y="3016250"/>
          <p14:tracePt t="44990" x="5969000" y="2940050"/>
          <p14:tracePt t="45007" x="5918200" y="2870200"/>
          <p14:tracePt t="45024" x="5873750" y="2806700"/>
          <p14:tracePt t="45040" x="5835650" y="2736850"/>
          <p14:tracePt t="45057" x="5803900" y="2667000"/>
          <p14:tracePt t="45074" x="5759450" y="2597150"/>
          <p14:tracePt t="45074" x="5753100" y="2559050"/>
          <p14:tracePt t="45090" x="5721350" y="2508250"/>
          <p14:tracePt t="45107" x="5702300" y="2451100"/>
          <p14:tracePt t="45124" x="5689600" y="2413000"/>
          <p14:tracePt t="45140" x="5683250" y="2406650"/>
          <p14:tracePt t="45157" x="5670550" y="2400300"/>
          <p14:tracePt t="45226" x="5657850" y="2400300"/>
          <p14:tracePt t="45274" x="5651500" y="2400300"/>
          <p14:tracePt t="45290" x="5651500" y="2406650"/>
          <p14:tracePt t="45298" x="5651500" y="2419350"/>
          <p14:tracePt t="45324" x="5651500" y="2432050"/>
          <p14:tracePt t="45340" x="5651500" y="2463800"/>
          <p14:tracePt t="45357" x="5651500" y="2489200"/>
          <p14:tracePt t="45374" x="5651500" y="2508250"/>
          <p14:tracePt t="45390" x="5651500" y="2546350"/>
          <p14:tracePt t="45407" x="5651500" y="2565400"/>
          <p14:tracePt t="45424" x="5651500" y="2571750"/>
          <p14:tracePt t="45440" x="5657850" y="2590800"/>
          <p14:tracePt t="45457" x="5670550" y="2609850"/>
          <p14:tracePt t="45474" x="5689600" y="2628900"/>
          <p14:tracePt t="45490" x="5695950" y="2641600"/>
          <p14:tracePt t="45507" x="5702300" y="2660650"/>
          <p14:tracePt t="45538" x="5715000" y="2667000"/>
          <p14:tracePt t="45554" x="5715000" y="2679700"/>
          <p14:tracePt t="45570" x="5715000" y="2692400"/>
          <p14:tracePt t="45578" x="5721350" y="2698750"/>
          <p14:tracePt t="45590" x="5727700" y="2705100"/>
          <p14:tracePt t="45618" x="5727700" y="2717800"/>
          <p14:tracePt t="45634" x="5727700" y="2730500"/>
          <p14:tracePt t="46106" x="5727700" y="2711450"/>
          <p14:tracePt t="46122" x="5727700" y="2705100"/>
          <p14:tracePt t="46138" x="5727700" y="2698750"/>
          <p14:tracePt t="46162" x="5727700" y="2692400"/>
          <p14:tracePt t="46258" x="5727700" y="2673350"/>
          <p14:tracePt t="47627" x="5702300" y="2698750"/>
          <p14:tracePt t="47635" x="5670550" y="2730500"/>
          <p14:tracePt t="47643" x="5626100" y="2774950"/>
          <p14:tracePt t="47657" x="5581650" y="2825750"/>
          <p14:tracePt t="47674" x="5480050" y="2946400"/>
          <p14:tracePt t="47675" x="5397500" y="3028950"/>
          <p14:tracePt t="47691" x="5200650" y="3257550"/>
          <p14:tracePt t="47707" x="4933950" y="3492500"/>
          <p14:tracePt t="47724" x="4578350" y="3816350"/>
          <p14:tracePt t="47741" x="4165600" y="4159250"/>
          <p14:tracePt t="47757" x="3790950" y="4445000"/>
          <p14:tracePt t="47774" x="3422650" y="4711700"/>
          <p14:tracePt t="47791" x="3168650" y="4838700"/>
          <p14:tracePt t="47808" x="3035300" y="4902200"/>
          <p14:tracePt t="47824" x="2971800" y="4933950"/>
          <p14:tracePt t="47841" x="2959100" y="4933950"/>
          <p14:tracePt t="47858" x="2952750" y="4933950"/>
          <p14:tracePt t="47874" x="2940050" y="4933950"/>
          <p14:tracePt t="47891" x="2927350" y="4933950"/>
          <p14:tracePt t="47908" x="2908300" y="4927600"/>
          <p14:tracePt t="47931" x="2901950" y="4927600"/>
          <p14:tracePt t="47941" x="2895600" y="4921250"/>
          <p14:tracePt t="47958" x="2870200" y="4914900"/>
          <p14:tracePt t="47974" x="2838450" y="4902200"/>
          <p14:tracePt t="47991" x="2794000" y="4876800"/>
          <p14:tracePt t="48008" x="2743200" y="4870450"/>
          <p14:tracePt t="48024" x="2673350" y="4826000"/>
          <p14:tracePt t="48041" x="2597150" y="4819650"/>
          <p14:tracePt t="48058" x="2540000" y="4787900"/>
          <p14:tracePt t="48074" x="2489200" y="4756150"/>
          <p14:tracePt t="48075" x="2482850" y="4756150"/>
          <p14:tracePt t="48091" x="2444750" y="4730750"/>
          <p14:tracePt t="48108" x="2432050" y="4718050"/>
          <p14:tracePt t="48124" x="2406650" y="4699000"/>
          <p14:tracePt t="48141" x="2400300" y="4692650"/>
          <p14:tracePt t="48158" x="2400300" y="4673600"/>
          <p14:tracePt t="48174" x="2400300" y="4654550"/>
          <p14:tracePt t="48191" x="2400300" y="4635500"/>
          <p14:tracePt t="48208" x="2400300" y="4616450"/>
          <p14:tracePt t="48224" x="2400300" y="4610100"/>
          <p14:tracePt t="48241" x="2400300" y="4597400"/>
          <p14:tracePt t="48483" x="2400300" y="4578350"/>
          <p14:tracePt t="48491" x="2413000" y="4559300"/>
          <p14:tracePt t="48499" x="2419350" y="4540250"/>
          <p14:tracePt t="48508" x="2432050" y="4527550"/>
          <p14:tracePt t="48524" x="2457450" y="4476750"/>
          <p14:tracePt t="48541" x="2463800" y="4457700"/>
          <p14:tracePt t="48619" x="2476500" y="4451350"/>
          <p14:tracePt t="48755" x="2476500" y="4464050"/>
          <p14:tracePt t="48771" x="2476500" y="4476750"/>
          <p14:tracePt t="48779" x="2476500" y="4483100"/>
          <p14:tracePt t="48791" x="2476500" y="4489450"/>
          <p14:tracePt t="48808" x="2463800" y="4514850"/>
          <p14:tracePt t="48824" x="2457450" y="4527550"/>
          <p14:tracePt t="48841" x="2457450" y="4540250"/>
          <p14:tracePt t="48947" x="2470150" y="4540250"/>
          <p14:tracePt t="48955" x="2501900" y="4527550"/>
          <p14:tracePt t="48963" x="2565400" y="4527550"/>
          <p14:tracePt t="48974" x="2641600" y="4527550"/>
          <p14:tracePt t="48991" x="2863850" y="4527550"/>
          <p14:tracePt t="49008" x="3187700" y="4622800"/>
          <p14:tracePt t="49025" x="3816350" y="4781550"/>
          <p14:tracePt t="49041" x="4699000" y="5029200"/>
          <p14:tracePt t="49058" x="5778500" y="5295900"/>
          <p14:tracePt t="49074" x="6800850" y="5435600"/>
          <p14:tracePt t="49075" x="7264400" y="5575300"/>
          <p14:tracePt t="49091" x="7829550" y="5822950"/>
          <p14:tracePt t="49108" x="8083550" y="5981700"/>
          <p14:tracePt t="49124" x="8159750" y="6057900"/>
          <p14:tracePt t="49141" x="8159750" y="6089650"/>
          <p14:tracePt t="49158" x="8159750" y="6115050"/>
          <p14:tracePt t="49175" x="8153400" y="6146800"/>
          <p14:tracePt t="49191" x="8134350" y="6146800"/>
          <p14:tracePt t="49208" x="8108950" y="6165850"/>
          <p14:tracePt t="49224" x="8077200" y="6178550"/>
          <p14:tracePt t="49241" x="8051800" y="6197600"/>
          <p14:tracePt t="49258" x="8007350" y="6223000"/>
          <p14:tracePt t="49275" x="8001000" y="6235700"/>
          <p14:tracePt t="49291" x="7981950" y="6242050"/>
          <p14:tracePt t="49347" x="7975600" y="6242050"/>
          <p14:tracePt t="49355" x="7975600" y="6229350"/>
          <p14:tracePt t="49363" x="7975600" y="6223000"/>
          <p14:tracePt t="49390" x="7975600" y="6203950"/>
          <p14:tracePt t="49395" x="7975600" y="6191250"/>
          <p14:tracePt t="49408" x="7975600" y="6184900"/>
          <p14:tracePt t="49427" x="7975600" y="6178550"/>
          <p14:tracePt t="49441" x="8001000" y="6178550"/>
          <p14:tracePt t="49458" x="8096250" y="6178550"/>
          <p14:tracePt t="49475" x="8267700" y="6178550"/>
          <p14:tracePt t="49475" x="8375650" y="6178550"/>
          <p14:tracePt t="49491" x="8636000" y="6178550"/>
          <p14:tracePt t="49508" x="8890000" y="6178550"/>
          <p14:tracePt t="50308" x="9118600" y="5759450"/>
          <p14:tracePt t="50325" x="9061450" y="5638800"/>
          <p14:tracePt t="50341" x="8966200" y="5486400"/>
          <p14:tracePt t="50358" x="8851900" y="5327650"/>
          <p14:tracePt t="50375" x="8686800" y="5130800"/>
          <p14:tracePt t="50391" x="8509000" y="4984750"/>
          <p14:tracePt t="50408" x="8318500" y="4876800"/>
          <p14:tracePt t="50425" x="8210550" y="4806950"/>
          <p14:tracePt t="50442" x="8089900" y="4730750"/>
          <p14:tracePt t="50458" x="8013700" y="4692650"/>
          <p14:tracePt t="50475" x="7905750" y="4654550"/>
          <p14:tracePt t="50475" x="7861300" y="4648200"/>
          <p14:tracePt t="50492" x="7753350" y="4622800"/>
          <p14:tracePt t="50508" x="7639050" y="4610100"/>
          <p14:tracePt t="50525" x="7581900" y="4591050"/>
          <p14:tracePt t="50542" x="7537450" y="4572000"/>
          <p14:tracePt t="50558" x="7493000" y="4565650"/>
          <p14:tracePt t="50575" x="7467600" y="4546600"/>
          <p14:tracePt t="50592" x="7435850" y="4546600"/>
          <p14:tracePt t="50608" x="7366000" y="4546600"/>
          <p14:tracePt t="50625" x="7245350" y="4648200"/>
          <p14:tracePt t="50642" x="7156450" y="4781550"/>
          <p14:tracePt t="50658" x="7061200" y="5003800"/>
          <p14:tracePt t="50675" x="7023100" y="5219700"/>
          <p14:tracePt t="50675" x="6978650" y="5359400"/>
          <p14:tracePt t="50691" x="6965950" y="5607050"/>
          <p14:tracePt t="50708" x="6965950" y="5797550"/>
          <p14:tracePt t="50725" x="6965950" y="5905500"/>
          <p14:tracePt t="50742" x="6965950" y="5994400"/>
          <p14:tracePt t="50758" x="6965950" y="6064250"/>
          <p14:tracePt t="50775" x="6953250" y="6153150"/>
          <p14:tracePt t="50792" x="6934200" y="6267450"/>
          <p14:tracePt t="50808" x="6870700" y="6419850"/>
          <p14:tracePt t="50825" x="6762750" y="6578600"/>
          <p14:tracePt t="50842" x="6572250" y="6743700"/>
          <p14:tracePt t="50858" x="6381750" y="6838950"/>
          <p14:tracePt t="50875" x="6254750" y="6851650"/>
          <p14:tracePt t="50875" x="6197600" y="6851650"/>
          <p14:tracePt t="50892" x="6102350" y="6845300"/>
          <p14:tracePt t="50908" x="6051550" y="6788150"/>
          <p14:tracePt t="50925" x="6032500" y="6680200"/>
          <p14:tracePt t="50942" x="6007100" y="6534150"/>
          <p14:tracePt t="50958" x="6007100" y="6394450"/>
          <p14:tracePt t="50975" x="6051550" y="6242050"/>
          <p14:tracePt t="50992" x="6140450" y="6121400"/>
          <p14:tracePt t="51008" x="6223000" y="5994400"/>
          <p14:tracePt t="51025" x="6337300" y="5867400"/>
          <p14:tracePt t="51041" x="6407150" y="5778500"/>
          <p14:tracePt t="51058" x="6483350" y="5702300"/>
          <p14:tracePt t="51075" x="6508750" y="5676900"/>
          <p14:tracePt t="51091" x="6572250" y="5600700"/>
          <p14:tracePt t="51108" x="6648450" y="5537200"/>
          <p14:tracePt t="51125" x="6711950" y="5461000"/>
          <p14:tracePt t="51141" x="6794500" y="5372100"/>
          <p14:tracePt t="51158" x="6838950" y="5334000"/>
          <p14:tracePt t="51175" x="6889750" y="5321300"/>
          <p14:tracePt t="51191" x="6921500" y="5302250"/>
          <p14:tracePt t="51208" x="6965950" y="5314950"/>
          <p14:tracePt t="51224" x="7016750" y="5353050"/>
          <p14:tracePt t="51241" x="7086600" y="5397500"/>
          <p14:tracePt t="51258" x="7156450" y="5435600"/>
          <p14:tracePt t="51274" x="7239000" y="5454650"/>
          <p14:tracePt t="51291" x="7416800" y="5454650"/>
          <p14:tracePt t="51308" x="7556500" y="5384800"/>
          <p14:tracePt t="51324" x="7613650" y="5334000"/>
          <p14:tracePt t="51341" x="7651750" y="5289550"/>
          <p14:tracePt t="51358" x="7670800" y="5219700"/>
          <p14:tracePt t="51374" x="7670800" y="5149850"/>
          <p14:tracePt t="51391" x="7670800" y="5099050"/>
          <p14:tracePt t="51408" x="7670800" y="5029200"/>
          <p14:tracePt t="51425" x="7670800" y="4965700"/>
          <p14:tracePt t="51441" x="7670800" y="4908550"/>
          <p14:tracePt t="51458" x="7658100" y="4800600"/>
          <p14:tracePt t="51474" x="7620000" y="4648200"/>
          <p14:tracePt t="51491" x="7562850" y="4425950"/>
          <p14:tracePt t="51508" x="7524750" y="4279900"/>
          <p14:tracePt t="51525" x="7493000" y="4114800"/>
          <p14:tracePt t="51541" x="7486650" y="4013200"/>
          <p14:tracePt t="51558" x="7467600" y="3943350"/>
          <p14:tracePt t="51575" x="7467600" y="3860800"/>
          <p14:tracePt t="51591" x="7467600" y="3810000"/>
          <p14:tracePt t="51608" x="7467600" y="3752850"/>
          <p14:tracePt t="51625" x="7467600" y="3683000"/>
          <p14:tracePt t="51641" x="7512050" y="3600450"/>
          <p14:tracePt t="51658" x="7550150" y="3536950"/>
          <p14:tracePt t="51675" x="7569200" y="3505200"/>
          <p14:tracePt t="51691" x="7581900" y="3473450"/>
          <p14:tracePt t="51708" x="7588250" y="3460750"/>
          <p14:tracePt t="51892" x="7588250" y="3467100"/>
          <p14:tracePt t="51956" x="7600950" y="3473450"/>
          <p14:tracePt t="51980" x="7626350" y="3473450"/>
          <p14:tracePt t="51987" x="7639050" y="3467100"/>
          <p14:tracePt t="51995" x="7651750" y="3460750"/>
          <p14:tracePt t="52008" x="7664450" y="3422650"/>
          <p14:tracePt t="52025" x="7683500" y="3390900"/>
          <p14:tracePt t="52042" x="7715250" y="3333750"/>
          <p14:tracePt t="52058" x="7721600" y="3289300"/>
          <p14:tracePt t="52075" x="7721600" y="3244850"/>
          <p14:tracePt t="52076" x="7734300" y="3206750"/>
          <p14:tracePt t="52092" x="7734300" y="3168650"/>
          <p14:tracePt t="52108" x="7734300" y="3124200"/>
          <p14:tracePt t="52125" x="7734300" y="3105150"/>
          <p14:tracePt t="52142" x="7696200" y="3067050"/>
          <p14:tracePt t="52158" x="7626350" y="3060700"/>
          <p14:tracePt t="52175" x="7531100" y="3048000"/>
          <p14:tracePt t="52192" x="7461250" y="3016250"/>
          <p14:tracePt t="52208" x="7346950" y="2971800"/>
          <p14:tracePt t="52225" x="7289800" y="2940050"/>
          <p14:tracePt t="52242" x="7264400" y="2914650"/>
          <p14:tracePt t="52259" x="7251700" y="2901950"/>
          <p14:tracePt t="52275" x="7245350" y="2895600"/>
          <p14:tracePt t="52292" x="7245350" y="2889250"/>
          <p14:tracePt t="52309" x="7245350" y="2882900"/>
          <p14:tracePt t="52325" x="7245350" y="2870200"/>
          <p14:tracePt t="52342" x="7245350" y="2851150"/>
          <p14:tracePt t="52359" x="7245350" y="2844800"/>
          <p14:tracePt t="52375" x="7251700" y="2844800"/>
          <p14:tracePt t="52392" x="7264400" y="2844800"/>
          <p14:tracePt t="52409" x="7270750" y="2844800"/>
          <p14:tracePt t="52425" x="7296150" y="2844800"/>
          <p14:tracePt t="52442" x="7302500" y="2851150"/>
          <p14:tracePt t="52459" x="7308850" y="2857500"/>
          <p14:tracePt t="52484" x="7302500" y="2863850"/>
          <p14:tracePt t="52492" x="7264400" y="2863850"/>
          <p14:tracePt t="52509" x="7073900" y="2832100"/>
          <p14:tracePt t="52525" x="6769100" y="2762250"/>
          <p14:tracePt t="52542" x="6489700" y="2736850"/>
          <p14:tracePt t="52559" x="6248400" y="2717800"/>
          <p14:tracePt t="52575" x="6070600" y="2717800"/>
          <p14:tracePt t="52592" x="5994400" y="2717800"/>
          <p14:tracePt t="52609" x="5943600" y="2698750"/>
          <p14:tracePt t="52625" x="5905500" y="2673350"/>
          <p14:tracePt t="52642" x="5873750" y="2647950"/>
          <p14:tracePt t="52659" x="5829300" y="2590800"/>
          <p14:tracePt t="52675" x="5797550" y="2552700"/>
          <p14:tracePt t="52676" x="5778500" y="2533650"/>
          <p14:tracePt t="52692" x="5715000" y="2489200"/>
          <p14:tracePt t="52709" x="5702300" y="2470150"/>
          <p14:tracePt t="52725" x="5670550" y="2444750"/>
          <p14:tracePt t="52742" x="5651500" y="2432050"/>
          <p14:tracePt t="52759" x="5638800" y="2419350"/>
          <p14:tracePt t="52775" x="5632450" y="2413000"/>
          <p14:tracePt t="52792" x="5626100" y="2400300"/>
          <p14:tracePt t="52809" x="5613400" y="2387600"/>
          <p14:tracePt t="52825" x="5594350" y="2368550"/>
          <p14:tracePt t="52842" x="5581650" y="2355850"/>
          <p14:tracePt t="52860" x="5568950" y="2349500"/>
          <p14:tracePt t="52892" x="5562600" y="2349500"/>
          <p14:tracePt t="52900" x="5556250" y="2343150"/>
          <p14:tracePt t="52996" x="5549900" y="2336800"/>
          <p14:tracePt t="53012" x="5524500" y="2336800"/>
          <p14:tracePt t="53028" x="5518150" y="2330450"/>
          <p14:tracePt t="53044" x="5511800" y="2330450"/>
          <p14:tracePt t="53052" x="5499100" y="2324100"/>
          <p14:tracePt t="53060" x="5492750" y="2311400"/>
          <p14:tracePt t="53076" x="5486400" y="2305050"/>
          <p14:tracePt t="53093" x="5480050" y="2298700"/>
          <p14:tracePt t="53116" x="5461000" y="2292350"/>
          <p14:tracePt t="53140" x="5454650" y="2286000"/>
          <p14:tracePt t="53156" x="5448300" y="2279650"/>
          <p14:tracePt t="53172" x="5441950" y="2279650"/>
          <p14:tracePt t="53180" x="5435600" y="2266950"/>
          <p14:tracePt t="53204" x="5429250" y="2266950"/>
          <p14:tracePt t="53212" x="5410200" y="2266950"/>
          <p14:tracePt t="53228" x="5403850" y="2266950"/>
          <p14:tracePt t="53300" x="5397500" y="2266950"/>
          <p14:tracePt t="53324" x="5391150" y="2273300"/>
          <p14:tracePt t="53428" x="5397500" y="2273300"/>
          <p14:tracePt t="53436" x="5403850" y="2273300"/>
          <p14:tracePt t="53444" x="5429250" y="2273300"/>
          <p14:tracePt t="53459" x="5454650" y="2273300"/>
          <p14:tracePt t="53475" x="5549900" y="2279650"/>
          <p14:tracePt t="53476" x="5619750" y="2292350"/>
          <p14:tracePt t="53492" x="5829300" y="2292350"/>
          <p14:tracePt t="53509" x="6076950" y="2292350"/>
          <p14:tracePt t="53525" x="6330950" y="2292350"/>
          <p14:tracePt t="53542" x="6559550" y="2292350"/>
          <p14:tracePt t="53559" x="6731000" y="2292350"/>
          <p14:tracePt t="53576" x="6858000" y="2292350"/>
          <p14:tracePt t="53592" x="6940550" y="2292350"/>
          <p14:tracePt t="53609" x="7004050" y="2292350"/>
          <p14:tracePt t="53625" x="7048500" y="2292350"/>
          <p14:tracePt t="53642" x="7086600" y="2305050"/>
          <p14:tracePt t="53659" x="7105650" y="2305050"/>
          <p14:tracePt t="53676" x="7131050" y="2305050"/>
          <p14:tracePt t="53676" x="7150100" y="2305050"/>
          <p14:tracePt t="53692" x="7156450" y="2305050"/>
          <p14:tracePt t="53709" x="7169150" y="2305050"/>
          <p14:tracePt t="53726" x="7194550" y="2305050"/>
          <p14:tracePt t="53742" x="7200900" y="2305050"/>
          <p14:tracePt t="53759" x="7207250" y="2305050"/>
          <p14:tracePt t="53776" x="7226300" y="2305050"/>
          <p14:tracePt t="53792" x="7232650" y="2305050"/>
          <p14:tracePt t="55173" x="7232650" y="2311400"/>
          <p14:tracePt t="55180" x="7219950" y="2317750"/>
          <p14:tracePt t="55193" x="7213600" y="2343150"/>
          <p14:tracePt t="55209" x="7169150" y="2438400"/>
          <p14:tracePt t="55226" x="7118350" y="2641600"/>
          <p14:tracePt t="55243" x="7048500" y="2889250"/>
          <p14:tracePt t="55259" x="6978650" y="3155950"/>
          <p14:tracePt t="55276" x="6921500" y="3403600"/>
          <p14:tracePt t="55277" x="6908800" y="3543300"/>
          <p14:tracePt t="55293" x="6851650" y="3778250"/>
          <p14:tracePt t="55309" x="6800850" y="3943350"/>
          <p14:tracePt t="55326" x="6781800" y="4013200"/>
          <p14:tracePt t="55343" x="6762750" y="4070350"/>
          <p14:tracePt t="55359" x="6737350" y="4140200"/>
          <p14:tracePt t="55376" x="6705600" y="4235450"/>
          <p14:tracePt t="55393" x="6661150" y="4324350"/>
          <p14:tracePt t="55409" x="6604000" y="4425950"/>
          <p14:tracePt t="55426" x="6515100" y="4565650"/>
          <p14:tracePt t="55443" x="6381750" y="4711700"/>
          <p14:tracePt t="55459" x="6184900" y="4876800"/>
          <p14:tracePt t="55476" x="5867400" y="5073650"/>
          <p14:tracePt t="55477" x="5657850" y="5194300"/>
          <p14:tracePt t="55493" x="5003800" y="5575300"/>
          <p14:tracePt t="55509" x="4324350" y="5911850"/>
          <p14:tracePt t="55526" x="3765550" y="6146800"/>
          <p14:tracePt t="55543" x="3479800" y="6248400"/>
          <p14:tracePt t="55559" x="3314700" y="6299200"/>
          <p14:tracePt t="55576" x="3162300" y="6330950"/>
          <p14:tracePt t="55593" x="2997200" y="6381750"/>
          <p14:tracePt t="55609" x="2768600" y="6413500"/>
          <p14:tracePt t="55626" x="2546350" y="6413500"/>
          <p14:tracePt t="55643" x="2349500" y="6413500"/>
          <p14:tracePt t="55659" x="2241550" y="6413500"/>
          <p14:tracePt t="55676" x="2178050" y="6407150"/>
          <p14:tracePt t="55676" x="2178050" y="6400800"/>
          <p14:tracePt t="55693" x="2159000" y="6337300"/>
          <p14:tracePt t="55709" x="2159000" y="6184900"/>
          <p14:tracePt t="55726" x="2247900" y="5981700"/>
          <p14:tracePt t="55743" x="2438400" y="5708650"/>
          <p14:tracePt t="55759" x="2590800" y="5480050"/>
          <p14:tracePt t="55776" x="2730500" y="5289550"/>
          <p14:tracePt t="55793" x="2819400" y="5137150"/>
          <p14:tracePt t="55809" x="2901950" y="5029200"/>
          <p14:tracePt t="55826" x="2946400" y="4946650"/>
          <p14:tracePt t="55843" x="2984500" y="4895850"/>
          <p14:tracePt t="55860" x="3048000" y="4806950"/>
          <p14:tracePt t="55877" x="3244850" y="4711700"/>
          <p14:tracePt t="55893" x="3397250" y="4648200"/>
          <p14:tracePt t="55909" x="3632200" y="4578350"/>
          <p14:tracePt t="55926" x="3797300" y="4527550"/>
          <p14:tracePt t="55943" x="3911600" y="4495800"/>
          <p14:tracePt t="55959" x="3975100" y="4495800"/>
          <p14:tracePt t="55976" x="4032250" y="4483100"/>
          <p14:tracePt t="55993" x="4127500" y="4476750"/>
          <p14:tracePt t="56009" x="4254500" y="4464050"/>
          <p14:tracePt t="56026" x="4381500" y="4438650"/>
          <p14:tracePt t="56043" x="4508500" y="4413250"/>
          <p14:tracePt t="56059" x="4591050" y="4413250"/>
          <p14:tracePt t="56076" x="4635500" y="4413250"/>
          <p14:tracePt t="56077" x="4641850" y="4413250"/>
          <p14:tracePt t="56093" x="4686300" y="4419600"/>
          <p14:tracePt t="56109" x="4718050" y="4438650"/>
          <p14:tracePt t="56126" x="4743450" y="4464050"/>
          <p14:tracePt t="56143" x="4775200" y="4495800"/>
          <p14:tracePt t="56159" x="4806950" y="4521200"/>
          <p14:tracePt t="56176" x="4819650" y="4527550"/>
          <p14:tracePt t="56193" x="4845050" y="4533900"/>
          <p14:tracePt t="56221" x="4851400" y="4533900"/>
          <p14:tracePt t="56229" x="4857750" y="4533900"/>
          <p14:tracePt t="56245" x="4876800" y="4533900"/>
          <p14:tracePt t="56259" x="4883150" y="4540250"/>
          <p14:tracePt t="56276" x="4889500" y="4546600"/>
          <p14:tracePt t="56421" x="4889500" y="4540250"/>
          <p14:tracePt t="56429" x="4883150" y="4533900"/>
          <p14:tracePt t="56443" x="4876800" y="4527550"/>
          <p14:tracePt t="56459" x="4864100" y="4521200"/>
          <p14:tracePt t="56481" x="4838700" y="4508500"/>
          <p14:tracePt t="56493" x="4819650" y="4502150"/>
          <p14:tracePt t="56509" x="4794250" y="4489450"/>
          <p14:tracePt t="56526" x="4768850" y="4470400"/>
          <p14:tracePt t="56549" x="4756150" y="4464050"/>
          <p14:tracePt t="56565" x="4737100" y="4451350"/>
          <p14:tracePt t="56576" x="4730750" y="4451350"/>
          <p14:tracePt t="56593" x="4711700" y="4438650"/>
          <p14:tracePt t="56610" x="4705350" y="4419600"/>
          <p14:tracePt t="56629" x="4686300" y="4400550"/>
          <p14:tracePt t="56653" x="4673600" y="4394200"/>
          <p14:tracePt t="56837" x="4673600" y="4400550"/>
          <p14:tracePt t="56909" x="4673600" y="4419600"/>
          <p14:tracePt t="56925" x="4679950" y="4432300"/>
          <p14:tracePt t="56965" x="4686300" y="4445000"/>
          <p14:tracePt t="56997" x="4692650" y="4457700"/>
          <p14:tracePt t="57013" x="4699000" y="4464050"/>
          <p14:tracePt t="57045" x="4711700" y="4464050"/>
          <p14:tracePt t="57133" x="4718050" y="4464050"/>
          <p14:tracePt t="57173" x="4724400" y="4464050"/>
          <p14:tracePt t="57181" x="4730750" y="4457700"/>
          <p14:tracePt t="57205" x="4737100" y="4438650"/>
          <p14:tracePt t="57221" x="4737100" y="4432300"/>
          <p14:tracePt t="57229" x="4737100" y="4425950"/>
          <p14:tracePt t="57293" x="4737100" y="4419600"/>
          <p14:tracePt t="57677" x="4737100" y="4400550"/>
          <p14:tracePt t="57685" x="4781550" y="4381500"/>
          <p14:tracePt t="57693" x="4870450" y="4356100"/>
          <p14:tracePt t="57710" x="5048250" y="4330700"/>
          <p14:tracePt t="57726" x="5295900" y="4286250"/>
          <p14:tracePt t="57743" x="5581650" y="4235450"/>
          <p14:tracePt t="57760" x="5937250" y="4171950"/>
          <p14:tracePt t="57776" x="6267450" y="4114800"/>
          <p14:tracePt t="57793" x="6515100" y="4070350"/>
          <p14:tracePt t="57810" x="6680200" y="4044950"/>
          <p14:tracePt t="57826" x="6724650" y="4038600"/>
          <p14:tracePt t="57917" x="6731000" y="4038600"/>
          <p14:tracePt t="57933" x="6731000" y="4044950"/>
          <p14:tracePt t="57941" x="6724650" y="4051300"/>
          <p14:tracePt t="57973" x="6699250" y="4064000"/>
          <p14:tracePt t="58005" x="6686550" y="4070350"/>
          <p14:tracePt t="58021" x="6680200" y="4076700"/>
          <p14:tracePt t="58045" x="6667500" y="4095750"/>
          <p14:tracePt t="58053" x="6661150" y="4102100"/>
          <p14:tracePt t="58061" x="6648450" y="4108450"/>
          <p14:tracePt t="58077" x="6642100" y="4127500"/>
          <p14:tracePt t="58093" x="6597650" y="4210050"/>
          <p14:tracePt t="58110" x="6584950" y="4267200"/>
          <p14:tracePt t="58127" x="6565900" y="4324350"/>
          <p14:tracePt t="58143" x="6565900" y="4362450"/>
          <p14:tracePt t="58160" x="6565900" y="4381500"/>
          <p14:tracePt t="58181" x="6565900" y="4394200"/>
          <p14:tracePt t="58205" x="6578600" y="4394200"/>
          <p14:tracePt t="58221" x="6591300" y="4394200"/>
          <p14:tracePt t="58229" x="6597650" y="4387850"/>
          <p14:tracePt t="58245" x="6604000" y="4381500"/>
          <p14:tracePt t="58260" x="6616700" y="4375150"/>
          <p14:tracePt t="58277" x="6629400" y="4356100"/>
          <p14:tracePt t="58293" x="6692900" y="4330700"/>
          <p14:tracePt t="58310" x="6750050" y="4305300"/>
          <p14:tracePt t="58327" x="6775450" y="4292600"/>
          <p14:tracePt t="58343" x="6781800" y="4292600"/>
          <p14:tracePt t="58397" x="6794500" y="4298950"/>
          <p14:tracePt t="58405" x="6794500" y="4311650"/>
          <p14:tracePt t="58413" x="6794500" y="4318000"/>
          <p14:tracePt t="58427" x="6794500" y="4343400"/>
          <p14:tracePt t="58452" x="6769100" y="4406900"/>
          <p14:tracePt t="58460" x="6762750" y="4438650"/>
          <p14:tracePt t="58477" x="6762750" y="4445000"/>
          <p14:tracePt t="58493" x="6743700" y="4457700"/>
          <p14:tracePt t="58517" x="6737350" y="4464050"/>
          <p14:tracePt t="58533" x="6731000" y="4470400"/>
          <p14:tracePt t="58645" x="6724650" y="4464050"/>
          <p14:tracePt t="60310" x="6705600" y="4464050"/>
          <p14:tracePt t="60318" x="6680200" y="4476750"/>
          <p14:tracePt t="60327" x="6648450" y="4495800"/>
          <p14:tracePt t="60344" x="6540500" y="4540250"/>
          <p14:tracePt t="60360" x="6407150" y="4591050"/>
          <p14:tracePt t="60377" x="6223000" y="4654550"/>
          <p14:tracePt t="60394" x="5956300" y="4699000"/>
          <p14:tracePt t="60410" x="5638800" y="4756150"/>
          <p14:tracePt t="60427" x="5283200" y="4813300"/>
          <p14:tracePt t="60444" x="4864100" y="4876800"/>
          <p14:tracePt t="60460" x="4495800" y="4908550"/>
          <p14:tracePt t="60477" x="4184650" y="4921250"/>
          <p14:tracePt t="60478" x="4102100" y="4921250"/>
          <p14:tracePt t="60494" x="3905250" y="4921250"/>
          <p14:tracePt t="60510" x="3784600" y="4921250"/>
          <p14:tracePt t="60527" x="3676650" y="4921250"/>
          <p14:tracePt t="60544" x="3549650" y="4921250"/>
          <p14:tracePt t="60560" x="3460750" y="4921250"/>
          <p14:tracePt t="60577" x="3359150" y="4895850"/>
          <p14:tracePt t="60594" x="3314700" y="4883150"/>
          <p14:tracePt t="60610" x="3270250" y="4870450"/>
          <p14:tracePt t="60627" x="3225800" y="4851400"/>
          <p14:tracePt t="60644" x="3194050" y="4838700"/>
          <p14:tracePt t="60661" x="3155950" y="4826000"/>
          <p14:tracePt t="60677" x="3111500" y="4787900"/>
          <p14:tracePt t="60694" x="3079750" y="4762500"/>
          <p14:tracePt t="60710" x="3054350" y="4749800"/>
          <p14:tracePt t="60727" x="3016250" y="4737100"/>
          <p14:tracePt t="60744" x="2959100" y="4718050"/>
          <p14:tracePt t="60760" x="2914650" y="4718050"/>
          <p14:tracePt t="60777" x="2844800" y="4711700"/>
          <p14:tracePt t="60794" x="2781300" y="4699000"/>
          <p14:tracePt t="60811" x="2724150" y="4692650"/>
          <p14:tracePt t="60827" x="2635250" y="4648200"/>
          <p14:tracePt t="60844" x="2609850" y="4622800"/>
          <p14:tracePt t="60861" x="2597150" y="4616450"/>
          <p14:tracePt t="60877" x="2584450" y="4603750"/>
          <p14:tracePt t="60894" x="2565400" y="4578350"/>
          <p14:tracePt t="60910" x="2552700" y="4572000"/>
          <p14:tracePt t="60942" x="2546350" y="4565650"/>
          <p14:tracePt t="61094" x="2546350" y="4546600"/>
          <p14:tracePt t="61102" x="2546350" y="4533900"/>
          <p14:tracePt t="61111" x="2546350" y="4527550"/>
          <p14:tracePt t="61127" x="2540000" y="4502150"/>
          <p14:tracePt t="61144" x="2540000" y="4483100"/>
          <p14:tracePt t="61161" x="2540000" y="4464050"/>
          <p14:tracePt t="61178" x="2540000" y="4457700"/>
          <p14:tracePt t="61310" x="2540000" y="4464050"/>
          <p14:tracePt t="61318" x="2540000" y="4470400"/>
          <p14:tracePt t="61327" x="2540000" y="4489450"/>
          <p14:tracePt t="61344" x="2533650" y="4495800"/>
          <p14:tracePt t="61361" x="2533650" y="4502150"/>
          <p14:tracePt t="61406" x="2533650" y="4508500"/>
          <p14:tracePt t="61494" x="2533650" y="4514850"/>
          <p14:tracePt t="61502" x="2533650" y="4521200"/>
          <p14:tracePt t="61518" x="2540000" y="4533900"/>
          <p14:tracePt t="61542" x="2546350" y="4533900"/>
          <p14:tracePt t="61550" x="2552700" y="4533900"/>
          <p14:tracePt t="61561" x="2565400" y="4527550"/>
          <p14:tracePt t="61577" x="2578100" y="4521200"/>
          <p14:tracePt t="61594" x="2584450" y="4521200"/>
          <p14:tracePt t="61611" x="2590800" y="4514850"/>
          <p14:tracePt t="61646" x="2603500" y="4508500"/>
          <p14:tracePt t="61886" x="2603500" y="4502150"/>
          <p14:tracePt t="62022" x="2597150" y="4489450"/>
          <p14:tracePt t="62038" x="2590800" y="4483100"/>
          <p14:tracePt t="62078" x="2584450" y="4476750"/>
          <p14:tracePt t="62094" x="2584450" y="4470400"/>
          <p14:tracePt t="62318" x="2578100" y="4470400"/>
          <p14:tracePt t="62438" x="2578100" y="4451350"/>
          <p14:tracePt t="62446" x="2603500" y="4413250"/>
          <p14:tracePt t="62454" x="2622550" y="4394200"/>
          <p14:tracePt t="62462" x="2679700" y="4349750"/>
          <p14:tracePt t="62478" x="2698750" y="4337050"/>
          <p14:tracePt t="62494" x="2832100" y="4216400"/>
          <p14:tracePt t="62511" x="3009900" y="4095750"/>
          <p14:tracePt t="62528" x="3162300" y="3975100"/>
          <p14:tracePt t="62544" x="3371850" y="3854450"/>
          <p14:tracePt t="62561" x="3524250" y="3746500"/>
          <p14:tracePt t="62578" x="3651250" y="3644900"/>
          <p14:tracePt t="62594" x="3740150" y="3581400"/>
          <p14:tracePt t="62611" x="3816350" y="3536950"/>
          <p14:tracePt t="62628" x="3898900" y="3498850"/>
          <p14:tracePt t="62644" x="3987800" y="3429000"/>
          <p14:tracePt t="62661" x="4044950" y="3409950"/>
          <p14:tracePt t="62678" x="4127500" y="3365500"/>
          <p14:tracePt t="62678" x="4184650" y="3352800"/>
          <p14:tracePt t="62694" x="4324350" y="3295650"/>
          <p14:tracePt t="62711" x="4457700" y="3232150"/>
          <p14:tracePt t="62728" x="4572000" y="3194050"/>
          <p14:tracePt t="62744" x="4673600" y="3149600"/>
          <p14:tracePt t="62761" x="4724400" y="3130550"/>
          <p14:tracePt t="62778" x="4756150" y="3130550"/>
          <p14:tracePt t="62886" x="4762500" y="3124200"/>
          <p14:tracePt t="62894" x="4775200" y="3111500"/>
          <p14:tracePt t="62910" x="4794250" y="3098800"/>
          <p14:tracePt t="62918" x="4826000" y="3079750"/>
          <p14:tracePt t="62928" x="4845050" y="3054350"/>
          <p14:tracePt t="62944" x="4921250" y="2978150"/>
          <p14:tracePt t="62961" x="4972050" y="2927350"/>
          <p14:tracePt t="62978" x="5029200" y="2876550"/>
          <p14:tracePt t="62994" x="5080000" y="2844800"/>
          <p14:tracePt t="63011" x="5105400" y="2838450"/>
          <p14:tracePt t="63028" x="5118100" y="2832100"/>
          <p14:tracePt t="63044" x="5156200" y="2806700"/>
          <p14:tracePt t="63061" x="5187950" y="2800350"/>
          <p14:tracePt t="63078" x="5257800" y="2768600"/>
          <p14:tracePt t="63078" x="5283200" y="2755900"/>
          <p14:tracePt t="63094" x="5353050" y="2717800"/>
          <p14:tracePt t="63111" x="5454650" y="2698750"/>
          <p14:tracePt t="63128" x="5511800" y="2686050"/>
          <p14:tracePt t="63144" x="5581650" y="2654300"/>
          <p14:tracePt t="63161" x="5638800" y="2647950"/>
          <p14:tracePt t="63178" x="5670550" y="2635250"/>
          <p14:tracePt t="63195" x="5683250" y="2635250"/>
          <p14:tracePt t="63211" x="5695950" y="2635250"/>
          <p14:tracePt t="63238" x="5708650" y="2635250"/>
          <p14:tracePt t="63262" x="5715000" y="2635250"/>
          <p14:tracePt t="63278" x="5721350" y="2635250"/>
          <p14:tracePt t="63294" x="5734050" y="2635250"/>
          <p14:tracePt t="63302" x="5740400" y="2635250"/>
          <p14:tracePt t="63311" x="5765800" y="2654300"/>
          <p14:tracePt t="63328" x="5772150" y="2660650"/>
          <p14:tracePt t="63350" x="5778500" y="2667000"/>
          <p14:tracePt t="63374" x="5778500" y="2686050"/>
          <p14:tracePt t="63391" x="5778500" y="2692400"/>
          <p14:tracePt t="63406" x="5778500" y="2698750"/>
          <p14:tracePt t="63422" x="5778500" y="2705100"/>
          <p14:tracePt t="63454" x="5778500" y="2724150"/>
          <p14:tracePt t="63463" x="5778500" y="2730500"/>
          <p14:tracePt t="63622" x="5778500" y="2724150"/>
          <p14:tracePt t="63631" x="5778500" y="2705100"/>
          <p14:tracePt t="63646" x="5778500" y="2698750"/>
          <p14:tracePt t="63654" x="5778500" y="2692400"/>
          <p14:tracePt t="63663" x="5778500" y="2686050"/>
          <p14:tracePt t="63678" x="5784850" y="2679700"/>
          <p14:tracePt t="63695" x="5803900" y="2654300"/>
          <p14:tracePt t="63798" x="5822950" y="2667000"/>
          <p14:tracePt t="63806" x="5842000" y="2705100"/>
          <p14:tracePt t="63814" x="5854700" y="2762250"/>
          <p14:tracePt t="63828" x="5880100" y="2838450"/>
          <p14:tracePt t="63845" x="5981700" y="2997200"/>
          <p14:tracePt t="63861" x="6102350" y="3155950"/>
          <p14:tracePt t="63878" x="6223000" y="3327400"/>
          <p14:tracePt t="63879" x="6273800" y="3403600"/>
          <p14:tracePt t="63895" x="6369050" y="3530600"/>
          <p14:tracePt t="63911" x="6388100" y="3613150"/>
          <p14:tracePt t="63928" x="6438900" y="3714750"/>
          <p14:tracePt t="63944" x="6477000" y="3771900"/>
          <p14:tracePt t="63961" x="6527800" y="3848100"/>
          <p14:tracePt t="63978" x="6578600" y="3917950"/>
          <p14:tracePt t="63994" x="6629400" y="3975100"/>
          <p14:tracePt t="64011" x="6673850" y="4032250"/>
          <p14:tracePt t="64028" x="6692900" y="4070350"/>
          <p14:tracePt t="64045" x="6724650" y="4108450"/>
          <p14:tracePt t="64061" x="6737350" y="4152900"/>
          <p14:tracePt t="64078" x="6762750" y="4178300"/>
          <p14:tracePt t="64079" x="6775450" y="4203700"/>
          <p14:tracePt t="64095" x="6800850" y="4267200"/>
          <p14:tracePt t="64111" x="6832600" y="4324350"/>
          <p14:tracePt t="64128" x="6864350" y="4368800"/>
          <p14:tracePt t="64145" x="6902450" y="4445000"/>
          <p14:tracePt t="64161" x="6908800" y="4464050"/>
          <p14:tracePt t="64178" x="6915150" y="4476750"/>
          <p14:tracePt t="64195" x="6915150" y="4502150"/>
          <p14:tracePt t="64223" x="6921500" y="4508500"/>
          <p14:tracePt t="64311" x="6921500" y="4502150"/>
          <p14:tracePt t="64319" x="6921500" y="4483100"/>
          <p14:tracePt t="64328" x="6921500" y="4470400"/>
          <p14:tracePt t="64345" x="6921500" y="4464050"/>
          <p14:tracePt t="64361" x="6921500" y="4438650"/>
          <p14:tracePt t="64378" x="6915150" y="4419600"/>
          <p14:tracePt t="64395" x="6908800" y="4413250"/>
          <p14:tracePt t="64439" x="6896100" y="4413250"/>
          <p14:tracePt t="64447" x="6889750" y="4413250"/>
          <p14:tracePt t="64455" x="6864350" y="4438650"/>
          <p14:tracePt t="64463" x="6864350" y="4470400"/>
          <p14:tracePt t="64478" x="6858000" y="4508500"/>
          <p14:tracePt t="64495" x="6807200" y="4711700"/>
          <p14:tracePt t="64511" x="6781800" y="4857750"/>
          <p14:tracePt t="64528" x="6743700" y="5073650"/>
          <p14:tracePt t="64545" x="6718300" y="5302250"/>
          <p14:tracePt t="64561" x="6673850" y="5530850"/>
          <p14:tracePt t="64578" x="6648450" y="5797550"/>
          <p14:tracePt t="64595" x="6610350" y="5994400"/>
          <p14:tracePt t="64611" x="6597650" y="6121400"/>
          <p14:tracePt t="64628" x="6572250" y="6216650"/>
          <p14:tracePt t="64645" x="6559550" y="6261100"/>
          <p14:tracePt t="64661" x="6540500" y="6280150"/>
          <p14:tracePt t="64678" x="6540500" y="6292850"/>
          <p14:tracePt t="64679" x="6534150" y="6299200"/>
          <p14:tracePt t="64695" x="6527800" y="6305550"/>
          <p14:tracePt t="64711" x="6515100" y="6311900"/>
          <p14:tracePt t="64728" x="6502400" y="6311900"/>
          <p14:tracePt t="64745" x="6483350" y="6311900"/>
          <p14:tracePt t="64761" x="6464300" y="6311900"/>
          <p14:tracePt t="64778" x="6432550" y="6330950"/>
          <p14:tracePt t="64795" x="6426200" y="6330950"/>
          <p14:tracePt t="64812" x="6400800" y="6330950"/>
          <p14:tracePt t="64828" x="6369050" y="6330950"/>
          <p14:tracePt t="64845" x="6324600" y="6330950"/>
          <p14:tracePt t="64861" x="6305550" y="6330950"/>
          <p14:tracePt t="64878" x="6254750" y="6324600"/>
          <p14:tracePt t="64879" x="6242050" y="6324600"/>
          <p14:tracePt t="64895" x="6203950" y="6292850"/>
          <p14:tracePt t="64911" x="6178550" y="6280150"/>
          <p14:tracePt t="64928" x="6153150" y="6273800"/>
          <p14:tracePt t="64945" x="6127750" y="6254750"/>
          <p14:tracePt t="64961" x="6121400" y="6248400"/>
          <p14:tracePt t="64978" x="6108700" y="6248400"/>
          <p14:tracePt t="64995" x="6076950" y="6248400"/>
          <p14:tracePt t="65011" x="6064250" y="6248400"/>
          <p14:tracePt t="65028" x="6051550" y="6248400"/>
          <p14:tracePt t="65045" x="6032500" y="6248400"/>
          <p14:tracePt t="65061" x="6013450" y="6261100"/>
          <p14:tracePt t="65078" x="6007100" y="6286500"/>
          <p14:tracePt t="65079" x="6007100" y="6292850"/>
          <p14:tracePt t="65095" x="5994400" y="6318250"/>
          <p14:tracePt t="65111" x="5975350" y="6330950"/>
          <p14:tracePt t="65128" x="5969000" y="6356350"/>
          <p14:tracePt t="65145" x="5943600" y="6381750"/>
          <p14:tracePt t="65161" x="5937250" y="6388100"/>
          <p14:tracePt t="65178" x="5924550" y="6407150"/>
          <p14:tracePt t="65195" x="5905500" y="6413500"/>
          <p14:tracePt t="65212" x="5873750" y="6426200"/>
          <p14:tracePt t="65228" x="5867400" y="6426200"/>
          <p14:tracePt t="65245" x="5848350" y="6426200"/>
          <p14:tracePt t="65262" x="5835650" y="6426200"/>
          <p14:tracePt t="65278" x="5829300" y="6426200"/>
          <p14:tracePt t="65327" x="5822950" y="6426200"/>
          <p14:tracePt t="65375" x="5829300" y="6426200"/>
          <p14:tracePt t="65383" x="5848350" y="6407150"/>
          <p14:tracePt t="65391" x="5892800" y="6388100"/>
          <p14:tracePt t="65399" x="5930900" y="6388100"/>
          <p14:tracePt t="65412" x="5981700" y="6388100"/>
          <p14:tracePt t="65428" x="6127750" y="6350000"/>
          <p14:tracePt t="65445" x="6362700" y="6280150"/>
          <p14:tracePt t="65462" x="6559550" y="6242050"/>
          <p14:tracePt t="65479" x="6673850" y="6197600"/>
          <p14:tracePt t="65495" x="6686550" y="6191250"/>
          <p14:tracePt t="65512" x="6699250" y="6184900"/>
          <p14:tracePt t="65528" x="6699250" y="6178550"/>
          <p14:tracePt t="65545" x="6699250" y="6172200"/>
          <p14:tracePt t="65562" x="6699250" y="6159500"/>
          <p14:tracePt t="65578" x="6699250" y="6140450"/>
          <p14:tracePt t="65595" x="6699250" y="6134100"/>
          <p14:tracePt t="65612" x="6699250" y="6121400"/>
          <p14:tracePt t="65687" x="6699250" y="6115050"/>
          <p14:tracePt t="65775" x="6692900" y="6115050"/>
          <p14:tracePt t="65791" x="6686550" y="6115050"/>
          <p14:tracePt t="65799" x="6686550" y="6127750"/>
          <p14:tracePt t="65871" x="6686550" y="6108700"/>
          <p14:tracePt t="65879" x="6705600" y="6089650"/>
          <p14:tracePt t="65887" x="6724650" y="6076950"/>
          <p14:tracePt t="65895" x="6731000" y="6076950"/>
          <p14:tracePt t="65912" x="6737350" y="6070600"/>
          <p14:tracePt t="65928" x="6750050" y="6070600"/>
          <p14:tracePt t="65945" x="6762750" y="6070600"/>
          <p14:tracePt t="65962" x="6807200" y="6045200"/>
          <p14:tracePt t="65979" x="6851650" y="6000750"/>
          <p14:tracePt t="65995" x="6965950" y="5873750"/>
          <p14:tracePt t="66012" x="7124700" y="5695950"/>
          <p14:tracePt t="66028" x="7296150" y="5486400"/>
          <p14:tracePt t="66045" x="7429500" y="5308600"/>
          <p14:tracePt t="66062" x="7493000" y="5156200"/>
          <p14:tracePt t="66078" x="7524750" y="5067300"/>
          <p14:tracePt t="66079" x="7524750" y="5016500"/>
          <p14:tracePt t="66095" x="7537450" y="4940300"/>
          <p14:tracePt t="66112" x="7569200" y="4857750"/>
          <p14:tracePt t="66128" x="7600950" y="4756150"/>
          <p14:tracePt t="66145" x="7664450" y="4635500"/>
          <p14:tracePt t="66162" x="7727950" y="4470400"/>
          <p14:tracePt t="66178" x="7823200" y="4267200"/>
          <p14:tracePt t="66195" x="7886700" y="4064000"/>
          <p14:tracePt t="66212" x="7956550" y="3848100"/>
          <p14:tracePt t="66228" x="8026400" y="3600450"/>
          <p14:tracePt t="66245" x="8051800" y="3384550"/>
          <p14:tracePt t="66262" x="8064500" y="3244850"/>
          <p14:tracePt t="66278" x="8102600" y="3079750"/>
          <p14:tracePt t="66279" x="8102600" y="3073400"/>
          <p14:tracePt t="66295" x="8102600" y="2984500"/>
          <p14:tracePt t="66312" x="8102600" y="2933700"/>
          <p14:tracePt t="66328" x="8102600" y="2882900"/>
          <p14:tracePt t="66345" x="8096250" y="2851150"/>
          <p14:tracePt t="66362" x="8083550" y="2819400"/>
          <p14:tracePt t="66378" x="8077200" y="2794000"/>
          <p14:tracePt t="66395" x="8058150" y="2768600"/>
          <p14:tracePt t="66412" x="8051800" y="2736850"/>
          <p14:tracePt t="66429" x="8045450" y="2711450"/>
          <p14:tracePt t="66445" x="8032750" y="2686050"/>
          <p14:tracePt t="66462" x="8020050" y="2667000"/>
          <p14:tracePt t="66479" x="8001000" y="2641600"/>
          <p14:tracePt t="66495" x="7994650" y="2635250"/>
          <p14:tracePt t="66512" x="7994650" y="2609850"/>
          <p14:tracePt t="66529" x="7988300" y="2603500"/>
          <p14:tracePt t="66545" x="7981950" y="2597150"/>
          <p14:tracePt t="66562" x="7962900" y="2590800"/>
          <p14:tracePt t="66591" x="7950200" y="2590800"/>
          <p14:tracePt t="66599" x="7943850" y="2584450"/>
          <p14:tracePt t="66615" x="7931150" y="2571750"/>
          <p14:tracePt t="66687" x="7924800" y="2571750"/>
          <p14:tracePt t="66703" x="7912100" y="2571750"/>
          <p14:tracePt t="66719" x="7905750" y="2571750"/>
          <p14:tracePt t="66727" x="7893050" y="2571750"/>
          <p14:tracePt t="67079" x="7886700" y="2578100"/>
          <p14:tracePt t="67095" x="7880350" y="2584450"/>
          <p14:tracePt t="67103" x="7874000" y="2590800"/>
          <p14:tracePt t="67112" x="7854950" y="2603500"/>
          <p14:tracePt t="67129" x="7842250" y="2628900"/>
          <p14:tracePt t="67145" x="7816850" y="2660650"/>
          <p14:tracePt t="67162" x="7772400" y="2692400"/>
          <p14:tracePt t="67179" x="7753350" y="2698750"/>
          <p14:tracePt t="67195" x="7740650" y="2698750"/>
          <p14:tracePt t="67212" x="7702550" y="2711450"/>
          <p14:tracePt t="67229" x="7658100" y="2711450"/>
          <p14:tracePt t="67245" x="7613650" y="2711450"/>
          <p14:tracePt t="67262" x="7594600" y="2711450"/>
          <p14:tracePt t="67279" x="7575550" y="2711450"/>
          <p14:tracePt t="67295" x="7569200" y="2711450"/>
          <p14:tracePt t="67312" x="7562850" y="2711450"/>
          <p14:tracePt t="67329" x="7550150" y="2698750"/>
          <p14:tracePt t="67345" x="7531100" y="2679700"/>
          <p14:tracePt t="67362" x="7531100" y="2660650"/>
          <p14:tracePt t="67379" x="7524750" y="2628900"/>
          <p14:tracePt t="67395" x="7524750" y="2622550"/>
          <p14:tracePt t="67412" x="7512050" y="2616200"/>
          <p14:tracePt t="67429" x="7512050" y="2609850"/>
          <p14:tracePt t="67445" x="7505700" y="2590800"/>
          <p14:tracePt t="67471" x="7499350" y="2571750"/>
          <p14:tracePt t="67495" x="7493000" y="2571750"/>
          <p14:tracePt t="67511" x="7454900" y="2571750"/>
          <p14:tracePt t="67519" x="7416800" y="2578100"/>
          <p14:tracePt t="67529" x="7327900" y="2603500"/>
          <p14:tracePt t="67546" x="7067550" y="2730500"/>
          <p14:tracePt t="67562" x="6724650" y="2863850"/>
          <p14:tracePt t="67579" x="6419850" y="2984500"/>
          <p14:tracePt t="67595" x="6140450" y="3054350"/>
          <p14:tracePt t="67612" x="5956300" y="3105150"/>
          <p14:tracePt t="67629" x="5861050" y="3117850"/>
          <p14:tracePt t="67645" x="5829300" y="3117850"/>
          <p14:tracePt t="67662" x="5816600" y="3117850"/>
          <p14:tracePt t="67679" x="5803900" y="3117850"/>
          <p14:tracePt t="67695" x="5791200" y="3117850"/>
          <p14:tracePt t="67735" x="5778500" y="3105150"/>
          <p14:tracePt t="67743" x="5778500" y="3086100"/>
          <p14:tracePt t="67751" x="5778500" y="3060700"/>
          <p14:tracePt t="67762" x="5778500" y="3041650"/>
          <p14:tracePt t="67779" x="5772150" y="2978150"/>
          <p14:tracePt t="67795" x="5759450" y="2921000"/>
          <p14:tracePt t="67812" x="5759450" y="2838450"/>
          <p14:tracePt t="67829" x="5759450" y="2794000"/>
          <p14:tracePt t="67845" x="5753100" y="2762250"/>
          <p14:tracePt t="67862" x="5753100" y="2736850"/>
          <p14:tracePt t="67887" x="5753100" y="2730500"/>
          <p14:tracePt t="67911" x="5753100" y="2724150"/>
          <p14:tracePt t="67919" x="5753100" y="2717800"/>
          <p14:tracePt t="67929" x="5753100" y="2698750"/>
          <p14:tracePt t="67946" x="5753100" y="2686050"/>
          <p14:tracePt t="67962" x="5753100" y="2641600"/>
          <p14:tracePt t="67979" x="5753100" y="2609850"/>
          <p14:tracePt t="67996" x="5753100" y="2603500"/>
          <p14:tracePt t="68023" x="5746750" y="2597150"/>
          <p14:tracePt t="68047" x="5740400" y="2597150"/>
          <p14:tracePt t="68071" x="5727700" y="2597150"/>
          <p14:tracePt t="68079" x="5721350" y="2597150"/>
          <p14:tracePt t="68088" x="5695950" y="2597150"/>
          <p14:tracePt t="68096" x="5689600" y="2597150"/>
          <p14:tracePt t="68112" x="5651500" y="2597150"/>
          <p14:tracePt t="68129" x="5600700" y="2628900"/>
          <p14:tracePt t="68146" x="5575300" y="2635250"/>
          <p14:tracePt t="68162" x="5549900" y="2660650"/>
          <p14:tracePt t="68179" x="5543550" y="2679700"/>
          <p14:tracePt t="68196" x="5543550" y="2686050"/>
          <p14:tracePt t="68212" x="5524500" y="2698750"/>
          <p14:tracePt t="68229" x="5524500" y="2711450"/>
          <p14:tracePt t="68246" x="5524500" y="2730500"/>
          <p14:tracePt t="68264" x="5524500" y="2736850"/>
          <p14:tracePt t="68279" x="5524500" y="2749550"/>
          <p14:tracePt t="68296" x="5537200" y="2755900"/>
          <p14:tracePt t="68312" x="5549900" y="2755900"/>
          <p14:tracePt t="68329" x="5556250" y="2755900"/>
          <p14:tracePt t="68346" x="5562600" y="2755900"/>
          <p14:tracePt t="68362" x="5575300" y="2755900"/>
          <p14:tracePt t="68379" x="5588000" y="2755900"/>
          <p14:tracePt t="68396" x="5594350" y="2755900"/>
          <p14:tracePt t="68415" x="5613400" y="2736850"/>
          <p14:tracePt t="68432" x="5619750" y="2717800"/>
          <p14:tracePt t="68447" x="5638800" y="2692400"/>
          <p14:tracePt t="68462" x="5645150" y="2679700"/>
          <p14:tracePt t="68479" x="5657850" y="2667000"/>
          <p14:tracePt t="68496" x="5664200" y="2647950"/>
          <p14:tracePt t="68512" x="5664200" y="2641600"/>
          <p14:tracePt t="68529" x="5664200" y="2616200"/>
          <p14:tracePt t="68546" x="5664200" y="2609850"/>
          <p14:tracePt t="68562" x="5664200" y="2603500"/>
          <p14:tracePt t="68648" x="5664200" y="2597150"/>
          <p14:tracePt t="68672" x="5657850" y="2597150"/>
          <p14:tracePt t="68680" x="5651500" y="2597150"/>
          <p14:tracePt t="68688" x="5632450" y="2603500"/>
          <p14:tracePt t="68696" x="5626100" y="2622550"/>
          <p14:tracePt t="68712" x="5588000" y="2673350"/>
          <p14:tracePt t="68729" x="5556250" y="2730500"/>
          <p14:tracePt t="68746" x="5543550" y="2787650"/>
          <p14:tracePt t="68762" x="5537200" y="2838450"/>
          <p14:tracePt t="68779" x="5530850" y="2889250"/>
          <p14:tracePt t="68796" x="5530850" y="2921000"/>
          <p14:tracePt t="68812" x="5530850" y="2933700"/>
          <p14:tracePt t="68829" x="5530850" y="2959100"/>
          <p14:tracePt t="68846" x="5530850" y="2971800"/>
          <p14:tracePt t="68862" x="5530850" y="2997200"/>
          <p14:tracePt t="68879" x="5530850" y="3009900"/>
          <p14:tracePt t="68880" x="5530850" y="3016250"/>
          <p14:tracePt t="68896" x="5556250" y="3041650"/>
          <p14:tracePt t="68912" x="5632450" y="3041650"/>
          <p14:tracePt t="68929" x="5715000" y="3041650"/>
          <p14:tracePt t="68946" x="5822950" y="3022600"/>
          <p14:tracePt t="68962" x="5905500" y="2971800"/>
          <p14:tracePt t="68979" x="6032500" y="2857500"/>
          <p14:tracePt t="68996" x="6102350" y="2762250"/>
          <p14:tracePt t="69012" x="6146800" y="2679700"/>
          <p14:tracePt t="69029" x="6153150" y="2616200"/>
          <p14:tracePt t="69046" x="6165850" y="2559050"/>
          <p14:tracePt t="69062" x="6165850" y="2527300"/>
          <p14:tracePt t="69079" x="6165850" y="2508250"/>
          <p14:tracePt t="69128" x="6153150" y="2495550"/>
          <p14:tracePt t="69152" x="6134100" y="2495550"/>
          <p14:tracePt t="69168" x="6108700" y="2495550"/>
          <p14:tracePt t="69176" x="6089650" y="2495550"/>
          <p14:tracePt t="69196" x="6026150" y="2495550"/>
          <p14:tracePt t="69213" x="5981700" y="2495550"/>
          <p14:tracePt t="69229" x="5937250" y="2495550"/>
          <p14:tracePt t="69246" x="5930900" y="2495550"/>
          <p14:tracePt t="69262" x="5918200" y="2495550"/>
          <p14:tracePt t="69336" x="5930900" y="2495550"/>
          <p14:tracePt t="69344" x="5937250" y="2495550"/>
          <p14:tracePt t="69352" x="5962650" y="2495550"/>
          <p14:tracePt t="69362" x="6000750" y="2495550"/>
          <p14:tracePt t="69379" x="6121400" y="2495550"/>
          <p14:tracePt t="69396" x="6318250" y="2489200"/>
          <p14:tracePt t="69413" x="6527800" y="2489200"/>
          <p14:tracePt t="69429" x="6699250" y="2489200"/>
          <p14:tracePt t="69446" x="6877050" y="2489200"/>
          <p14:tracePt t="69462" x="6997700" y="2489200"/>
          <p14:tracePt t="69479" x="7010400" y="2489200"/>
          <p14:tracePt t="69496" x="7035800" y="2482850"/>
          <p14:tracePt t="69513" x="7054850" y="2470150"/>
          <p14:tracePt t="69529" x="7067550" y="2451100"/>
          <p14:tracePt t="69546" x="7092950" y="2400300"/>
          <p14:tracePt t="69563" x="7124700" y="2368550"/>
          <p14:tracePt t="69579" x="7137400" y="2343150"/>
          <p14:tracePt t="69600" x="7150100" y="2336800"/>
          <p14:tracePt t="69704" x="7143750" y="2336800"/>
          <p14:tracePt t="69712" x="7143750" y="2343150"/>
          <p14:tracePt t="69720" x="7131050" y="2362200"/>
          <p14:tracePt t="69729" x="7118350" y="2381250"/>
          <p14:tracePt t="69746" x="7080250" y="2438400"/>
          <p14:tracePt t="69763" x="7054850" y="2495550"/>
          <p14:tracePt t="69779" x="7035800" y="2533650"/>
          <p14:tracePt t="69796" x="7023100" y="2571750"/>
          <p14:tracePt t="69813" x="7010400" y="2603500"/>
          <p14:tracePt t="69829" x="6991350" y="2641600"/>
          <p14:tracePt t="69846" x="6978650" y="2654300"/>
          <p14:tracePt t="69872" x="6978650" y="2667000"/>
          <p14:tracePt t="69984" x="6978650" y="2660650"/>
          <p14:tracePt t="69992" x="6978650" y="2654300"/>
          <p14:tracePt t="70000" x="6978650" y="2647950"/>
          <p14:tracePt t="70013" x="6978650" y="2622550"/>
          <p14:tracePt t="70029" x="6978650" y="2597150"/>
          <p14:tracePt t="70046" x="6959600" y="2559050"/>
          <p14:tracePt t="70063" x="6934200" y="2520950"/>
          <p14:tracePt t="70079" x="6902450" y="2501900"/>
          <p14:tracePt t="70080" x="6870700" y="2501900"/>
          <p14:tracePt t="70096" x="6826250" y="2482850"/>
          <p14:tracePt t="70113" x="6800850" y="2476500"/>
          <p14:tracePt t="70129" x="6743700" y="2438400"/>
          <p14:tracePt t="70146" x="6686550" y="2406650"/>
          <p14:tracePt t="70163" x="6591300" y="2362200"/>
          <p14:tracePt t="70180" x="6407150" y="2324100"/>
          <p14:tracePt t="70196" x="6178550" y="2311400"/>
          <p14:tracePt t="70213" x="5937250" y="2311400"/>
          <p14:tracePt t="70230" x="5657850" y="2330450"/>
          <p14:tracePt t="70246" x="5422900" y="2400300"/>
          <p14:tracePt t="70263" x="5276850" y="2451100"/>
          <p14:tracePt t="70279" x="5175250" y="2482850"/>
          <p14:tracePt t="70280" x="5162550" y="2482850"/>
          <p14:tracePt t="70296" x="5111750" y="2501900"/>
          <p14:tracePt t="70313" x="5086350" y="2501900"/>
          <p14:tracePt t="70329" x="5054600" y="2501900"/>
          <p14:tracePt t="70346" x="5035550" y="2489200"/>
          <p14:tracePt t="70363" x="5010150" y="2489200"/>
          <p14:tracePt t="70379" x="5003800" y="2489200"/>
          <p14:tracePt t="70432" x="4997450" y="2482850"/>
          <p14:tracePt t="70448" x="5010150" y="2470150"/>
          <p14:tracePt t="70456" x="5016500" y="2470150"/>
          <p14:tracePt t="70464" x="5029200" y="2457450"/>
          <p14:tracePt t="70479" x="5041900" y="2457450"/>
          <p14:tracePt t="70496" x="5124450" y="2438400"/>
          <p14:tracePt t="70513" x="5213350" y="2406650"/>
          <p14:tracePt t="70529" x="5384800" y="2355850"/>
          <p14:tracePt t="70546" x="5543550" y="2343150"/>
          <p14:tracePt t="70563" x="5734050" y="2343150"/>
          <p14:tracePt t="70579" x="5930900" y="2343150"/>
          <p14:tracePt t="70596" x="6070600" y="2343150"/>
          <p14:tracePt t="70613" x="6178550" y="2343150"/>
          <p14:tracePt t="70630" x="6235700" y="2343150"/>
          <p14:tracePt t="70646" x="6292850" y="2324100"/>
          <p14:tracePt t="70663" x="6324600" y="2305050"/>
          <p14:tracePt t="70680" x="6330950" y="2298700"/>
          <p14:tracePt t="70736" x="6337300" y="2298700"/>
          <p14:tracePt t="70768" x="6350000" y="2298700"/>
          <p14:tracePt t="70808" x="6356350" y="2298700"/>
          <p14:tracePt t="70816" x="6381750" y="2298700"/>
          <p14:tracePt t="70829" x="6407150" y="2298700"/>
          <p14:tracePt t="70846" x="6565900" y="2292350"/>
          <p14:tracePt t="70863" x="6800850" y="2222500"/>
          <p14:tracePt t="70879" x="7010400" y="2209800"/>
          <p14:tracePt t="70880" x="7080250" y="2197100"/>
          <p14:tracePt t="70896" x="7137400" y="2197100"/>
          <p14:tracePt t="70913" x="7169150" y="2197100"/>
          <p14:tracePt t="70929" x="7175500" y="2197100"/>
          <p14:tracePt t="70946" x="7194550" y="2197100"/>
          <p14:tracePt t="70963" x="7207250" y="2197100"/>
          <p14:tracePt t="70980" x="7213600" y="2197100"/>
          <p14:tracePt t="70996" x="7226300" y="2197100"/>
          <p14:tracePt t="71400" x="7232650" y="2197100"/>
          <p14:tracePt t="71456" x="7245350" y="2197100"/>
          <p14:tracePt t="71496" x="7251700" y="2197100"/>
          <p14:tracePt t="71512" x="7251700" y="2203450"/>
          <p14:tracePt t="71520" x="7245350" y="2222500"/>
          <p14:tracePt t="71584" x="7239000" y="2228850"/>
          <p14:tracePt t="71896" x="7232650" y="2228850"/>
          <p14:tracePt t="71920" x="7213600" y="2235200"/>
          <p14:tracePt t="71936" x="7207250" y="2254250"/>
          <p14:tracePt t="71952" x="7194550" y="2273300"/>
          <p14:tracePt t="71968" x="7175500" y="2298700"/>
          <p14:tracePt t="71976" x="7169150" y="2317750"/>
          <p14:tracePt t="71984" x="7156450" y="2336800"/>
          <p14:tracePt t="71996" x="7150100" y="2368550"/>
          <p14:tracePt t="72013" x="7112000" y="2413000"/>
          <p14:tracePt t="72030" x="7073900" y="2463800"/>
          <p14:tracePt t="72046" x="7054850" y="2501900"/>
          <p14:tracePt t="72063" x="7029450" y="2527300"/>
          <p14:tracePt t="72080" x="7016750" y="2540000"/>
          <p14:tracePt t="72081" x="7010400" y="2552700"/>
          <p14:tracePt t="72128" x="7004050" y="2559050"/>
          <p14:tracePt t="72144" x="6997700" y="2559050"/>
          <p14:tracePt t="72152" x="6991350" y="2559050"/>
          <p14:tracePt t="72163" x="6985000" y="2559050"/>
          <p14:tracePt t="72180" x="6965950" y="2533650"/>
          <p14:tracePt t="72197" x="6953250" y="2514600"/>
          <p14:tracePt t="72213" x="6940550" y="2501900"/>
          <p14:tracePt t="72230" x="6927850" y="2489200"/>
          <p14:tracePt t="72247" x="6915150" y="2476500"/>
          <p14:tracePt t="72263" x="6896100" y="2470150"/>
          <p14:tracePt t="72280" x="6889750" y="2463800"/>
          <p14:tracePt t="72297" x="6877050" y="2457450"/>
          <p14:tracePt t="72320" x="6864350" y="2457450"/>
          <p14:tracePt t="72408" x="6858000" y="2457450"/>
          <p14:tracePt t="72416" x="6858000" y="2463800"/>
          <p14:tracePt t="72424" x="6858000" y="2489200"/>
          <p14:tracePt t="72432" x="6858000" y="2495550"/>
          <p14:tracePt t="72447" x="6858000" y="2514600"/>
          <p14:tracePt t="72463" x="6858000" y="2546350"/>
          <p14:tracePt t="72480" x="6870700" y="2578100"/>
          <p14:tracePt t="72481" x="6889750" y="2590800"/>
          <p14:tracePt t="72497" x="6965950" y="2609850"/>
          <p14:tracePt t="72513" x="7073900" y="2609850"/>
          <p14:tracePt t="72530" x="7169150" y="2609850"/>
          <p14:tracePt t="72547" x="7239000" y="2628900"/>
          <p14:tracePt t="72563" x="7270750" y="2641600"/>
          <p14:tracePt t="72580" x="7289800" y="2647950"/>
          <p14:tracePt t="72597" x="7321550" y="2679700"/>
          <p14:tracePt t="72613" x="7327900" y="2686050"/>
          <p14:tracePt t="72630" x="7327900" y="2711450"/>
          <p14:tracePt t="72647" x="7334250" y="2730500"/>
          <p14:tracePt t="72753" x="7334250" y="2743200"/>
          <p14:tracePt t="72761" x="7334250" y="2749550"/>
          <p14:tracePt t="72777" x="7334250" y="2762250"/>
          <p14:tracePt t="72784" x="7334250" y="2787650"/>
          <p14:tracePt t="72797" x="7334250" y="2794000"/>
          <p14:tracePt t="72813" x="7346950" y="2825750"/>
          <p14:tracePt t="72830" x="7346950" y="2870200"/>
          <p14:tracePt t="72847" x="7366000" y="2914650"/>
          <p14:tracePt t="72863" x="7385050" y="2971800"/>
          <p14:tracePt t="72880" x="7423150" y="3022600"/>
          <p14:tracePt t="72881" x="7442200" y="3041650"/>
          <p14:tracePt t="72897" x="7493000" y="3086100"/>
          <p14:tracePt t="72913" x="7537450" y="3124200"/>
          <p14:tracePt t="72930" x="7600950" y="3187700"/>
          <p14:tracePt t="72947" x="7651750" y="3238500"/>
          <p14:tracePt t="72963" x="7689850" y="3308350"/>
          <p14:tracePt t="72980" x="7721600" y="3378200"/>
          <p14:tracePt t="72997" x="7727950" y="3467100"/>
          <p14:tracePt t="73013" x="7727950" y="3536950"/>
          <p14:tracePt t="73030" x="7727950" y="3581400"/>
          <p14:tracePt t="73047" x="7727950" y="3613150"/>
          <p14:tracePt t="73063" x="7715250" y="3625850"/>
          <p14:tracePt t="73080" x="7683500" y="3632200"/>
          <p14:tracePt t="73081" x="7658100" y="3632200"/>
          <p14:tracePt t="73097" x="7588250" y="3632200"/>
          <p14:tracePt t="73113" x="7537450" y="3632200"/>
          <p14:tracePt t="73130" x="7467600" y="3625850"/>
          <p14:tracePt t="73147" x="7308850" y="3536950"/>
          <p14:tracePt t="73163" x="7073900" y="3467100"/>
          <p14:tracePt t="73180" x="6737350" y="3378200"/>
          <p14:tracePt t="73197" x="6254750" y="3270250"/>
          <p14:tracePt t="73214" x="5619750" y="3194050"/>
          <p14:tracePt t="73230" x="5086350" y="3124200"/>
          <p14:tracePt t="73247" x="4724400" y="3124200"/>
          <p14:tracePt t="73263" x="4483100" y="3143250"/>
          <p14:tracePt t="73280" x="4311650" y="3225800"/>
          <p14:tracePt t="73281" x="4248150" y="3289300"/>
          <p14:tracePt t="73297" x="4178300" y="3378200"/>
          <p14:tracePt t="73313" x="4133850" y="3448050"/>
          <p14:tracePt t="73330" x="4127500" y="3511550"/>
          <p14:tracePt t="73347" x="4121150" y="3524250"/>
          <p14:tracePt t="73409" x="4133850" y="3517900"/>
          <p14:tracePt t="73417" x="4152900" y="3498850"/>
          <p14:tracePt t="73425" x="4210050" y="3473450"/>
          <p14:tracePt t="73433" x="4254500" y="3441700"/>
          <p14:tracePt t="73447" x="4318000" y="3390900"/>
          <p14:tracePt t="73463" x="4419600" y="3333750"/>
          <p14:tracePt t="73480" x="4540250" y="3270250"/>
          <p14:tracePt t="73481" x="4603750" y="3238500"/>
          <p14:tracePt t="73497" x="4737100" y="3175000"/>
          <p14:tracePt t="73513" x="4889500" y="3111500"/>
          <p14:tracePt t="73530" x="4991100" y="3067050"/>
          <p14:tracePt t="73547" x="5073650" y="3022600"/>
          <p14:tracePt t="73563" x="5149850" y="2984500"/>
          <p14:tracePt t="73580" x="5264150" y="2914650"/>
          <p14:tracePt t="73597" x="5448300" y="2806700"/>
          <p14:tracePt t="73613" x="5588000" y="2730500"/>
          <p14:tracePt t="73630" x="5753100" y="2667000"/>
          <p14:tracePt t="73647" x="5905500" y="2616200"/>
          <p14:tracePt t="73663" x="6064250" y="2590800"/>
          <p14:tracePt t="73680" x="6197600" y="2565400"/>
          <p14:tracePt t="73681" x="6235700" y="2552700"/>
          <p14:tracePt t="73697" x="6280150" y="2552700"/>
          <p14:tracePt t="73713" x="6292850" y="2552700"/>
          <p14:tracePt t="73737" x="6311900" y="2552700"/>
          <p14:tracePt t="73777" x="6318250" y="2552700"/>
          <p14:tracePt t="73793" x="6318250" y="2565400"/>
          <p14:tracePt t="73801" x="6318250" y="2571750"/>
          <p14:tracePt t="73825" x="6318250" y="2584450"/>
          <p14:tracePt t="73841" x="6318250" y="2590800"/>
          <p14:tracePt t="73849" x="6318250" y="2603500"/>
          <p14:tracePt t="73857" x="6318250" y="2609850"/>
          <p14:tracePt t="73865" x="6318250" y="2616200"/>
          <p14:tracePt t="73880" x="6318250" y="2622550"/>
          <p14:tracePt t="73897" x="6286500" y="2660650"/>
          <p14:tracePt t="73913" x="6254750" y="2711450"/>
          <p14:tracePt t="73930" x="6184900" y="2787650"/>
          <p14:tracePt t="73947" x="6076950" y="2870200"/>
          <p14:tracePt t="73964" x="5981700" y="2946400"/>
          <p14:tracePt t="73980" x="5956300" y="2965450"/>
          <p14:tracePt t="73997" x="5949950" y="2965450"/>
          <p14:tracePt t="74041" x="5943600" y="2965450"/>
          <p14:tracePt t="74049" x="5918200" y="2965450"/>
          <p14:tracePt t="74057" x="5918200" y="2946400"/>
          <p14:tracePt t="74065" x="5905500" y="2927350"/>
          <p14:tracePt t="74080" x="5905500" y="2901950"/>
          <p14:tracePt t="74097" x="5892800" y="2851150"/>
          <p14:tracePt t="74114" x="5880100" y="2800350"/>
          <p14:tracePt t="74130" x="5873750" y="2787650"/>
          <p14:tracePt t="74147" x="5873750" y="2781300"/>
          <p14:tracePt t="74164" x="5873750" y="2774950"/>
          <p14:tracePt t="74180" x="5873750" y="2768600"/>
          <p14:tracePt t="74197" x="5873750" y="2749550"/>
          <p14:tracePt t="74214" x="5873750" y="2743200"/>
          <p14:tracePt t="74230" x="5867400" y="2736850"/>
          <p14:tracePt t="74247" x="5861050" y="2730500"/>
          <p14:tracePt t="74264" x="5854700" y="2717800"/>
          <p14:tracePt t="74280" x="5842000" y="2717800"/>
          <p14:tracePt t="74297" x="5822950" y="2717800"/>
          <p14:tracePt t="74314" x="5797550" y="2717800"/>
          <p14:tracePt t="74330" x="5778500" y="2724150"/>
          <p14:tracePt t="74347" x="5740400" y="2749550"/>
          <p14:tracePt t="74364" x="5708650" y="2768600"/>
          <p14:tracePt t="74380" x="5695950" y="2787650"/>
          <p14:tracePt t="74397" x="5689600" y="2794000"/>
          <p14:tracePt t="74414" x="5670550" y="2800350"/>
          <p14:tracePt t="74513" x="5664200" y="2800350"/>
          <p14:tracePt t="74529" x="5645150" y="2800350"/>
          <p14:tracePt t="74545" x="5638800" y="2800350"/>
          <p14:tracePt t="74569" x="5632450" y="2800350"/>
          <p14:tracePt t="74577" x="5626100" y="2794000"/>
          <p14:tracePt t="74585" x="5626100" y="2787650"/>
          <p14:tracePt t="74597" x="5626100" y="2774950"/>
          <p14:tracePt t="74614" x="5626100" y="2755900"/>
          <p14:tracePt t="74630" x="5626100" y="2743200"/>
          <p14:tracePt t="74647" x="5626100" y="2730500"/>
          <p14:tracePt t="74664" x="5626100" y="2711450"/>
          <p14:tracePt t="74680" x="5626100" y="2686050"/>
          <p14:tracePt t="74681" x="5645150" y="2667000"/>
          <p14:tracePt t="74697" x="5657850" y="2647950"/>
          <p14:tracePt t="74721" x="5657850" y="2635250"/>
          <p14:tracePt t="74809" x="5645150" y="2635250"/>
          <p14:tracePt t="74817" x="5632450" y="2654300"/>
          <p14:tracePt t="74825" x="5626100" y="2660650"/>
          <p14:tracePt t="74833" x="5619750" y="2679700"/>
          <p14:tracePt t="74847" x="5600700" y="2717800"/>
          <p14:tracePt t="74864" x="5588000" y="2724150"/>
          <p14:tracePt t="74881" x="5588000" y="2743200"/>
          <p14:tracePt t="74977" x="5594350" y="2743200"/>
          <p14:tracePt t="74985" x="5619750" y="2705100"/>
          <p14:tracePt t="74993" x="5651500" y="2660650"/>
          <p14:tracePt t="75001" x="5683250" y="2628900"/>
          <p14:tracePt t="75014" x="5721350" y="2565400"/>
          <p14:tracePt t="75030" x="5791200" y="2463800"/>
          <p14:tracePt t="75047" x="5829300" y="2413000"/>
          <p14:tracePt t="75064" x="5835650" y="2406650"/>
          <p14:tracePt t="75105" x="5835650" y="2444750"/>
          <p14:tracePt t="75113" x="5835650" y="2482850"/>
          <p14:tracePt t="75121" x="5810250" y="2552700"/>
          <p14:tracePt t="75130" x="5810250" y="2609850"/>
          <p14:tracePt t="75147" x="5797550" y="2705100"/>
          <p14:tracePt t="75164" x="5784850" y="2749550"/>
          <p14:tracePt t="75433" x="5791200" y="2755900"/>
          <p14:tracePt t="75441" x="5803900" y="2755900"/>
          <p14:tracePt t="75449" x="5816600" y="2724150"/>
          <p14:tracePt t="75464" x="5816600" y="2698750"/>
          <p14:tracePt t="75481" x="5842000" y="2641600"/>
          <p14:tracePt t="75481" x="5854700" y="2603500"/>
          <p14:tracePt t="75497" x="5861050" y="2565400"/>
          <p14:tracePt t="75514" x="5861050" y="2552700"/>
          <p14:tracePt t="75531" x="5861050" y="2540000"/>
          <p14:tracePt t="75585" x="5848350" y="2559050"/>
          <p14:tracePt t="75593" x="5842000" y="2603500"/>
          <p14:tracePt t="75601" x="5816600" y="2641600"/>
          <p14:tracePt t="75614" x="5797550" y="2705100"/>
          <p14:tracePt t="75631" x="5784850" y="2749550"/>
          <p14:tracePt t="75647" x="5765800" y="2806700"/>
          <p14:tracePt t="75664" x="5765800" y="2813050"/>
          <p14:tracePt t="75785" x="5765800" y="2794000"/>
          <p14:tracePt t="75793" x="5765800" y="2755900"/>
          <p14:tracePt t="75801" x="5765800" y="2717800"/>
          <p14:tracePt t="75814" x="5772150" y="2679700"/>
          <p14:tracePt t="75831" x="5791200" y="2622550"/>
          <p14:tracePt t="75847" x="5791200" y="2578100"/>
          <p14:tracePt t="75913" x="5778500" y="2628900"/>
          <p14:tracePt t="75921" x="5753100" y="2686050"/>
          <p14:tracePt t="75931" x="5734050" y="2730500"/>
          <p14:tracePt t="75947" x="5689600" y="2832100"/>
          <p14:tracePt t="75964" x="5670550" y="2863850"/>
          <p14:tracePt t="75981" x="5670550" y="2870200"/>
          <p14:tracePt t="76073" x="5670550" y="2844800"/>
          <p14:tracePt t="76081" x="5676900" y="2838450"/>
          <p14:tracePt t="76097" x="5676900" y="2813050"/>
          <p14:tracePt t="76105" x="5689600" y="2806700"/>
          <p14:tracePt t="76114" x="5689600" y="2787650"/>
          <p14:tracePt t="76131" x="5695950" y="2768600"/>
          <p14:tracePt t="76147" x="5695950" y="2762250"/>
          <p14:tracePt t="76450" x="5695950" y="2768600"/>
          <p14:tracePt t="76457" x="5695950" y="2774950"/>
          <p14:tracePt t="76465" x="5695950" y="2794000"/>
          <p14:tracePt t="76481" x="5695950" y="2800350"/>
          <p14:tracePt t="76498" x="5695950" y="2838450"/>
          <p14:tracePt t="76514" x="5702300" y="2863850"/>
          <p14:tracePt t="76531" x="5721350" y="2895600"/>
          <p14:tracePt t="76548" x="5727700" y="2921000"/>
          <p14:tracePt t="76564" x="5740400" y="2933700"/>
          <p14:tracePt t="76581" x="5778500" y="2990850"/>
          <p14:tracePt t="76598" x="5816600" y="3054350"/>
          <p14:tracePt t="76614" x="5886450" y="3149600"/>
          <p14:tracePt t="76631" x="5962650" y="3302000"/>
          <p14:tracePt t="76648" x="6127750" y="3479800"/>
          <p14:tracePt t="76664" x="6305550" y="3644900"/>
          <p14:tracePt t="76681" x="6477000" y="3778250"/>
          <p14:tracePt t="76681" x="6572250" y="3848100"/>
          <p14:tracePt t="76698" x="6680200" y="3917950"/>
          <p14:tracePt t="76714" x="6718300" y="3956050"/>
          <p14:tracePt t="76731" x="6756400" y="3994150"/>
          <p14:tracePt t="76747" x="6781800" y="4038600"/>
          <p14:tracePt t="76764" x="6826250" y="4083050"/>
          <p14:tracePt t="76781" x="6921500" y="4152900"/>
          <p14:tracePt t="76798" x="6978650" y="4184650"/>
          <p14:tracePt t="76814" x="7042150" y="4210050"/>
          <p14:tracePt t="76831" x="7073900" y="4229100"/>
          <p14:tracePt t="76848" x="7112000" y="4248150"/>
          <p14:tracePt t="76864" x="7150100" y="4279900"/>
          <p14:tracePt t="76881" x="7169150" y="4311650"/>
          <p14:tracePt t="76881" x="7169150" y="4330700"/>
          <p14:tracePt t="76898" x="7188200" y="4356100"/>
          <p14:tracePt t="76914" x="7207250" y="4368800"/>
          <p14:tracePt t="76931" x="7213600" y="4375150"/>
          <p14:tracePt t="76948" x="7239000" y="4413250"/>
          <p14:tracePt t="76964" x="7239000" y="4419600"/>
          <p14:tracePt t="76981" x="7245350" y="4438650"/>
          <p14:tracePt t="76998" x="7245350" y="4451350"/>
          <p14:tracePt t="77014" x="7245350" y="4464050"/>
          <p14:tracePt t="77031" x="7245350" y="4476750"/>
          <p14:tracePt t="77048" x="7245350" y="4508500"/>
          <p14:tracePt t="77064" x="7213600" y="4540250"/>
          <p14:tracePt t="77081" x="7175500" y="4552950"/>
          <p14:tracePt t="77082" x="7143750" y="4552950"/>
          <p14:tracePt t="77098" x="7118350" y="4578350"/>
          <p14:tracePt t="77114" x="7105650" y="4578350"/>
          <p14:tracePt t="77131" x="7086600" y="4591050"/>
          <p14:tracePt t="77148" x="7073900" y="4591050"/>
          <p14:tracePt t="77164" x="7048500" y="4591050"/>
          <p14:tracePt t="77181" x="7023100" y="4597400"/>
          <p14:tracePt t="77198" x="7010400" y="4597400"/>
          <p14:tracePt t="77226" x="6997700" y="4597400"/>
          <p14:tracePt t="77242" x="6985000" y="4597400"/>
          <p14:tracePt t="77250" x="6978650" y="4584700"/>
          <p14:tracePt t="77264" x="6972300" y="4578350"/>
          <p14:tracePt t="77281" x="6965950" y="4572000"/>
          <p14:tracePt t="77298" x="6940550" y="4533900"/>
          <p14:tracePt t="77314" x="6940550" y="4527550"/>
          <p14:tracePt t="77331" x="6934200" y="4508500"/>
          <p14:tracePt t="77348" x="6934200" y="4502150"/>
          <p14:tracePt t="77490" x="6934200" y="4527550"/>
          <p14:tracePt t="77498" x="6927850" y="4533900"/>
          <p14:tracePt t="77514" x="6927850" y="4540250"/>
          <p14:tracePt t="77522" x="6927850" y="4546600"/>
          <p14:tracePt t="77826" x="6915150" y="4546600"/>
          <p14:tracePt t="77898" x="6908800" y="4546600"/>
          <p14:tracePt t="77930" x="6902450" y="4546600"/>
          <p14:tracePt t="77962" x="6896100" y="4546600"/>
          <p14:tracePt t="77970" x="6883400" y="4546600"/>
          <p14:tracePt t="77981" x="6870700" y="4546600"/>
          <p14:tracePt t="77998" x="6858000" y="4546600"/>
          <p14:tracePt t="78027" x="6775450" y="4546600"/>
          <p14:tracePt t="78034" x="6750050" y="4546600"/>
          <p14:tracePt t="78048" x="6731000" y="4533900"/>
          <p14:tracePt t="78065" x="6705600" y="4521200"/>
          <p14:tracePt t="78081" x="6667500" y="4495800"/>
          <p14:tracePt t="78082" x="6648450" y="4483100"/>
          <p14:tracePt t="78098" x="6616700" y="4470400"/>
          <p14:tracePt t="78115" x="6584950" y="4470400"/>
          <p14:tracePt t="78131" x="6578600" y="4470400"/>
          <p14:tracePt t="78148" x="6572250" y="4470400"/>
          <p14:tracePt t="78165" x="6559550" y="4470400"/>
          <p14:tracePt t="78434" x="6546850" y="4470400"/>
          <p14:tracePt t="78658" x="6527800" y="4483100"/>
          <p14:tracePt t="78666" x="6521450" y="4521200"/>
          <p14:tracePt t="78681" x="6508750" y="4546600"/>
          <p14:tracePt t="78698" x="6477000" y="4699000"/>
          <p14:tracePt t="78715" x="6464300" y="4819650"/>
          <p14:tracePt t="78731" x="6451600" y="4914900"/>
          <p14:tracePt t="78748" x="6432550" y="5022850"/>
          <p14:tracePt t="78765" x="6407150" y="5137150"/>
          <p14:tracePt t="78781" x="6356350" y="5289550"/>
          <p14:tracePt t="78798" x="6292850" y="5454650"/>
          <p14:tracePt t="78815" x="6210300" y="5638800"/>
          <p14:tracePt t="78831" x="6134100" y="5791200"/>
          <p14:tracePt t="78848" x="6019800" y="5937250"/>
          <p14:tracePt t="78865" x="5918200" y="6057900"/>
          <p14:tracePt t="78881" x="5892800" y="6096000"/>
          <p14:tracePt t="78882" x="5886450" y="6102350"/>
          <p14:tracePt t="78962" x="5880100" y="6115050"/>
          <p14:tracePt t="78970" x="5880100" y="6121400"/>
          <p14:tracePt t="78981" x="5867400" y="6127750"/>
          <p14:tracePt t="78998" x="5867400" y="6140450"/>
          <p14:tracePt t="79015" x="5867400" y="6165850"/>
          <p14:tracePt t="79031" x="5867400" y="6178550"/>
          <p14:tracePt t="79048" x="5861050" y="6210300"/>
          <p14:tracePt t="79065" x="5861050" y="6223000"/>
          <p14:tracePt t="79081" x="5854700" y="6254750"/>
          <p14:tracePt t="79114" x="5854700" y="6261100"/>
          <p14:tracePt t="79306" x="5842000" y="6254750"/>
          <p14:tracePt t="79322" x="5835650" y="6248400"/>
          <p14:tracePt t="79370" x="5829300" y="6248400"/>
          <p14:tracePt t="79378" x="5822950" y="6248400"/>
          <p14:tracePt t="79386" x="5797550" y="6248400"/>
          <p14:tracePt t="79398" x="5759450" y="6248400"/>
          <p14:tracePt t="79415" x="5619750" y="6248400"/>
          <p14:tracePt t="79432" x="5397500" y="6248400"/>
          <p14:tracePt t="79448" x="5111750" y="6172200"/>
          <p14:tracePt t="79465" x="4775200" y="6083300"/>
          <p14:tracePt t="79481" x="4394200" y="5994400"/>
          <p14:tracePt t="79482" x="4222750" y="5962650"/>
          <p14:tracePt t="79498" x="3771900" y="5918200"/>
          <p14:tracePt t="79515" x="3314700" y="5867400"/>
          <p14:tracePt t="79532" x="3003550" y="5867400"/>
          <p14:tracePt t="79548" x="2825750" y="5842000"/>
          <p14:tracePt t="79565" x="2755900" y="5810250"/>
          <p14:tracePt t="79582" x="2654300" y="5778500"/>
          <p14:tracePt t="79598" x="2597150" y="5740400"/>
          <p14:tracePt t="79615" x="2489200" y="5695950"/>
          <p14:tracePt t="79632" x="2387600" y="5645150"/>
          <p14:tracePt t="79648" x="2279650" y="5588000"/>
          <p14:tracePt t="79665" x="2222500" y="5568950"/>
          <p14:tracePt t="79682" x="2165350" y="5518150"/>
          <p14:tracePt t="79682" x="2146300" y="5499100"/>
          <p14:tracePt t="79698" x="2108200" y="5467350"/>
          <p14:tracePt t="79715" x="2070100" y="5416550"/>
          <p14:tracePt t="79732" x="2038350" y="5346700"/>
          <p14:tracePt t="79748" x="2019300" y="5264150"/>
          <p14:tracePt t="79765" x="2006600" y="5156200"/>
          <p14:tracePt t="79782" x="2006600" y="5080000"/>
          <p14:tracePt t="79798" x="2006600" y="4984750"/>
          <p14:tracePt t="79815" x="2006600" y="4914900"/>
          <p14:tracePt t="79832" x="2006600" y="4864100"/>
          <p14:tracePt t="79848" x="2006600" y="4838700"/>
          <p14:tracePt t="79865" x="2019300" y="4794250"/>
          <p14:tracePt t="79882" x="2051050" y="4762500"/>
          <p14:tracePt t="79882" x="2082800" y="4743450"/>
          <p14:tracePt t="79898" x="2184400" y="4711700"/>
          <p14:tracePt t="79915" x="2317750" y="4648200"/>
          <p14:tracePt t="79932" x="2432050" y="4629150"/>
          <p14:tracePt t="79948" x="2546350" y="4591050"/>
          <p14:tracePt t="79965" x="2603500" y="4578350"/>
          <p14:tracePt t="79982" x="2635250" y="4578350"/>
          <p14:tracePt t="79998" x="2641600" y="4578350"/>
          <p14:tracePt t="80015" x="2660650" y="4578350"/>
          <p14:tracePt t="80034" x="2667000" y="4572000"/>
          <p14:tracePt t="80050" x="2673350" y="4565650"/>
          <p14:tracePt t="80065" x="2679700" y="4559300"/>
          <p14:tracePt t="80082" x="2698750" y="4533900"/>
          <p14:tracePt t="80082" x="2730500" y="4502150"/>
          <p14:tracePt t="80098" x="2762250" y="4470400"/>
          <p14:tracePt t="80115" x="2800350" y="4413250"/>
          <p14:tracePt t="80132" x="2819400" y="4394200"/>
          <p14:tracePt t="80148" x="2819400" y="4381500"/>
          <p14:tracePt t="80274" x="2794000" y="4400550"/>
          <p14:tracePt t="80282" x="2749550" y="4451350"/>
          <p14:tracePt t="80298" x="2692400" y="4508500"/>
          <p14:tracePt t="80315" x="2673350" y="4546600"/>
          <p14:tracePt t="80332" x="2660650" y="4552950"/>
          <p14:tracePt t="80610" x="2654300" y="4552950"/>
          <p14:tracePt t="80634" x="2654300" y="4546600"/>
          <p14:tracePt t="80658" x="2654300" y="4540250"/>
          <p14:tracePt t="80690" x="2647950" y="4527550"/>
          <p14:tracePt t="80715" x="2641600" y="4521200"/>
          <p14:tracePt t="80762" x="2622550" y="4521200"/>
          <p14:tracePt t="80794" x="2616200" y="4521200"/>
          <p14:tracePt t="80802" x="2609850" y="4514850"/>
          <p14:tracePt t="80826" x="2603500" y="4514850"/>
          <p14:tracePt t="80842" x="2584450" y="4514850"/>
          <p14:tracePt t="80850" x="2578100" y="4508500"/>
          <p14:tracePt t="81339" x="2571750" y="4508500"/>
          <p14:tracePt t="81355" x="2571750" y="4527550"/>
          <p14:tracePt t="81371" x="2565400" y="4533900"/>
          <p14:tracePt t="81378" x="2565400" y="4540250"/>
          <p14:tracePt t="81395" x="2565400" y="4546600"/>
          <p14:tracePt t="81403" x="2565400" y="4559300"/>
          <p14:tracePt t="81931" x="2565400" y="4578350"/>
          <p14:tracePt t="81939" x="2565400" y="4584700"/>
          <p14:tracePt t="81949" x="2565400" y="4603750"/>
          <p14:tracePt t="81965" x="2565400" y="4616450"/>
          <p14:tracePt t="81982" x="2578100" y="4648200"/>
          <p14:tracePt t="81999" x="2578100" y="4654550"/>
          <p14:tracePt t="82015" x="2578100" y="4679950"/>
          <p14:tracePt t="82032" x="2578100" y="4699000"/>
          <p14:tracePt t="82051" x="2578100" y="4705350"/>
          <p14:tracePt t="82107" x="2584450" y="4711700"/>
          <p14:tracePt t="82115" x="2584450" y="4718050"/>
          <p14:tracePt t="82131" x="2590800" y="4724400"/>
          <p14:tracePt t="82147" x="2597150" y="4730750"/>
          <p14:tracePt t="82155" x="2616200" y="4743450"/>
          <p14:tracePt t="82165" x="2628900" y="4749800"/>
          <p14:tracePt t="82182" x="2679700" y="4768850"/>
          <p14:tracePt t="82199" x="2787650" y="4794250"/>
          <p14:tracePt t="82215" x="2933700" y="4800600"/>
          <p14:tracePt t="82232" x="3092450" y="4845050"/>
          <p14:tracePt t="82249" x="3238500" y="4857750"/>
          <p14:tracePt t="82266" x="3422650" y="4908550"/>
          <p14:tracePt t="82282" x="3613150" y="4921250"/>
          <p14:tracePt t="82283" x="3721100" y="4933950"/>
          <p14:tracePt t="82299" x="3981450" y="4959350"/>
          <p14:tracePt t="82316" x="4298950" y="4991100"/>
          <p14:tracePt t="82333" x="4692650" y="4991100"/>
          <p14:tracePt t="82349" x="5080000" y="4991100"/>
          <p14:tracePt t="82366" x="5384800" y="4991100"/>
          <p14:tracePt t="82382" x="5600700" y="4972050"/>
          <p14:tracePt t="82399" x="5702300" y="4946650"/>
          <p14:tracePt t="82416" x="5759450" y="4927600"/>
          <p14:tracePt t="82432" x="5791200" y="4908550"/>
          <p14:tracePt t="82449" x="5848350" y="4902200"/>
          <p14:tracePt t="82465" x="5918200" y="4902200"/>
          <p14:tracePt t="82482" x="6032500" y="4851400"/>
          <p14:tracePt t="82483" x="6089650" y="4845050"/>
          <p14:tracePt t="82499" x="6172200" y="4813300"/>
          <p14:tracePt t="82516" x="6229350" y="4781550"/>
          <p14:tracePt t="82532" x="6254750" y="4762500"/>
          <p14:tracePt t="82549" x="6280150" y="4743450"/>
          <p14:tracePt t="82566" x="6305550" y="4724400"/>
          <p14:tracePt t="82582" x="6337300" y="4699000"/>
          <p14:tracePt t="82599" x="6375400" y="4673600"/>
          <p14:tracePt t="82616" x="6400800" y="4654550"/>
          <p14:tracePt t="82632" x="6426200" y="4629150"/>
          <p14:tracePt t="82649" x="6457950" y="4597400"/>
          <p14:tracePt t="82666" x="6464300" y="4591050"/>
          <p14:tracePt t="82707" x="6477000" y="4584700"/>
          <p14:tracePt t="82835" x="6483350" y="4572000"/>
          <p14:tracePt t="82843" x="6489700" y="4572000"/>
          <p14:tracePt t="82851" x="6502400" y="4572000"/>
          <p14:tracePt t="82878" x="6578600" y="4572000"/>
          <p14:tracePt t="82883" x="6584950" y="4572000"/>
          <p14:tracePt t="82899" x="6635750" y="4552950"/>
          <p14:tracePt t="82916" x="6661150" y="4546600"/>
          <p14:tracePt t="82932" x="6699250" y="4540250"/>
          <p14:tracePt t="82949" x="6705600" y="4527550"/>
          <p14:tracePt t="82966" x="6731000" y="4514850"/>
          <p14:tracePt t="83075" x="6737350" y="4514850"/>
          <p14:tracePt t="83091" x="6750050" y="4508500"/>
          <p14:tracePt t="83099" x="6756400" y="4495800"/>
          <p14:tracePt t="83116" x="6769100" y="4489450"/>
          <p14:tracePt t="83147" x="6769100" y="4483100"/>
          <p14:tracePt t="83483" x="6769100" y="4502150"/>
          <p14:tracePt t="83491" x="6762750" y="4508500"/>
          <p14:tracePt t="83563" x="6750050" y="4508500"/>
          <p14:tracePt t="83587" x="6743700" y="4495800"/>
          <p14:tracePt t="83635" x="6737350" y="4489450"/>
          <p14:tracePt t="83956" x="6724650" y="4483100"/>
          <p14:tracePt t="83971" x="6724650" y="4476750"/>
          <p14:tracePt t="83987" x="6724650" y="4457700"/>
          <p14:tracePt t="84003" x="6724650" y="4445000"/>
          <p14:tracePt t="84019" x="6724650" y="4438650"/>
          <p14:tracePt t="84035" x="6724650" y="4425950"/>
          <p14:tracePt t="84049" x="6724650" y="4419600"/>
          <p14:tracePt t="84066" x="6724650" y="4406900"/>
          <p14:tracePt t="84083" x="6711950" y="4387850"/>
          <p14:tracePt t="84099" x="6699250" y="4356100"/>
          <p14:tracePt t="84139" x="6699250" y="4349750"/>
          <p14:tracePt t="84419" x="6699250" y="4356100"/>
          <p14:tracePt t="84435" x="6699250" y="4362450"/>
          <p14:tracePt t="84451" x="6699250" y="4381500"/>
          <p14:tracePt t="84466" x="6699250" y="4387850"/>
          <p14:tracePt t="84483" x="6711950" y="4400550"/>
          <p14:tracePt t="84499" x="6718300" y="4425950"/>
          <p14:tracePt t="84528" x="6724650" y="4438650"/>
          <p14:tracePt t="84533" x="6731000" y="4451350"/>
          <p14:tracePt t="84549" x="6737350" y="4457700"/>
          <p14:tracePt t="84571" x="6743700" y="4464050"/>
          <p14:tracePt t="87532" x="6737350" y="4464050"/>
          <p14:tracePt t="87548" x="6731000" y="4464050"/>
          <p14:tracePt t="87620" x="6718300" y="4464050"/>
          <p14:tracePt t="87644" x="6705600" y="4464050"/>
          <p14:tracePt t="87676" x="6699250" y="4464050"/>
          <p14:tracePt t="87692" x="6692900" y="4464050"/>
          <p14:tracePt t="88012" x="6686550" y="4457700"/>
          <p14:tracePt t="88028" x="6686550" y="4438650"/>
          <p14:tracePt t="88036" x="6686550" y="4432300"/>
          <p14:tracePt t="88052" x="6686550" y="4425950"/>
          <p14:tracePt t="88067" x="6686550" y="4419600"/>
          <p14:tracePt t="88084" x="6692900" y="4406900"/>
          <p14:tracePt t="88100" x="6711950" y="4375150"/>
          <p14:tracePt t="88236" x="6711950" y="4381500"/>
          <p14:tracePt t="88244" x="6711950" y="4400550"/>
          <p14:tracePt t="88260" x="6711950" y="4419600"/>
          <p14:tracePt t="88276" x="6699250" y="4432300"/>
          <p14:tracePt t="88620" x="6711950" y="4445000"/>
          <p14:tracePt t="88676" x="6718300" y="4451350"/>
          <p14:tracePt t="88700" x="6724650" y="4457700"/>
          <p14:tracePt t="88708" x="6731000" y="4464050"/>
          <p14:tracePt t="88740" x="6737350" y="4470400"/>
          <p14:tracePt t="90405" x="6731000" y="4464050"/>
          <p14:tracePt t="90677" x="6711950" y="4464050"/>
          <p14:tracePt t="90693" x="6705600" y="4464050"/>
          <p14:tracePt t="90701" x="6699250" y="4464050"/>
          <p14:tracePt t="90718" x="6692900" y="4464050"/>
          <p14:tracePt t="90734" x="6673850" y="4470400"/>
          <p14:tracePt t="90751" x="6667500" y="4470400"/>
          <p14:tracePt t="90767" x="6661150" y="4476750"/>
          <p14:tracePt t="90797" x="6654800" y="4476750"/>
          <p14:tracePt t="90813" x="6635750" y="4476750"/>
          <p14:tracePt t="90821" x="6629400" y="4476750"/>
          <p14:tracePt t="90837" x="6623050" y="4489450"/>
          <p14:tracePt t="90851" x="6616700" y="4489450"/>
          <p14:tracePt t="90867" x="6591300" y="4489450"/>
          <p14:tracePt t="90884" x="6565900" y="4495800"/>
          <p14:tracePt t="90901" x="6553200" y="4502150"/>
          <p14:tracePt t="90917" x="6540500" y="4502150"/>
          <p14:tracePt t="90934" x="6521450" y="4502150"/>
          <p14:tracePt t="90951" x="6515100" y="4502150"/>
          <p14:tracePt t="90967" x="6508750" y="4502150"/>
          <p14:tracePt t="90997" x="6502400" y="4502150"/>
          <p14:tracePt t="91037" x="6496050" y="4495800"/>
          <p14:tracePt t="91405" x="6496050" y="4476750"/>
          <p14:tracePt t="91437" x="6496050" y="4470400"/>
          <p14:tracePt t="91445" x="6496050" y="4464050"/>
          <p14:tracePt t="91453" x="6496050" y="4457700"/>
          <p14:tracePt t="91469" x="6496050" y="4438650"/>
          <p14:tracePt t="91484" x="6496050" y="4432300"/>
          <p14:tracePt t="91501" x="6508750" y="4406900"/>
          <p14:tracePt t="91518" x="6508750" y="4400550"/>
          <p14:tracePt t="91534" x="6508750" y="4394200"/>
          <p14:tracePt t="91741" x="6508750" y="4400550"/>
          <p14:tracePt t="91749" x="6508750" y="4406900"/>
          <p14:tracePt t="91757" x="6508750" y="4419600"/>
          <p14:tracePt t="91768" x="6508750" y="4425950"/>
          <p14:tracePt t="91784" x="6508750" y="4432300"/>
          <p14:tracePt t="91801" x="6508750" y="4438650"/>
          <p14:tracePt t="91818" x="6508750" y="4464050"/>
          <p14:tracePt t="91853" x="6521450" y="4470400"/>
          <p14:tracePt t="91885" x="6527800" y="4476750"/>
          <p14:tracePt t="91909" x="6540500" y="4476750"/>
          <p14:tracePt t="91917" x="6546850" y="4476750"/>
          <p14:tracePt t="91934" x="6565900" y="4470400"/>
          <p14:tracePt t="91951" x="6572250" y="4464050"/>
          <p14:tracePt t="91968" x="6584950" y="4445000"/>
          <p14:tracePt t="91984" x="6597650" y="4425950"/>
          <p14:tracePt t="92373" x="6591300" y="4432300"/>
          <p14:tracePt t="92573" x="6591300" y="4425950"/>
          <p14:tracePt t="92797" x="6578600" y="4419600"/>
          <p14:tracePt t="92941" x="6572250" y="4413250"/>
          <p14:tracePt t="92949" x="6565900" y="4413250"/>
          <p14:tracePt t="92989" x="6559550" y="4413250"/>
          <p14:tracePt t="93013" x="6553200" y="4413250"/>
          <p14:tracePt t="93021" x="6546850" y="4406900"/>
          <p14:tracePt t="93509" x="6546850" y="4413250"/>
          <p14:tracePt t="94134" x="6546850" y="4419600"/>
          <p14:tracePt t="94149" x="6546850" y="4425950"/>
          <p14:tracePt t="98951" x="6546850" y="4438650"/>
          <p14:tracePt t="98959" x="6534150" y="4464050"/>
          <p14:tracePt t="98969" x="6521450" y="4464050"/>
          <p14:tracePt t="98986" x="6438900" y="4483100"/>
          <p14:tracePt t="99003" x="6369050" y="4489450"/>
          <p14:tracePt t="99019" x="6273800" y="4521200"/>
          <p14:tracePt t="99036" x="6172200" y="4546600"/>
          <p14:tracePt t="99053" x="6076950" y="4565650"/>
          <p14:tracePt t="99069" x="5981700" y="4591050"/>
          <p14:tracePt t="99086" x="5886450" y="4597400"/>
          <p14:tracePt t="99087" x="5835650" y="4597400"/>
          <p14:tracePt t="99103" x="5765800" y="4616450"/>
          <p14:tracePt t="99119" x="5676900" y="4629150"/>
          <p14:tracePt t="99136" x="5556250" y="4641850"/>
          <p14:tracePt t="99153" x="5403850" y="4641850"/>
          <p14:tracePt t="99169" x="5276850" y="4641850"/>
          <p14:tracePt t="99186" x="5156200" y="4641850"/>
          <p14:tracePt t="99203" x="5060950" y="4641850"/>
          <p14:tracePt t="99219" x="5003800" y="4641850"/>
          <p14:tracePt t="99236" x="4959350" y="4641850"/>
          <p14:tracePt t="99253" x="4933950" y="4641850"/>
          <p14:tracePt t="99269" x="4927600" y="4641850"/>
          <p14:tracePt t="99295" x="4921250" y="4641850"/>
          <p14:tracePt t="99311" x="4908550" y="4641850"/>
          <p14:tracePt t="99327" x="4889500" y="4629150"/>
          <p14:tracePt t="99351" x="4876800" y="4622800"/>
          <p14:tracePt t="99367" x="4864100" y="4622800"/>
          <p14:tracePt t="99383" x="4857750" y="4616450"/>
          <p14:tracePt t="99415" x="4851400" y="4616450"/>
          <p14:tracePt t="99543" x="4845050" y="4610100"/>
          <p14:tracePt t="99567" x="4845050" y="4591050"/>
          <p14:tracePt t="99575" x="4851400" y="4591050"/>
          <p14:tracePt t="99586" x="4857750" y="4584700"/>
          <p14:tracePt t="99603" x="4902200" y="4572000"/>
          <p14:tracePt t="99619" x="5067300" y="4495800"/>
          <p14:tracePt t="99636" x="5422900" y="4356100"/>
          <p14:tracePt t="99653" x="6140450" y="4127500"/>
          <p14:tracePt t="99669" x="7194550" y="3816350"/>
          <p14:tracePt t="99686" x="8032750" y="3473450"/>
          <p14:tracePt t="99687" x="8369300" y="3327400"/>
          <p14:tracePt t="99703" x="8572500" y="3225800"/>
          <p14:tracePt t="99720" x="8604250" y="3175000"/>
          <p14:tracePt t="99736" x="8597900" y="3130550"/>
          <p14:tracePt t="99753" x="8591550" y="3092450"/>
          <p14:tracePt t="99770" x="8578850" y="3041650"/>
          <p14:tracePt t="99786" x="8578850" y="2997200"/>
          <p14:tracePt t="99803" x="8572500" y="2952750"/>
          <p14:tracePt t="99820" x="8572500" y="2908300"/>
          <p14:tracePt t="99836" x="8553450" y="2863850"/>
          <p14:tracePt t="99853" x="8534400" y="2844800"/>
          <p14:tracePt t="99870" x="8515350" y="2825750"/>
          <p14:tracePt t="99886" x="8496300" y="2813050"/>
          <p14:tracePt t="99887" x="8477250" y="2813050"/>
          <p14:tracePt t="99903" x="8464550" y="2813050"/>
          <p14:tracePt t="99920" x="8432800" y="2806700"/>
          <p14:tracePt t="99936" x="8426450" y="2806700"/>
          <p14:tracePt t="99953" x="8401050" y="2806700"/>
          <p14:tracePt t="99970" x="8388350" y="2806700"/>
          <p14:tracePt t="99991" x="8382000" y="2806700"/>
          <p14:tracePt t="100039" x="8362950" y="2806700"/>
          <p14:tracePt t="100047" x="8343900" y="2819400"/>
          <p14:tracePt t="100055" x="8337550" y="2851150"/>
          <p14:tracePt t="100069" x="8337550" y="2863850"/>
          <p14:tracePt t="100086" x="8305800" y="2921000"/>
          <p14:tracePt t="100087" x="8286750" y="2965450"/>
          <p14:tracePt t="100103" x="8274050" y="3022600"/>
          <p14:tracePt t="100120" x="8242300" y="3092450"/>
          <p14:tracePt t="100136" x="8216900" y="3187700"/>
          <p14:tracePt t="100153" x="8185150" y="3282950"/>
          <p14:tracePt t="100170" x="8166100" y="3397250"/>
          <p14:tracePt t="100186" x="8128000" y="3511550"/>
          <p14:tracePt t="100203" x="8115300" y="3606800"/>
          <p14:tracePt t="100220" x="8115300" y="3663950"/>
          <p14:tracePt t="100236" x="8115300" y="3708400"/>
          <p14:tracePt t="100253" x="8115300" y="3721100"/>
          <p14:tracePt t="100351" x="8108950" y="3721100"/>
          <p14:tracePt t="100359" x="8108950" y="3702050"/>
          <p14:tracePt t="100370" x="8108950" y="3676650"/>
          <p14:tracePt t="100386" x="8108950" y="3651250"/>
          <p14:tracePt t="100403" x="8108950" y="3619500"/>
          <p14:tracePt t="100432" x="8108950" y="3575050"/>
          <p14:tracePt t="100439" x="8108950" y="3556000"/>
          <p14:tracePt t="100453" x="8108950" y="3536950"/>
          <p14:tracePt t="100470" x="8108950" y="3517900"/>
          <p14:tracePt t="100486" x="8089900" y="3492500"/>
          <p14:tracePt t="100487" x="8089900" y="3467100"/>
          <p14:tracePt t="100503" x="8089900" y="3460750"/>
          <p14:tracePt t="100711" x="8096250" y="3441700"/>
          <p14:tracePt t="100719" x="8121650" y="3441700"/>
          <p14:tracePt t="100727" x="8172450" y="3441700"/>
          <p14:tracePt t="100736" x="8191500" y="3441700"/>
          <p14:tracePt t="100753" x="8223250" y="3422650"/>
          <p14:tracePt t="100770" x="8267700" y="3416300"/>
          <p14:tracePt t="100786" x="8305800" y="3403600"/>
          <p14:tracePt t="100803" x="8350250" y="3397250"/>
          <p14:tracePt t="100820" x="8375650" y="3397250"/>
          <p14:tracePt t="100836" x="8413750" y="3397250"/>
          <p14:tracePt t="100853" x="8439150" y="3397250"/>
          <p14:tracePt t="100870" x="8451850" y="33972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Orbits of Asteroids</a:t>
            </a:r>
            <a:endParaRPr lang="en-CA" sz="4800" b="1" dirty="0">
              <a:latin typeface="+mn-lt"/>
            </a:endParaRPr>
          </a:p>
        </p:txBody>
      </p:sp>
      <p:pic>
        <p:nvPicPr>
          <p:cNvPr id="4" name="Picture 3"/>
          <p:cNvPicPr>
            <a:picLocks noChangeAspect="1"/>
          </p:cNvPicPr>
          <p:nvPr/>
        </p:nvPicPr>
        <p:blipFill>
          <a:blip r:embed="rId4"/>
          <a:stretch>
            <a:fillRect/>
          </a:stretch>
        </p:blipFill>
        <p:spPr>
          <a:xfrm>
            <a:off x="2103967" y="2019300"/>
            <a:ext cx="4593167" cy="4593167"/>
          </a:xfrm>
          <a:prstGeom prst="rect">
            <a:avLst/>
          </a:prstGeom>
        </p:spPr>
      </p:pic>
      <p:sp>
        <p:nvSpPr>
          <p:cNvPr id="6" name="TextBox 5"/>
          <p:cNvSpPr txBox="1"/>
          <p:nvPr/>
        </p:nvSpPr>
        <p:spPr>
          <a:xfrm>
            <a:off x="3183467" y="1422400"/>
            <a:ext cx="2607734" cy="523220"/>
          </a:xfrm>
          <a:prstGeom prst="rect">
            <a:avLst/>
          </a:prstGeom>
          <a:noFill/>
        </p:spPr>
        <p:txBody>
          <a:bodyPr wrap="square" rtlCol="0">
            <a:spAutoFit/>
          </a:bodyPr>
          <a:lstStyle/>
          <a:p>
            <a:r>
              <a:rPr lang="en-CA" sz="2800" dirty="0" smtClean="0"/>
              <a:t>Jupiter’s Trojans</a:t>
            </a:r>
            <a:endParaRPr lang="en-CA"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8553405"/>
      </p:ext>
    </p:extLst>
  </p:cSld>
  <p:clrMapOvr>
    <a:masterClrMapping/>
  </p:clrMapOvr>
  <mc:AlternateContent xmlns:mc="http://schemas.openxmlformats.org/markup-compatibility/2006">
    <mc:Choice xmlns:p14="http://schemas.microsoft.com/office/powerpoint/2010/main" Requires="p14">
      <p:transition spd="slow" p14:dur="2000" advTm="60990"/>
    </mc:Choice>
    <mc:Fallback>
      <p:transition spd="slow" advTm="60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36" x="8540750" y="3352800"/>
          <p14:tracePt t="1544" x="8705850" y="3263900"/>
          <p14:tracePt t="1554" x="9086850" y="3181350"/>
          <p14:tracePt t="2288" x="9042400" y="1905000"/>
          <p14:tracePt t="2304" x="8851900" y="1905000"/>
          <p14:tracePt t="2321" x="8743950" y="1911350"/>
          <p14:tracePt t="2337" x="8674100" y="1911350"/>
          <p14:tracePt t="2354" x="8648700" y="1911350"/>
          <p14:tracePt t="2371" x="8616950" y="1911350"/>
          <p14:tracePt t="2388" x="8597900" y="1911350"/>
          <p14:tracePt t="2456" x="8585200" y="1905000"/>
          <p14:tracePt t="2464" x="8585200" y="1898650"/>
          <p14:tracePt t="2472" x="8591550" y="1885950"/>
          <p14:tracePt t="2493" x="8604250" y="1854200"/>
          <p14:tracePt t="2504" x="8636000" y="1803400"/>
          <p14:tracePt t="2521" x="8667750" y="1765300"/>
          <p14:tracePt t="2537" x="8686800" y="1720850"/>
          <p14:tracePt t="2554" x="8712200" y="1701800"/>
          <p14:tracePt t="2571" x="8737600" y="1689100"/>
          <p14:tracePt t="2608" x="8636000" y="1689100"/>
          <p14:tracePt t="2616" x="8394700" y="1695450"/>
          <p14:tracePt t="2624" x="7912100" y="1790700"/>
          <p14:tracePt t="2638" x="7162800" y="1866900"/>
          <p14:tracePt t="2655" x="5276850" y="2000250"/>
          <p14:tracePt t="2671" x="3028950" y="2057400"/>
          <p14:tracePt t="2688" x="1098550" y="2057400"/>
          <p14:tracePt t="2688" x="425450" y="2057400"/>
          <p14:tracePt t="2954" x="12700" y="1949450"/>
          <p14:tracePt t="2971" x="69850" y="1949450"/>
          <p14:tracePt t="2988" x="152400" y="1962150"/>
          <p14:tracePt t="3004" x="234950" y="2006600"/>
          <p14:tracePt t="3021" x="374650" y="2070100"/>
          <p14:tracePt t="3038" x="590550" y="2165350"/>
          <p14:tracePt t="3055" x="825500" y="2235200"/>
          <p14:tracePt t="3071" x="1155700" y="2305050"/>
          <p14:tracePt t="3088" x="1454150" y="2362200"/>
          <p14:tracePt t="3088" x="1631950" y="2381250"/>
          <p14:tracePt t="3104" x="1962150" y="2419350"/>
          <p14:tracePt t="3121" x="2324100" y="2451100"/>
          <p14:tracePt t="3138" x="2667000" y="2451100"/>
          <p14:tracePt t="3154" x="3009900" y="2451100"/>
          <p14:tracePt t="3171" x="3219450" y="2451100"/>
          <p14:tracePt t="3188" x="3359150" y="2451100"/>
          <p14:tracePt t="3204" x="3492500" y="2419350"/>
          <p14:tracePt t="3221" x="3587750" y="2400300"/>
          <p14:tracePt t="3238" x="3733800" y="2387600"/>
          <p14:tracePt t="3254" x="3962400" y="2362200"/>
          <p14:tracePt t="3271" x="4305300" y="2362200"/>
          <p14:tracePt t="3288" x="4705350" y="2362200"/>
          <p14:tracePt t="3288" x="4953000" y="2362200"/>
          <p14:tracePt t="3304" x="5314950" y="2362200"/>
          <p14:tracePt t="3321" x="5683250" y="2400300"/>
          <p14:tracePt t="3338" x="6057900" y="2457450"/>
          <p14:tracePt t="3354" x="6394450" y="2520950"/>
          <p14:tracePt t="3371" x="6661150" y="2546350"/>
          <p14:tracePt t="3388" x="6889750" y="2584450"/>
          <p14:tracePt t="3404" x="7067550" y="2597150"/>
          <p14:tracePt t="3421" x="7194550" y="2635250"/>
          <p14:tracePt t="3438" x="7277100" y="2647950"/>
          <p14:tracePt t="3454" x="7321550" y="2647950"/>
          <p14:tracePt t="3471" x="7346950" y="2660650"/>
          <p14:tracePt t="3488" x="7366000" y="2686050"/>
          <p14:tracePt t="3504" x="7378700" y="2692400"/>
          <p14:tracePt t="3521" x="7378700" y="2717800"/>
          <p14:tracePt t="3538" x="7378700" y="2724150"/>
          <p14:tracePt t="3554" x="7385050" y="2730500"/>
          <p14:tracePt t="3584" x="7391400" y="2736850"/>
          <p14:tracePt t="3592" x="7397750" y="2755900"/>
          <p14:tracePt t="3608" x="7416800" y="2762250"/>
          <p14:tracePt t="3621" x="7423150" y="2768600"/>
          <p14:tracePt t="3638" x="7448550" y="2774950"/>
          <p14:tracePt t="3654" x="7473950" y="2794000"/>
          <p14:tracePt t="3672" x="7480300" y="2800350"/>
          <p14:tracePt t="3696" x="7486650" y="2800350"/>
          <p14:tracePt t="3744" x="7493000" y="2800350"/>
          <p14:tracePt t="3817" x="7499350" y="2800350"/>
          <p14:tracePt t="3841" x="7505700" y="2806700"/>
          <p14:tracePt t="4313" x="7505700" y="2825750"/>
          <p14:tracePt t="4321" x="7505700" y="2832100"/>
          <p14:tracePt t="4338" x="7505700" y="2863850"/>
          <p14:tracePt t="4355" x="7473950" y="2946400"/>
          <p14:tracePt t="4371" x="7448550" y="3060700"/>
          <p14:tracePt t="4388" x="7410450" y="3257550"/>
          <p14:tracePt t="4405" x="7410450" y="3486150"/>
          <p14:tracePt t="4421" x="7416800" y="3695700"/>
          <p14:tracePt t="4438" x="7524750" y="3886200"/>
          <p14:tracePt t="4455" x="7658100" y="4057650"/>
          <p14:tracePt t="4471" x="7785100" y="4184650"/>
          <p14:tracePt t="4488" x="7880350" y="4267200"/>
          <p14:tracePt t="4489" x="7899400" y="4286250"/>
          <p14:tracePt t="4505" x="7905750" y="4305300"/>
          <p14:tracePt t="4601" x="7874000" y="4305300"/>
          <p14:tracePt t="4609" x="7835900" y="4305300"/>
          <p14:tracePt t="4621" x="7778750" y="4324350"/>
          <p14:tracePt t="4638" x="7620000" y="4349750"/>
          <p14:tracePt t="4655" x="7334250" y="4438650"/>
          <p14:tracePt t="4684" x="6280150" y="4965700"/>
          <p14:tracePt t="4689" x="6038850" y="5099050"/>
          <p14:tracePt t="4705" x="5524500" y="5511800"/>
          <p14:tracePt t="4721" x="5219700" y="5848350"/>
          <p14:tracePt t="4738" x="5073650" y="6178550"/>
          <p14:tracePt t="4755" x="5041900" y="6508750"/>
          <p14:tracePt t="4771" x="5041900" y="6781800"/>
          <p14:tracePt t="4788" x="5041900" y="6851650"/>
          <p14:tracePt t="4805" x="5080000" y="6851650"/>
          <p14:tracePt t="4821" x="5168900" y="6851650"/>
          <p14:tracePt t="4838" x="5257800" y="6851650"/>
          <p14:tracePt t="4855" x="5334000" y="6851650"/>
          <p14:tracePt t="4871" x="5378450" y="6851650"/>
          <p14:tracePt t="4888" x="5384800" y="6851650"/>
          <p14:tracePt t="5057" x="5378450" y="6851650"/>
          <p14:tracePt t="5073" x="5372100" y="6851650"/>
          <p14:tracePt t="5089" x="5353050" y="6851650"/>
          <p14:tracePt t="5105" x="5346700" y="6851650"/>
          <p14:tracePt t="5113" x="5340350" y="6851650"/>
          <p14:tracePt t="5129" x="5321300" y="6851650"/>
          <p14:tracePt t="5138" x="5302250" y="6832600"/>
          <p14:tracePt t="5155" x="5276850" y="6775450"/>
          <p14:tracePt t="5172" x="5194300" y="6667500"/>
          <p14:tracePt t="5188" x="5143500" y="6604000"/>
          <p14:tracePt t="5205" x="5067300" y="6540500"/>
          <p14:tracePt t="5222" x="4991100" y="6515100"/>
          <p14:tracePt t="5238" x="4933950" y="6496050"/>
          <p14:tracePt t="5255" x="4927600" y="6496050"/>
          <p14:tracePt t="5305" x="4927600" y="6508750"/>
          <p14:tracePt t="5313" x="4953000" y="6515100"/>
          <p14:tracePt t="5321" x="5029200" y="6515100"/>
          <p14:tracePt t="5338" x="5276850" y="6527800"/>
          <p14:tracePt t="5355" x="5676900" y="6527800"/>
          <p14:tracePt t="5372" x="6000750" y="6546850"/>
          <p14:tracePt t="5388" x="6178550" y="6546850"/>
          <p14:tracePt t="5405" x="6235700" y="6540500"/>
          <p14:tracePt t="5457" x="6242050" y="6534150"/>
          <p14:tracePt t="5465" x="6242050" y="6527800"/>
          <p14:tracePt t="5473" x="6242050" y="6515100"/>
          <p14:tracePt t="5488" x="6242050" y="6508750"/>
          <p14:tracePt t="5505" x="6203950" y="6451600"/>
          <p14:tracePt t="5522" x="6165850" y="6413500"/>
          <p14:tracePt t="5538" x="6134100" y="6375400"/>
          <p14:tracePt t="5555" x="6076950" y="6343650"/>
          <p14:tracePt t="5572" x="6032500" y="6305550"/>
          <p14:tracePt t="5588" x="5994400" y="6286500"/>
          <p14:tracePt t="5605" x="5975350" y="6261100"/>
          <p14:tracePt t="5622" x="5956300" y="6203950"/>
          <p14:tracePt t="5638" x="5956300" y="6146800"/>
          <p14:tracePt t="5655" x="5969000" y="6064250"/>
          <p14:tracePt t="5672" x="5981700" y="5981700"/>
          <p14:tracePt t="5689" x="6007100" y="5899150"/>
          <p14:tracePt t="5705" x="6007100" y="5829300"/>
          <p14:tracePt t="5722" x="6007100" y="5784850"/>
          <p14:tracePt t="5738" x="6007100" y="5772150"/>
          <p14:tracePt t="5755" x="6007100" y="5746750"/>
          <p14:tracePt t="5772" x="6007100" y="5721350"/>
          <p14:tracePt t="5788" x="6000750" y="5689600"/>
          <p14:tracePt t="5805" x="6000750" y="5632450"/>
          <p14:tracePt t="5822" x="6000750" y="5568950"/>
          <p14:tracePt t="5838" x="6000750" y="5486400"/>
          <p14:tracePt t="5855" x="6000750" y="5410200"/>
          <p14:tracePt t="5872" x="6000750" y="5353050"/>
          <p14:tracePt t="5888" x="6000750" y="5308600"/>
          <p14:tracePt t="5889" x="5988050" y="5302250"/>
          <p14:tracePt t="5905" x="5988050" y="5276850"/>
          <p14:tracePt t="5922" x="5988050" y="5270500"/>
          <p14:tracePt t="5938" x="5981700" y="5264150"/>
          <p14:tracePt t="5955" x="5969000" y="5264150"/>
          <p14:tracePt t="5972" x="5924550" y="5264150"/>
          <p14:tracePt t="5988" x="5854700" y="5302250"/>
          <p14:tracePt t="6005" x="5734050" y="5372100"/>
          <p14:tracePt t="6022" x="5568950" y="5461000"/>
          <p14:tracePt t="6038" x="5397500" y="5556250"/>
          <p14:tracePt t="6055" x="5245100" y="5619750"/>
          <p14:tracePt t="6072" x="5105400" y="5676900"/>
          <p14:tracePt t="6088" x="5003800" y="5721350"/>
          <p14:tracePt t="6089" x="4978400" y="5734050"/>
          <p14:tracePt t="6105" x="4927600" y="5753100"/>
          <p14:tracePt t="6122" x="4895850" y="5778500"/>
          <p14:tracePt t="6139" x="4838700" y="5816600"/>
          <p14:tracePt t="6155" x="4749800" y="5861050"/>
          <p14:tracePt t="6172" x="4667250" y="5892800"/>
          <p14:tracePt t="6188" x="4565650" y="5962650"/>
          <p14:tracePt t="6205" x="4464050" y="6007100"/>
          <p14:tracePt t="6222" x="4375150" y="6038850"/>
          <p14:tracePt t="6238" x="4318000" y="6064250"/>
          <p14:tracePt t="6255" x="4279900" y="6089650"/>
          <p14:tracePt t="6272" x="4254500" y="6096000"/>
          <p14:tracePt t="6289" x="4210050" y="6115050"/>
          <p14:tracePt t="6305" x="4171950" y="6140450"/>
          <p14:tracePt t="6322" x="4133850" y="6172200"/>
          <p14:tracePt t="6338" x="4108450" y="6191250"/>
          <p14:tracePt t="6355" x="4076700" y="6229350"/>
          <p14:tracePt t="6372" x="4076700" y="6248400"/>
          <p14:tracePt t="6388" x="4057650" y="6267450"/>
          <p14:tracePt t="6405" x="4044950" y="6286500"/>
          <p14:tracePt t="6422" x="4044950" y="6305550"/>
          <p14:tracePt t="6438" x="4038600" y="6343650"/>
          <p14:tracePt t="6455" x="4032250" y="6394450"/>
          <p14:tracePt t="6472" x="4032250" y="6445250"/>
          <p14:tracePt t="6488" x="4006850" y="6527800"/>
          <p14:tracePt t="6489" x="4006850" y="6540500"/>
          <p14:tracePt t="6505" x="4006850" y="6610350"/>
          <p14:tracePt t="6522" x="4006850" y="6623050"/>
          <p14:tracePt t="6538" x="4013200" y="6648450"/>
          <p14:tracePt t="6555" x="4019550" y="6654800"/>
          <p14:tracePt t="6601" x="4025900" y="6661150"/>
          <p14:tracePt t="6609" x="4032250" y="6661150"/>
          <p14:tracePt t="6617" x="4038600" y="6661150"/>
          <p14:tracePt t="6625" x="4057650" y="6661150"/>
          <p14:tracePt t="6639" x="4095750" y="6654800"/>
          <p14:tracePt t="6655" x="4191000" y="6635750"/>
          <p14:tracePt t="6672" x="4305300" y="6591300"/>
          <p14:tracePt t="6688" x="4419600" y="6565900"/>
          <p14:tracePt t="6689" x="4514850" y="6515100"/>
          <p14:tracePt t="6705" x="4686300" y="6445250"/>
          <p14:tracePt t="6722" x="4832350" y="6388100"/>
          <p14:tracePt t="6739" x="5003800" y="6318250"/>
          <p14:tracePt t="6755" x="5200650" y="6267450"/>
          <p14:tracePt t="6772" x="5365750" y="6216650"/>
          <p14:tracePt t="6788" x="5537200" y="6146800"/>
          <p14:tracePt t="6805" x="5632450" y="6127750"/>
          <p14:tracePt t="6822" x="5683250" y="6121400"/>
          <p14:tracePt t="6839" x="5721350" y="6102350"/>
          <p14:tracePt t="6855" x="5746750" y="6083300"/>
          <p14:tracePt t="6872" x="5753100" y="6083300"/>
          <p14:tracePt t="6889" x="5772150" y="6076950"/>
          <p14:tracePt t="6905" x="5791200" y="6045200"/>
          <p14:tracePt t="6922" x="5816600" y="6019800"/>
          <p14:tracePt t="6939" x="5822950" y="6013450"/>
          <p14:tracePt t="6955" x="5842000" y="5988050"/>
          <p14:tracePt t="6972" x="5854700" y="5969000"/>
          <p14:tracePt t="6989" x="5867400" y="5930900"/>
          <p14:tracePt t="7005" x="5880100" y="5899150"/>
          <p14:tracePt t="7022" x="5886450" y="5886450"/>
          <p14:tracePt t="7039" x="5886450" y="5861050"/>
          <p14:tracePt t="7055" x="5886450" y="5848350"/>
          <p14:tracePt t="7072" x="5886450" y="5822950"/>
          <p14:tracePt t="7089" x="5886450" y="5791200"/>
          <p14:tracePt t="7089" x="5886450" y="5784850"/>
          <p14:tracePt t="7105" x="5886450" y="5740400"/>
          <p14:tracePt t="7122" x="5880100" y="5708650"/>
          <p14:tracePt t="7139" x="5842000" y="5676900"/>
          <p14:tracePt t="7155" x="5784850" y="5670550"/>
          <p14:tracePt t="7172" x="5689600" y="5645150"/>
          <p14:tracePt t="7189" x="5581650" y="5638800"/>
          <p14:tracePt t="7205" x="5441950" y="5638800"/>
          <p14:tracePt t="7222" x="5276850" y="5645150"/>
          <p14:tracePt t="7239" x="5124450" y="5721350"/>
          <p14:tracePt t="7255" x="5035550" y="5772150"/>
          <p14:tracePt t="7272" x="4978400" y="5816600"/>
          <p14:tracePt t="7289" x="4959350" y="5829300"/>
          <p14:tracePt t="7305" x="4946650" y="5848350"/>
          <p14:tracePt t="7329" x="4933950" y="5867400"/>
          <p14:tracePt t="7361" x="4927600" y="5867400"/>
          <p14:tracePt t="7369" x="4914900" y="5873750"/>
          <p14:tracePt t="7385" x="4902200" y="5873750"/>
          <p14:tracePt t="7401" x="4895850" y="5880100"/>
          <p14:tracePt t="7425" x="4889500" y="5880100"/>
          <p14:tracePt t="7441" x="4864100" y="5880100"/>
          <p14:tracePt t="7449" x="4857750" y="5880100"/>
          <p14:tracePt t="7457" x="4838700" y="5873750"/>
          <p14:tracePt t="7472" x="4819650" y="5854700"/>
          <p14:tracePt t="7489" x="4806950" y="5835650"/>
          <p14:tracePt t="7489" x="4794250" y="5822950"/>
          <p14:tracePt t="7505" x="4768850" y="5803900"/>
          <p14:tracePt t="7522" x="4743450" y="5791200"/>
          <p14:tracePt t="7539" x="4737100" y="5772150"/>
          <p14:tracePt t="7555" x="4730750" y="5765800"/>
          <p14:tracePt t="7617" x="4718050" y="5740400"/>
          <p14:tracePt t="7625" x="4699000" y="5721350"/>
          <p14:tracePt t="7633" x="4692650" y="5715000"/>
          <p14:tracePt t="7641" x="4654550" y="5695950"/>
          <p14:tracePt t="7655" x="4597400" y="5657850"/>
          <p14:tracePt t="7672" x="4406900" y="5549900"/>
          <p14:tracePt t="7689" x="4184650" y="5416550"/>
          <p14:tracePt t="7689" x="4019550" y="5321300"/>
          <p14:tracePt t="7705" x="3746500" y="5181600"/>
          <p14:tracePt t="7722" x="3536950" y="5041900"/>
          <p14:tracePt t="7739" x="3448050" y="4991100"/>
          <p14:tracePt t="7756" x="3409950" y="4953000"/>
          <p14:tracePt t="7772" x="3384550" y="4902200"/>
          <p14:tracePt t="7789" x="3359150" y="4876800"/>
          <p14:tracePt t="7806" x="3321050" y="4845050"/>
          <p14:tracePt t="7822" x="3302000" y="4826000"/>
          <p14:tracePt t="7839" x="3289300" y="4819650"/>
          <p14:tracePt t="7856" x="3238500" y="4806950"/>
          <p14:tracePt t="7872" x="3155950" y="4806950"/>
          <p14:tracePt t="7889" x="3035300" y="4775200"/>
          <p14:tracePt t="7889" x="2978150" y="4762500"/>
          <p14:tracePt t="7906" x="2838450" y="4686300"/>
          <p14:tracePt t="7922" x="2749550" y="4641850"/>
          <p14:tracePt t="7939" x="2705100" y="4597400"/>
          <p14:tracePt t="7955" x="2673350" y="4514850"/>
          <p14:tracePt t="7972" x="2628900" y="4438650"/>
          <p14:tracePt t="7989" x="2597150" y="4368800"/>
          <p14:tracePt t="8005" x="2597150" y="4337050"/>
          <p14:tracePt t="8022" x="2597150" y="4298950"/>
          <p14:tracePt t="8039" x="2590800" y="4279900"/>
          <p14:tracePt t="8055" x="2590800" y="4260850"/>
          <p14:tracePt t="8072" x="2590800" y="4229100"/>
          <p14:tracePt t="8089" x="2590800" y="4197350"/>
          <p14:tracePt t="8089" x="2590800" y="4191000"/>
          <p14:tracePt t="8106" x="2622550" y="4159250"/>
          <p14:tracePt t="8122" x="2647950" y="4133850"/>
          <p14:tracePt t="8139" x="2667000" y="4121150"/>
          <p14:tracePt t="8155" x="2698750" y="4095750"/>
          <p14:tracePt t="8172" x="2730500" y="4076700"/>
          <p14:tracePt t="8189" x="2749550" y="4064000"/>
          <p14:tracePt t="8206" x="2768600" y="4038600"/>
          <p14:tracePt t="8222" x="2781300" y="4006850"/>
          <p14:tracePt t="8239" x="2781300" y="3937000"/>
          <p14:tracePt t="8256" x="2781300" y="3841750"/>
          <p14:tracePt t="8272" x="2781300" y="3765550"/>
          <p14:tracePt t="8289" x="2762250" y="3651250"/>
          <p14:tracePt t="8289" x="2749550" y="3625850"/>
          <p14:tracePt t="8306" x="2736850" y="3575050"/>
          <p14:tracePt t="8322" x="2717800" y="3556000"/>
          <p14:tracePt t="8339" x="2705100" y="3530600"/>
          <p14:tracePt t="8356" x="2698750" y="3517900"/>
          <p14:tracePt t="8372" x="2692400" y="3498850"/>
          <p14:tracePt t="8389" x="2673350" y="3486150"/>
          <p14:tracePt t="8406" x="2660650" y="3448050"/>
          <p14:tracePt t="8422" x="2647950" y="3435350"/>
          <p14:tracePt t="8439" x="2641600" y="3390900"/>
          <p14:tracePt t="8456" x="2622550" y="3352800"/>
          <p14:tracePt t="8472" x="2622550" y="3308350"/>
          <p14:tracePt t="8489" x="2616200" y="3263900"/>
          <p14:tracePt t="8490" x="2616200" y="3225800"/>
          <p14:tracePt t="8506" x="2616200" y="3181350"/>
          <p14:tracePt t="8522" x="2616200" y="3136900"/>
          <p14:tracePt t="8539" x="2616200" y="3098800"/>
          <p14:tracePt t="8556" x="2616200" y="3079750"/>
          <p14:tracePt t="8593" x="2603500" y="3067050"/>
          <p14:tracePt t="8602" x="2597150" y="3067050"/>
          <p14:tracePt t="8610" x="2590800" y="3067050"/>
          <p14:tracePt t="8622" x="2578100" y="3067050"/>
          <p14:tracePt t="8639" x="2527300" y="3092450"/>
          <p14:tracePt t="8656" x="2476500" y="3162300"/>
          <p14:tracePt t="8672" x="2419350" y="3270250"/>
          <p14:tracePt t="8689" x="2374900" y="3371850"/>
          <p14:tracePt t="8690" x="2362200" y="3429000"/>
          <p14:tracePt t="8706" x="2349500" y="3492500"/>
          <p14:tracePt t="8722" x="2349500" y="3562350"/>
          <p14:tracePt t="8739" x="2330450" y="3619500"/>
          <p14:tracePt t="8756" x="2330450" y="3683000"/>
          <p14:tracePt t="8772" x="2330450" y="3803650"/>
          <p14:tracePt t="8789" x="2330450" y="3949700"/>
          <p14:tracePt t="8805" x="2330450" y="4140200"/>
          <p14:tracePt t="8822" x="2368550" y="4368800"/>
          <p14:tracePt t="8839" x="2501900" y="4699000"/>
          <p14:tracePt t="8856" x="2628900" y="5003800"/>
          <p14:tracePt t="8872" x="2781300" y="5346700"/>
          <p14:tracePt t="8889" x="2889250" y="5689600"/>
          <p14:tracePt t="8890" x="2946400" y="5848350"/>
          <p14:tracePt t="8906" x="3028950" y="6134100"/>
          <p14:tracePt t="8922" x="3098800" y="6381750"/>
          <p14:tracePt t="8939" x="3136900" y="6534150"/>
          <p14:tracePt t="8956" x="3187700" y="6648450"/>
          <p14:tracePt t="8972" x="3194050" y="6686550"/>
          <p14:tracePt t="8989" x="3194050" y="6705600"/>
          <p14:tracePt t="9026" x="3206750" y="6718300"/>
          <p14:tracePt t="9082" x="3219450" y="6718300"/>
          <p14:tracePt t="9090" x="3225800" y="6718300"/>
          <p14:tracePt t="9106" x="3244850" y="6718300"/>
          <p14:tracePt t="9122" x="3321050" y="6718300"/>
          <p14:tracePt t="9139" x="3390900" y="6718300"/>
          <p14:tracePt t="9156" x="3435350" y="6718300"/>
          <p14:tracePt t="9172" x="3448050" y="6711950"/>
          <p14:tracePt t="9189" x="3460750" y="6711950"/>
          <p14:tracePt t="9242" x="3454400" y="6705600"/>
          <p14:tracePt t="9250" x="3448050" y="6699250"/>
          <p14:tracePt t="9258" x="3441700" y="6680200"/>
          <p14:tracePt t="9272" x="3422650" y="6661150"/>
          <p14:tracePt t="9289" x="3365500" y="6559550"/>
          <p14:tracePt t="9289" x="3314700" y="6496050"/>
          <p14:tracePt t="9306" x="3213100" y="6324600"/>
          <p14:tracePt t="9322" x="3073400" y="6153150"/>
          <p14:tracePt t="9339" x="2971800" y="6007100"/>
          <p14:tracePt t="9356" x="2901950" y="5905500"/>
          <p14:tracePt t="9373" x="2863850" y="5854700"/>
          <p14:tracePt t="9389" x="2844800" y="5810250"/>
          <p14:tracePt t="9406" x="2844800" y="5791200"/>
          <p14:tracePt t="9426" x="2844800" y="5784850"/>
          <p14:tracePt t="9674" x="2857500" y="5784850"/>
          <p14:tracePt t="9682" x="2863850" y="5784850"/>
          <p14:tracePt t="9690" x="2870200" y="5791200"/>
          <p14:tracePt t="9706" x="2895600" y="5829300"/>
          <p14:tracePt t="9723" x="2921000" y="5861050"/>
          <p14:tracePt t="9739" x="2946400" y="5886450"/>
          <p14:tracePt t="9756" x="2971800" y="5911850"/>
          <p14:tracePt t="9773" x="2978150" y="5918200"/>
          <p14:tracePt t="9789" x="3016250" y="5949950"/>
          <p14:tracePt t="9806" x="3028950" y="5949950"/>
          <p14:tracePt t="9823" x="3054350" y="5956300"/>
          <p14:tracePt t="9839" x="3067050" y="5962650"/>
          <p14:tracePt t="9856" x="3105150" y="5969000"/>
          <p14:tracePt t="9873" x="3136900" y="5988050"/>
          <p14:tracePt t="9890" x="3175000" y="5988050"/>
          <p14:tracePt t="9906" x="3187700" y="5988050"/>
          <p14:tracePt t="9923" x="3194050" y="5988050"/>
          <p14:tracePt t="9946" x="3200400" y="5988050"/>
          <p14:tracePt t="9994" x="3200400" y="5981700"/>
          <p14:tracePt t="10290" x="3200400" y="5969000"/>
          <p14:tracePt t="10666" x="3194050" y="5969000"/>
          <p14:tracePt t="10698" x="3181350" y="5975350"/>
          <p14:tracePt t="10722" x="3175000" y="5988050"/>
          <p14:tracePt t="11955" x="3149600" y="6000750"/>
          <p14:tracePt t="11962" x="3105150" y="6000750"/>
          <p14:tracePt t="11973" x="3079750" y="6000750"/>
          <p14:tracePt t="11990" x="2838450" y="5899150"/>
          <p14:tracePt t="12006" x="2540000" y="5689600"/>
          <p14:tracePt t="12023" x="2292350" y="5473700"/>
          <p14:tracePt t="12040" x="2159000" y="5283200"/>
          <p14:tracePt t="12057" x="2076450" y="5048250"/>
          <p14:tracePt t="12073" x="2019300" y="4813300"/>
          <p14:tracePt t="12090" x="2006600" y="4654550"/>
          <p14:tracePt t="12090" x="2006600" y="4546600"/>
          <p14:tracePt t="12107" x="1981200" y="4432300"/>
          <p14:tracePt t="12123" x="1974850" y="4387850"/>
          <p14:tracePt t="12140" x="1955800" y="4362450"/>
          <p14:tracePt t="12156" x="1955800" y="4343400"/>
          <p14:tracePt t="12173" x="1943100" y="4298950"/>
          <p14:tracePt t="12190" x="1943100" y="4248150"/>
          <p14:tracePt t="12206" x="1943100" y="4178300"/>
          <p14:tracePt t="12223" x="1955800" y="4121150"/>
          <p14:tracePt t="12240" x="1993900" y="4076700"/>
          <p14:tracePt t="12257" x="2006600" y="4051300"/>
          <p14:tracePt t="12273" x="2019300" y="4032250"/>
          <p14:tracePt t="12290" x="2025650" y="4025900"/>
          <p14:tracePt t="12306" x="2038350" y="4013200"/>
          <p14:tracePt t="12323" x="2082800" y="3994150"/>
          <p14:tracePt t="12340" x="2127250" y="3962400"/>
          <p14:tracePt t="12356" x="2165350" y="3930650"/>
          <p14:tracePt t="12373" x="2184400" y="3924300"/>
          <p14:tracePt t="12390" x="2209800" y="3911600"/>
          <p14:tracePt t="12406" x="2216150" y="3898900"/>
          <p14:tracePt t="12423" x="2241550" y="3892550"/>
          <p14:tracePt t="12440" x="2260600" y="3886200"/>
          <p14:tracePt t="12456" x="2305050" y="3854450"/>
          <p14:tracePt t="12473" x="2343150" y="3835400"/>
          <p14:tracePt t="12490" x="2387600" y="3784600"/>
          <p14:tracePt t="12490" x="2400300" y="3765550"/>
          <p14:tracePt t="12507" x="2425700" y="3727450"/>
          <p14:tracePt t="12523" x="2432050" y="3695700"/>
          <p14:tracePt t="12540" x="2432050" y="3625850"/>
          <p14:tracePt t="12557" x="2432050" y="3575050"/>
          <p14:tracePt t="12573" x="2432050" y="3530600"/>
          <p14:tracePt t="12590" x="2432050" y="3486150"/>
          <p14:tracePt t="12607" x="2432050" y="3448050"/>
          <p14:tracePt t="12623" x="2432050" y="3416300"/>
          <p14:tracePt t="12640" x="2432050" y="3403600"/>
          <p14:tracePt t="12657" x="2432050" y="3378200"/>
          <p14:tracePt t="12673" x="2432050" y="3365500"/>
          <p14:tracePt t="12690" x="2451100" y="3333750"/>
          <p14:tracePt t="12690" x="2457450" y="3321050"/>
          <p14:tracePt t="12707" x="2470150" y="3314700"/>
          <p14:tracePt t="12723" x="2476500" y="3308350"/>
          <p14:tracePt t="12740" x="2489200" y="3302000"/>
          <p14:tracePt t="12811" x="2501900" y="3302000"/>
          <p14:tracePt t="12843" x="2514600" y="3333750"/>
          <p14:tracePt t="12859" x="2520950" y="3352800"/>
          <p14:tracePt t="12874" x="2540000" y="3365500"/>
          <p14:tracePt t="12890" x="2546350" y="3378200"/>
          <p14:tracePt t="12898" x="2552700" y="3384550"/>
          <p14:tracePt t="12923" x="2571750" y="3390900"/>
          <p14:tracePt t="12946" x="2578100" y="3390900"/>
          <p14:tracePt t="12971" x="2584450" y="3390900"/>
          <p14:tracePt t="12987" x="2590800" y="3390900"/>
          <p14:tracePt t="12995" x="2609850" y="3390900"/>
          <p14:tracePt t="13007" x="2616200" y="3390900"/>
          <p14:tracePt t="13023" x="2628900" y="3378200"/>
          <p14:tracePt t="13040" x="2654300" y="3340100"/>
          <p14:tracePt t="13057" x="2654300" y="3333750"/>
          <p14:tracePt t="13139" x="2654300" y="3346450"/>
          <p14:tracePt t="13146" x="2654300" y="3352800"/>
          <p14:tracePt t="13157" x="2654300" y="3378200"/>
          <p14:tracePt t="13173" x="2647950" y="3397250"/>
          <p14:tracePt t="13190" x="2647950" y="3422650"/>
          <p14:tracePt t="13207" x="2647950" y="3435350"/>
          <p14:tracePt t="13223" x="2635250" y="3454400"/>
          <p14:tracePt t="13307" x="2641600" y="3429000"/>
          <p14:tracePt t="13315" x="2641600" y="3422650"/>
          <p14:tracePt t="13323" x="2641600" y="3397250"/>
          <p14:tracePt t="13340" x="2660650" y="3340100"/>
          <p14:tracePt t="13357" x="2667000" y="3282950"/>
          <p14:tracePt t="13373" x="2686050" y="3225800"/>
          <p14:tracePt t="13390" x="2705100" y="3168650"/>
          <p14:tracePt t="13407" x="2705100" y="3155950"/>
          <p14:tracePt t="13423" x="2705100" y="3136900"/>
          <p14:tracePt t="13459" x="2705100" y="3111500"/>
          <p14:tracePt t="13483" x="2698750" y="3111500"/>
          <p14:tracePt t="13491" x="2679700" y="3117850"/>
          <p14:tracePt t="13499" x="2673350" y="3124200"/>
          <p14:tracePt t="13515" x="2667000" y="3130550"/>
          <p14:tracePt t="13523" x="2660650" y="3130550"/>
          <p14:tracePt t="13540" x="2641600" y="3143250"/>
          <p14:tracePt t="13557" x="2628900" y="3162300"/>
          <p14:tracePt t="13573" x="2609850" y="3168650"/>
          <p14:tracePt t="13590" x="2584450" y="3175000"/>
          <p14:tracePt t="13607" x="2584450" y="3187700"/>
          <p14:tracePt t="13624" x="2578100" y="3194050"/>
          <p14:tracePt t="13640" x="2571750" y="3200400"/>
          <p14:tracePt t="13667" x="2565400" y="3200400"/>
          <p14:tracePt t="13683" x="2559050" y="3206750"/>
          <p14:tracePt t="13699" x="2546350" y="3213100"/>
          <p14:tracePt t="13707" x="2540000" y="3219450"/>
          <p14:tracePt t="13723" x="2527300" y="3244850"/>
          <p14:tracePt t="13740" x="2508250" y="3282950"/>
          <p14:tracePt t="13757" x="2489200" y="3327400"/>
          <p14:tracePt t="13774" x="2463800" y="3384550"/>
          <p14:tracePt t="13790" x="2451100" y="3416300"/>
          <p14:tracePt t="13807" x="2425700" y="3467100"/>
          <p14:tracePt t="13823" x="2419350" y="3486150"/>
          <p14:tracePt t="13840" x="2413000" y="3505200"/>
          <p14:tracePt t="13857" x="2393950" y="3549650"/>
          <p14:tracePt t="13873" x="2374900" y="3568700"/>
          <p14:tracePt t="13890" x="2355850" y="3632200"/>
          <p14:tracePt t="13891" x="2336800" y="3657600"/>
          <p14:tracePt t="13907" x="2317750" y="3727450"/>
          <p14:tracePt t="13923" x="2311400" y="3784600"/>
          <p14:tracePt t="13940" x="2292350" y="3810000"/>
          <p14:tracePt t="13957" x="2273300" y="3854450"/>
          <p14:tracePt t="13974" x="2266950" y="3867150"/>
          <p14:tracePt t="13990" x="2260600" y="3905250"/>
          <p14:tracePt t="14007" x="2235200" y="3937000"/>
          <p14:tracePt t="14024" x="2228850" y="3981450"/>
          <p14:tracePt t="14040" x="2222500" y="4025900"/>
          <p14:tracePt t="14057" x="2203450" y="4070350"/>
          <p14:tracePt t="14074" x="2190750" y="4127500"/>
          <p14:tracePt t="14090" x="2190750" y="4184650"/>
          <p14:tracePt t="14091" x="2190750" y="4210050"/>
          <p14:tracePt t="14107" x="2178050" y="4267200"/>
          <p14:tracePt t="14124" x="2178050" y="4311650"/>
          <p14:tracePt t="14140" x="2178050" y="4368800"/>
          <p14:tracePt t="14157" x="2178050" y="4432300"/>
          <p14:tracePt t="14174" x="2178050" y="4489450"/>
          <p14:tracePt t="14190" x="2178050" y="4559300"/>
          <p14:tracePt t="14207" x="2178050" y="4622800"/>
          <p14:tracePt t="14224" x="2178050" y="4692650"/>
          <p14:tracePt t="14240" x="2197100" y="4768850"/>
          <p14:tracePt t="14257" x="2203450" y="4826000"/>
          <p14:tracePt t="14274" x="2216150" y="4883150"/>
          <p14:tracePt t="14290" x="2222500" y="4921250"/>
          <p14:tracePt t="14291" x="2241550" y="4933950"/>
          <p14:tracePt t="14307" x="2241550" y="4953000"/>
          <p14:tracePt t="14324" x="2247900" y="4959350"/>
          <p14:tracePt t="14371" x="2254250" y="4965700"/>
          <p14:tracePt t="14443" x="2279650" y="4965700"/>
          <p14:tracePt t="14467" x="2292350" y="4965700"/>
          <p14:tracePt t="14475" x="2298700" y="4959350"/>
          <p14:tracePt t="14491" x="2311400" y="4959350"/>
          <p14:tracePt t="14507" x="2330450" y="4946650"/>
          <p14:tracePt t="14547" x="2336800" y="4940300"/>
          <p14:tracePt t="14611" x="2355850" y="4940300"/>
          <p14:tracePt t="14627" x="2362200" y="4940300"/>
          <p14:tracePt t="14651" x="2368550" y="4940300"/>
          <p14:tracePt t="14659" x="2374900" y="4933950"/>
          <p14:tracePt t="14667" x="2393950" y="4927600"/>
          <p14:tracePt t="14675" x="2400300" y="4921250"/>
          <p14:tracePt t="14691" x="2406650" y="4914900"/>
          <p14:tracePt t="14707" x="2432050" y="4889500"/>
          <p14:tracePt t="14724" x="2470150" y="4851400"/>
          <p14:tracePt t="14741" x="2508250" y="4794250"/>
          <p14:tracePt t="14757" x="2533650" y="4743450"/>
          <p14:tracePt t="14774" x="2565400" y="4686300"/>
          <p14:tracePt t="14790" x="2565400" y="4679950"/>
          <p14:tracePt t="14807" x="2565400" y="4667250"/>
          <p14:tracePt t="14843" x="2533650" y="4711700"/>
          <p14:tracePt t="14851" x="2501900" y="4762500"/>
          <p14:tracePt t="14859" x="2470150" y="4806950"/>
          <p14:tracePt t="14874" x="2425700" y="4838700"/>
          <p14:tracePt t="14890" x="2349500" y="4978400"/>
          <p14:tracePt t="14891" x="2324100" y="5048250"/>
          <p14:tracePt t="14907" x="2286000" y="5200650"/>
          <p14:tracePt t="14924" x="2273300" y="5359400"/>
          <p14:tracePt t="14940" x="2260600" y="5499100"/>
          <p14:tracePt t="14957" x="2260600" y="5581650"/>
          <p14:tracePt t="14974" x="2273300" y="5651500"/>
          <p14:tracePt t="14990" x="2305050" y="5702300"/>
          <p14:tracePt t="15007" x="2336800" y="5715000"/>
          <p14:tracePt t="15024" x="2387600" y="5734050"/>
          <p14:tracePt t="15040" x="2406650" y="5734050"/>
          <p14:tracePt t="15057" x="2425700" y="5740400"/>
          <p14:tracePt t="15074" x="2444750" y="5753100"/>
          <p14:tracePt t="15090" x="2495550" y="5759450"/>
          <p14:tracePt t="15091" x="2540000" y="5778500"/>
          <p14:tracePt t="15107" x="2628900" y="5778500"/>
          <p14:tracePt t="15124" x="2736850" y="5803900"/>
          <p14:tracePt t="15141" x="2832100" y="5810250"/>
          <p14:tracePt t="15157" x="2927350" y="5835650"/>
          <p14:tracePt t="15174" x="2965450" y="5842000"/>
          <p14:tracePt t="15191" x="3009900" y="5842000"/>
          <p14:tracePt t="15207" x="3035300" y="5842000"/>
          <p14:tracePt t="15224" x="3054350" y="5854700"/>
          <p14:tracePt t="15307" x="3054350" y="5848350"/>
          <p14:tracePt t="15315" x="3041650" y="5842000"/>
          <p14:tracePt t="15324" x="3035300" y="5829300"/>
          <p14:tracePt t="15340" x="3028950" y="5822950"/>
          <p14:tracePt t="15357" x="3016250" y="5797550"/>
          <p14:tracePt t="15374" x="3003550" y="5791200"/>
          <p14:tracePt t="15391" x="2997200" y="5772150"/>
          <p14:tracePt t="15407" x="2997200" y="5765800"/>
          <p14:tracePt t="15424" x="2990850" y="5759450"/>
          <p14:tracePt t="15459" x="2984500" y="5753100"/>
          <p14:tracePt t="15547" x="2978150" y="5753100"/>
          <p14:tracePt t="15555" x="2978150" y="5765800"/>
          <p14:tracePt t="15563" x="2984500" y="5778500"/>
          <p14:tracePt t="15579" x="2990850" y="5791200"/>
          <p14:tracePt t="15591" x="3009900" y="5810250"/>
          <p14:tracePt t="15607" x="3016250" y="5822950"/>
          <p14:tracePt t="15624" x="3035300" y="5848350"/>
          <p14:tracePt t="15641" x="3060700" y="5886450"/>
          <p14:tracePt t="15657" x="3073400" y="5899150"/>
          <p14:tracePt t="15674" x="3111500" y="5943600"/>
          <p14:tracePt t="15691" x="3155950" y="5994400"/>
          <p14:tracePt t="15707" x="3238500" y="6038850"/>
          <p14:tracePt t="15724" x="3314700" y="6070600"/>
          <p14:tracePt t="15741" x="3448050" y="6115050"/>
          <p14:tracePt t="15757" x="3524250" y="6140450"/>
          <p14:tracePt t="15774" x="3644900" y="6184900"/>
          <p14:tracePt t="15791" x="3759200" y="6203950"/>
          <p14:tracePt t="15808" x="3867150" y="6216650"/>
          <p14:tracePt t="15824" x="3962400" y="6242050"/>
          <p14:tracePt t="15841" x="4064000" y="6254750"/>
          <p14:tracePt t="15857" x="4171950" y="6261100"/>
          <p14:tracePt t="15874" x="4254500" y="6273800"/>
          <p14:tracePt t="15891" x="4343400" y="6273800"/>
          <p14:tracePt t="15891" x="4400550" y="6273800"/>
          <p14:tracePt t="15907" x="4521200" y="6273800"/>
          <p14:tracePt t="15924" x="4629150" y="6273800"/>
          <p14:tracePt t="15941" x="4768850" y="6273800"/>
          <p14:tracePt t="15957" x="4876800" y="6273800"/>
          <p14:tracePt t="15974" x="5003800" y="6273800"/>
          <p14:tracePt t="15991" x="5092700" y="6273800"/>
          <p14:tracePt t="16007" x="5175250" y="6273800"/>
          <p14:tracePt t="16024" x="5264150" y="6267450"/>
          <p14:tracePt t="16041" x="5334000" y="6242050"/>
          <p14:tracePt t="16057" x="5391150" y="6229350"/>
          <p14:tracePt t="16074" x="5441950" y="6203950"/>
          <p14:tracePt t="16091" x="5492750" y="6203950"/>
          <p14:tracePt t="16091" x="5511800" y="6191250"/>
          <p14:tracePt t="16107" x="5556250" y="6172200"/>
          <p14:tracePt t="16124" x="5607050" y="6146800"/>
          <p14:tracePt t="16141" x="5676900" y="6127750"/>
          <p14:tracePt t="16157" x="5734050" y="6096000"/>
          <p14:tracePt t="16174" x="5803900" y="6057900"/>
          <p14:tracePt t="16191" x="5842000" y="6032500"/>
          <p14:tracePt t="16207" x="5886450" y="5981700"/>
          <p14:tracePt t="16224" x="5956300" y="5918200"/>
          <p14:tracePt t="16241" x="6032500" y="5854700"/>
          <p14:tracePt t="16257" x="6127750" y="5778500"/>
          <p14:tracePt t="16274" x="6178550" y="5689600"/>
          <p14:tracePt t="16291" x="6235700" y="5613400"/>
          <p14:tracePt t="16291" x="6267450" y="5581650"/>
          <p14:tracePt t="16307" x="6318250" y="5492750"/>
          <p14:tracePt t="16324" x="6337300" y="5461000"/>
          <p14:tracePt t="16341" x="6369050" y="5410200"/>
          <p14:tracePt t="16358" x="6381750" y="5391150"/>
          <p14:tracePt t="16379" x="6388100" y="5378450"/>
          <p14:tracePt t="16443" x="6394450" y="5384800"/>
          <p14:tracePt t="16451" x="6394450" y="5391150"/>
          <p14:tracePt t="16459" x="6394450" y="5416550"/>
          <p14:tracePt t="16474" x="6394450" y="5429250"/>
          <p14:tracePt t="16491" x="6381750" y="5480050"/>
          <p14:tracePt t="16491" x="6375400" y="5505450"/>
          <p14:tracePt t="16507" x="6337300" y="5556250"/>
          <p14:tracePt t="16524" x="6299200" y="5600700"/>
          <p14:tracePt t="16541" x="6261100" y="5626100"/>
          <p14:tracePt t="16557" x="6184900" y="5638800"/>
          <p14:tracePt t="16574" x="5981700" y="5638800"/>
          <p14:tracePt t="16591" x="5651500" y="5632450"/>
          <p14:tracePt t="16607" x="4940300" y="5359400"/>
          <p14:tracePt t="16624" x="3987800" y="5080000"/>
          <p14:tracePt t="16641" x="2927350" y="4743450"/>
          <p14:tracePt t="16657" x="2171700" y="4343400"/>
          <p14:tracePt t="16674" x="1835150" y="4108450"/>
          <p14:tracePt t="16691" x="1714500" y="3949700"/>
          <p14:tracePt t="16691" x="1689100" y="3860800"/>
          <p14:tracePt t="16708" x="1670050" y="3778250"/>
          <p14:tracePt t="16724" x="1670050" y="3695700"/>
          <p14:tracePt t="16741" x="1670050" y="3651250"/>
          <p14:tracePt t="16758" x="1670050" y="3619500"/>
          <p14:tracePt t="16774" x="1670050" y="3606800"/>
          <p14:tracePt t="16791" x="1657350" y="3581400"/>
          <p14:tracePt t="16851" x="1657350" y="3575050"/>
          <p14:tracePt t="16867" x="1657350" y="3568700"/>
          <p14:tracePt t="16891" x="1657350" y="3556000"/>
          <p14:tracePt t="16899" x="1657350" y="3543300"/>
          <p14:tracePt t="16908" x="1657350" y="3524250"/>
          <p14:tracePt t="16924" x="1657350" y="3517900"/>
          <p14:tracePt t="16941" x="1657350" y="3492500"/>
          <p14:tracePt t="16958" x="1663700" y="3486150"/>
          <p14:tracePt t="16974" x="1676400" y="3473450"/>
          <p14:tracePt t="16991" x="1689100" y="3448050"/>
          <p14:tracePt t="17007" x="1746250" y="3403600"/>
          <p14:tracePt t="17024" x="1771650" y="3378200"/>
          <p14:tracePt t="17041" x="1816100" y="3333750"/>
          <p14:tracePt t="17058" x="1892300" y="3282950"/>
          <p14:tracePt t="17074" x="1924050" y="3263900"/>
          <p14:tracePt t="17091" x="1943100" y="3244850"/>
          <p14:tracePt t="17092" x="1968500" y="3232150"/>
          <p14:tracePt t="17108" x="1987550" y="3232150"/>
          <p14:tracePt t="17124" x="2025650" y="3213100"/>
          <p14:tracePt t="17141" x="2082800" y="3181350"/>
          <p14:tracePt t="17158" x="2101850" y="3162300"/>
          <p14:tracePt t="17174" x="2114550" y="3149600"/>
          <p14:tracePt t="17191" x="2133600" y="3136900"/>
          <p14:tracePt t="17208" x="2152650" y="3098800"/>
          <p14:tracePt t="17224" x="2159000" y="3073400"/>
          <p14:tracePt t="17241" x="2159000" y="3060700"/>
          <p14:tracePt t="17258" x="2159000" y="3041650"/>
          <p14:tracePt t="17276" x="2159000" y="3028950"/>
          <p14:tracePt t="17348" x="2165350" y="3022600"/>
          <p14:tracePt t="17355" x="2184400" y="3022600"/>
          <p14:tracePt t="17363" x="2197100" y="3022600"/>
          <p14:tracePt t="17374" x="2209800" y="3022600"/>
          <p14:tracePt t="17391" x="2228850" y="3022600"/>
          <p14:tracePt t="17412" x="2247900" y="3022600"/>
          <p14:tracePt t="17460" x="2260600" y="3022600"/>
          <p14:tracePt t="17468" x="2266950" y="3022600"/>
          <p14:tracePt t="17492" x="2279650" y="3022600"/>
          <p14:tracePt t="17508" x="2292350" y="3035300"/>
          <p14:tracePt t="17524" x="2292350" y="3041650"/>
          <p14:tracePt t="17532" x="2311400" y="3073400"/>
          <p14:tracePt t="17541" x="2317750" y="3086100"/>
          <p14:tracePt t="17558" x="2330450" y="3130550"/>
          <p14:tracePt t="17574" x="2330450" y="3200400"/>
          <p14:tracePt t="17591" x="2330450" y="3289300"/>
          <p14:tracePt t="17608" x="2330450" y="3409950"/>
          <p14:tracePt t="17624" x="2311400" y="3606800"/>
          <p14:tracePt t="17641" x="2286000" y="3765550"/>
          <p14:tracePt t="17658" x="2273300" y="3930650"/>
          <p14:tracePt t="17674" x="2235200" y="4044950"/>
          <p14:tracePt t="17691" x="2235200" y="4121150"/>
          <p14:tracePt t="17691" x="2228850" y="4152900"/>
          <p14:tracePt t="17708" x="2216150" y="4222750"/>
          <p14:tracePt t="17724" x="2216150" y="4286250"/>
          <p14:tracePt t="17741" x="2197100" y="4368800"/>
          <p14:tracePt t="17758" x="2190750" y="4425950"/>
          <p14:tracePt t="17774" x="2190750" y="4476750"/>
          <p14:tracePt t="17791" x="2203450" y="4546600"/>
          <p14:tracePt t="17808" x="2203450" y="4603750"/>
          <p14:tracePt t="17824" x="2209800" y="4660900"/>
          <p14:tracePt t="17841" x="2241550" y="4718050"/>
          <p14:tracePt t="17858" x="2260600" y="4787900"/>
          <p14:tracePt t="17874" x="2279650" y="4870450"/>
          <p14:tracePt t="17891" x="2311400" y="4940300"/>
          <p14:tracePt t="17892" x="2343150" y="4997450"/>
          <p14:tracePt t="17908" x="2387600" y="5067300"/>
          <p14:tracePt t="17925" x="2444750" y="5118100"/>
          <p14:tracePt t="17941" x="2501900" y="5130800"/>
          <p14:tracePt t="17958" x="2571750" y="5137150"/>
          <p14:tracePt t="17974" x="2597150" y="5137150"/>
          <p14:tracePt t="17991" x="2628900" y="5137150"/>
          <p14:tracePt t="18008" x="2654300" y="5118100"/>
          <p14:tracePt t="18024" x="2679700" y="5092700"/>
          <p14:tracePt t="18041" x="2711450" y="5048250"/>
          <p14:tracePt t="18058" x="2743200" y="5016500"/>
          <p14:tracePt t="18074" x="2768600" y="4965700"/>
          <p14:tracePt t="18091" x="2813050" y="4895850"/>
          <p14:tracePt t="18092" x="2819400" y="4870450"/>
          <p14:tracePt t="18108" x="2838450" y="4787900"/>
          <p14:tracePt t="18124" x="2876550" y="4654550"/>
          <p14:tracePt t="18141" x="2889250" y="4546600"/>
          <p14:tracePt t="18158" x="2901950" y="4419600"/>
          <p14:tracePt t="18174" x="2927350" y="4305300"/>
          <p14:tracePt t="18191" x="2927350" y="4197350"/>
          <p14:tracePt t="18208" x="2927350" y="4121150"/>
          <p14:tracePt t="18225" x="2927350" y="4051300"/>
          <p14:tracePt t="18241" x="2927350" y="3975100"/>
          <p14:tracePt t="18258" x="2927350" y="3905250"/>
          <p14:tracePt t="18275" x="2927350" y="3816350"/>
          <p14:tracePt t="18291" x="2921000" y="3721100"/>
          <p14:tracePt t="18292" x="2921000" y="3683000"/>
          <p14:tracePt t="18308" x="2921000" y="3606800"/>
          <p14:tracePt t="18325" x="2921000" y="3530600"/>
          <p14:tracePt t="18341" x="2921000" y="3473450"/>
          <p14:tracePt t="18358" x="2921000" y="3416300"/>
          <p14:tracePt t="18375" x="2921000" y="3371850"/>
          <p14:tracePt t="18391" x="2921000" y="3314700"/>
          <p14:tracePt t="18408" x="2921000" y="3282950"/>
          <p14:tracePt t="18425" x="2908300" y="3219450"/>
          <p14:tracePt t="18441" x="2901950" y="3175000"/>
          <p14:tracePt t="18458" x="2882900" y="3124200"/>
          <p14:tracePt t="18475" x="2876550" y="3105150"/>
          <p14:tracePt t="18491" x="2870200" y="3067050"/>
          <p14:tracePt t="18508" x="2857500" y="3041650"/>
          <p14:tracePt t="18525" x="2851150" y="3035300"/>
          <p14:tracePt t="18541" x="2844800" y="3035300"/>
          <p14:tracePt t="18558" x="2832100" y="3028950"/>
          <p14:tracePt t="18604" x="2813050" y="3028950"/>
          <p14:tracePt t="18612" x="2806700" y="3028950"/>
          <p14:tracePt t="18628" x="2787650" y="3035300"/>
          <p14:tracePt t="18636" x="2768600" y="3048000"/>
          <p14:tracePt t="18644" x="2755900" y="3054350"/>
          <p14:tracePt t="18658" x="2736850" y="3067050"/>
          <p14:tracePt t="18675" x="2698750" y="3098800"/>
          <p14:tracePt t="18691" x="2654300" y="3130550"/>
          <p14:tracePt t="18692" x="2641600" y="3136900"/>
          <p14:tracePt t="18708" x="2628900" y="3155950"/>
          <p14:tracePt t="18725" x="2622550" y="3162300"/>
          <p14:tracePt t="18741" x="2609850" y="3175000"/>
          <p14:tracePt t="18758" x="2603500" y="3206750"/>
          <p14:tracePt t="18775" x="2578100" y="3244850"/>
          <p14:tracePt t="18791" x="2578100" y="3276600"/>
          <p14:tracePt t="18808" x="2559050" y="3333750"/>
          <p14:tracePt t="18825" x="2540000" y="3378200"/>
          <p14:tracePt t="18841" x="2540000" y="3435350"/>
          <p14:tracePt t="18858" x="2533650" y="3479800"/>
          <p14:tracePt t="18875" x="2533650" y="3536950"/>
          <p14:tracePt t="18891" x="2520950" y="3600450"/>
          <p14:tracePt t="18892" x="2520950" y="3619500"/>
          <p14:tracePt t="18908" x="2520950" y="3676650"/>
          <p14:tracePt t="18925" x="2514600" y="3740150"/>
          <p14:tracePt t="18941" x="2514600" y="3810000"/>
          <p14:tracePt t="18958" x="2476500" y="3905250"/>
          <p14:tracePt t="18975" x="2470150" y="3962400"/>
          <p14:tracePt t="18991" x="2470150" y="4019550"/>
          <p14:tracePt t="19008" x="2470150" y="4051300"/>
          <p14:tracePt t="19025" x="2470150" y="4102100"/>
          <p14:tracePt t="19041" x="2470150" y="4140200"/>
          <p14:tracePt t="19058" x="2470150" y="4197350"/>
          <p14:tracePt t="19075" x="2470150" y="4260850"/>
          <p14:tracePt t="19091" x="2470150" y="4318000"/>
          <p14:tracePt t="19092" x="2470150" y="4356100"/>
          <p14:tracePt t="19108" x="2470150" y="4438650"/>
          <p14:tracePt t="19125" x="2457450" y="4521200"/>
          <p14:tracePt t="19141" x="2457450" y="4610100"/>
          <p14:tracePt t="19158" x="2457450" y="4679950"/>
          <p14:tracePt t="19175" x="2457450" y="4737100"/>
          <p14:tracePt t="19191" x="2457450" y="4781550"/>
          <p14:tracePt t="19208" x="2457450" y="4845050"/>
          <p14:tracePt t="19225" x="2457450" y="4889500"/>
          <p14:tracePt t="19241" x="2457450" y="4933950"/>
          <p14:tracePt t="19258" x="2457450" y="4953000"/>
          <p14:tracePt t="19275" x="2463800" y="4991100"/>
          <p14:tracePt t="19291" x="2470150" y="5003800"/>
          <p14:tracePt t="19292" x="2482850" y="5022850"/>
          <p14:tracePt t="19308" x="2489200" y="5029200"/>
          <p14:tracePt t="19340" x="2501900" y="5035550"/>
          <p14:tracePt t="19356" x="2508250" y="5035550"/>
          <p14:tracePt t="19364" x="2514600" y="5035550"/>
          <p14:tracePt t="19375" x="2533650" y="5022850"/>
          <p14:tracePt t="19391" x="2565400" y="4984750"/>
          <p14:tracePt t="19408" x="2584450" y="4927600"/>
          <p14:tracePt t="19425" x="2616200" y="4857750"/>
          <p14:tracePt t="19442" x="2622550" y="4826000"/>
          <p14:tracePt t="19458" x="2635250" y="4743450"/>
          <p14:tracePt t="19475" x="2667000" y="4673600"/>
          <p14:tracePt t="19492" x="2667000" y="4591050"/>
          <p14:tracePt t="19508" x="2667000" y="4546600"/>
          <p14:tracePt t="19525" x="2667000" y="4502150"/>
          <p14:tracePt t="19541" x="2660650" y="4470400"/>
          <p14:tracePt t="19558" x="2654300" y="4451350"/>
          <p14:tracePt t="19575" x="2647950" y="4432300"/>
          <p14:tracePt t="19591" x="2641600" y="4425950"/>
          <p14:tracePt t="19608" x="2616200" y="4400550"/>
          <p14:tracePt t="19625" x="2609850" y="4394200"/>
          <p14:tracePt t="19642" x="2584450" y="4356100"/>
          <p14:tracePt t="19658" x="2559050" y="4330700"/>
          <p14:tracePt t="19675" x="2533650" y="4305300"/>
          <p14:tracePt t="19692" x="2514600" y="4273550"/>
          <p14:tracePt t="19692" x="2514600" y="4260850"/>
          <p14:tracePt t="19708" x="2508250" y="4248150"/>
          <p14:tracePt t="19725" x="2495550" y="4241800"/>
          <p14:tracePt t="19868" x="2495550" y="4222750"/>
          <p14:tracePt t="19892" x="2495550" y="4216400"/>
          <p14:tracePt t="19900" x="2495550" y="4210050"/>
          <p14:tracePt t="19916" x="2495550" y="4203700"/>
          <p14:tracePt t="19932" x="2495550" y="4184650"/>
          <p14:tracePt t="19942" x="2495550" y="4178300"/>
          <p14:tracePt t="19958" x="2495550" y="4165600"/>
          <p14:tracePt t="19975" x="2495550" y="4140200"/>
          <p14:tracePt t="19992" x="2495550" y="4121150"/>
          <p14:tracePt t="20008" x="2495550" y="4089400"/>
          <p14:tracePt t="20025" x="2495550" y="4057650"/>
          <p14:tracePt t="20042" x="2495550" y="4044950"/>
          <p14:tracePt t="20058" x="2495550" y="4000500"/>
          <p14:tracePt t="20075" x="2495550" y="3956050"/>
          <p14:tracePt t="20092" x="2495550" y="3879850"/>
          <p14:tracePt t="20092" x="2495550" y="3860800"/>
          <p14:tracePt t="20108" x="2495550" y="3784600"/>
          <p14:tracePt t="20125" x="2495550" y="3695700"/>
          <p14:tracePt t="20142" x="2495550" y="3625850"/>
          <p14:tracePt t="20158" x="2489200" y="3581400"/>
          <p14:tracePt t="20175" x="2489200" y="3536950"/>
          <p14:tracePt t="20192" x="2489200" y="3492500"/>
          <p14:tracePt t="20208" x="2489200" y="3448050"/>
          <p14:tracePt t="20225" x="2489200" y="3403600"/>
          <p14:tracePt t="20242" x="2489200" y="3359150"/>
          <p14:tracePt t="20258" x="2489200" y="3327400"/>
          <p14:tracePt t="20275" x="2489200" y="3282950"/>
          <p14:tracePt t="20292" x="2489200" y="3251200"/>
          <p14:tracePt t="20292" x="2489200" y="3238500"/>
          <p14:tracePt t="20308" x="2489200" y="3225800"/>
          <p14:tracePt t="20325" x="2489200" y="3213100"/>
          <p14:tracePt t="20348" x="2489200" y="3206750"/>
          <p14:tracePt t="20460" x="2482850" y="3206750"/>
          <p14:tracePt t="20484" x="2482850" y="3213100"/>
          <p14:tracePt t="20500" x="2482850" y="3225800"/>
          <p14:tracePt t="20669" x="2482850" y="3232150"/>
          <p14:tracePt t="20684" x="2489200" y="3232150"/>
          <p14:tracePt t="20716" x="2495550" y="3244850"/>
          <p14:tracePt t="20732" x="2508250" y="3251200"/>
          <p14:tracePt t="20748" x="2508250" y="3263900"/>
          <p14:tracePt t="20756" x="2508250" y="3270250"/>
          <p14:tracePt t="20764" x="2508250" y="3308350"/>
          <p14:tracePt t="20775" x="2508250" y="3321050"/>
          <p14:tracePt t="20792" x="2508250" y="3403600"/>
          <p14:tracePt t="20808" x="2508250" y="3505200"/>
          <p14:tracePt t="20825" x="2508250" y="3632200"/>
          <p14:tracePt t="20842" x="2489200" y="3810000"/>
          <p14:tracePt t="20858" x="2489200" y="3917950"/>
          <p14:tracePt t="20875" x="2489200" y="4025900"/>
          <p14:tracePt t="20892" x="2489200" y="4095750"/>
          <p14:tracePt t="20892" x="2489200" y="4133850"/>
          <p14:tracePt t="20908" x="2489200" y="4191000"/>
          <p14:tracePt t="20925" x="2489200" y="4235450"/>
          <p14:tracePt t="20942" x="2489200" y="4267200"/>
          <p14:tracePt t="20958" x="2489200" y="4279900"/>
          <p14:tracePt t="21013" x="2489200" y="4298950"/>
          <p14:tracePt t="21020" x="2489200" y="4305300"/>
          <p14:tracePt t="21036" x="2489200" y="4311650"/>
          <p14:tracePt t="21045" x="2489200" y="4349750"/>
          <p14:tracePt t="21068" x="2489200" y="4413250"/>
          <p14:tracePt t="21068" x="2489200" y="4495800"/>
          <p14:tracePt t="21076" x="2489200" y="4565650"/>
          <p14:tracePt t="21092" x="2489200" y="4616450"/>
          <p14:tracePt t="21109" x="2489200" y="4883150"/>
          <p14:tracePt t="21125" x="2489200" y="5003800"/>
          <p14:tracePt t="21142" x="2489200" y="5080000"/>
          <p14:tracePt t="21159" x="2489200" y="5092700"/>
          <p14:tracePt t="21245" x="2489200" y="5080000"/>
          <p14:tracePt t="21252" x="2495550" y="5073650"/>
          <p14:tracePt t="21260" x="2495550" y="5041900"/>
          <p14:tracePt t="21275" x="2501900" y="5010150"/>
          <p14:tracePt t="21292" x="2501900" y="4953000"/>
          <p14:tracePt t="21293" x="2514600" y="4927600"/>
          <p14:tracePt t="21308" x="2520950" y="4857750"/>
          <p14:tracePt t="21325" x="2533650" y="4762500"/>
          <p14:tracePt t="21342" x="2540000" y="4686300"/>
          <p14:tracePt t="21359" x="2552700" y="4572000"/>
          <p14:tracePt t="21375" x="2578100" y="4464050"/>
          <p14:tracePt t="21392" x="2578100" y="4356100"/>
          <p14:tracePt t="21409" x="2578100" y="4279900"/>
          <p14:tracePt t="21425" x="2578100" y="4222750"/>
          <p14:tracePt t="21442" x="2578100" y="4165600"/>
          <p14:tracePt t="21459" x="2578100" y="4121150"/>
          <p14:tracePt t="21475" x="2578100" y="4057650"/>
          <p14:tracePt t="21492" x="2578100" y="4013200"/>
          <p14:tracePt t="21493" x="2578100" y="3981450"/>
          <p14:tracePt t="21509" x="2578100" y="3917950"/>
          <p14:tracePt t="21525" x="2578100" y="3848100"/>
          <p14:tracePt t="21542" x="2578100" y="3771900"/>
          <p14:tracePt t="21559" x="2578100" y="3689350"/>
          <p14:tracePt t="21575" x="2578100" y="3613150"/>
          <p14:tracePt t="21592" x="2584450" y="3543300"/>
          <p14:tracePt t="21609" x="2584450" y="3479800"/>
          <p14:tracePt t="21625" x="2597150" y="3435350"/>
          <p14:tracePt t="21642" x="2603500" y="3397250"/>
          <p14:tracePt t="21659" x="2603500" y="3371850"/>
          <p14:tracePt t="21675" x="2603500" y="3340100"/>
          <p14:tracePt t="21692" x="2603500" y="3308350"/>
          <p14:tracePt t="21693" x="2603500" y="3302000"/>
          <p14:tracePt t="21709" x="2603500" y="3295650"/>
          <p14:tracePt t="21725" x="2603500" y="3289300"/>
          <p14:tracePt t="21773" x="2603500" y="3276600"/>
          <p14:tracePt t="21797" x="2597150" y="3276600"/>
          <p14:tracePt t="21813" x="2590800" y="3282950"/>
          <p14:tracePt t="21861" x="2578100" y="3289300"/>
          <p14:tracePt t="21893" x="2578100" y="3295650"/>
          <p14:tracePt t="21917" x="2571750" y="3302000"/>
          <p14:tracePt t="22029" x="2571750" y="3308350"/>
          <p14:tracePt t="22061" x="2571750" y="3327400"/>
          <p14:tracePt t="22069" x="2571750" y="3340100"/>
          <p14:tracePt t="22077" x="2571750" y="3371850"/>
          <p14:tracePt t="22092" x="2571750" y="3422650"/>
          <p14:tracePt t="22109" x="2571750" y="3683000"/>
          <p14:tracePt t="22126" x="2571750" y="3962400"/>
          <p14:tracePt t="22142" x="2609850" y="4222750"/>
          <p14:tracePt t="22159" x="2679700" y="4476750"/>
          <p14:tracePt t="22175" x="2749550" y="4724400"/>
          <p14:tracePt t="22192" x="2813050" y="4940300"/>
          <p14:tracePt t="22209" x="2851150" y="5092700"/>
          <p14:tracePt t="22225" x="2901950" y="5238750"/>
          <p14:tracePt t="22242" x="2959100" y="5359400"/>
          <p14:tracePt t="22259" x="3048000" y="5486400"/>
          <p14:tracePt t="22275" x="3155950" y="5568950"/>
          <p14:tracePt t="22292" x="3308350" y="5645150"/>
          <p14:tracePt t="22293" x="3416300" y="5689600"/>
          <p14:tracePt t="22309" x="3651250" y="5740400"/>
          <p14:tracePt t="22325" x="3892550" y="5753100"/>
          <p14:tracePt t="22342" x="4121150" y="5753100"/>
          <p14:tracePt t="22359" x="4311650" y="5753100"/>
          <p14:tracePt t="22375" x="4470400" y="5753100"/>
          <p14:tracePt t="22392" x="4597400" y="5765800"/>
          <p14:tracePt t="22409" x="4724400" y="5778500"/>
          <p14:tracePt t="22425" x="4908550" y="5816600"/>
          <p14:tracePt t="22442" x="5162550" y="5816600"/>
          <p14:tracePt t="22459" x="5461000" y="5816600"/>
          <p14:tracePt t="22475" x="5765800" y="5816600"/>
          <p14:tracePt t="22492" x="6013450" y="5816600"/>
          <p14:tracePt t="22493" x="6096000" y="5816600"/>
          <p14:tracePt t="22509" x="6242050" y="5816600"/>
          <p14:tracePt t="22526" x="6286500" y="5816600"/>
          <p14:tracePt t="22542" x="6299200" y="5816600"/>
          <p14:tracePt t="22605" x="6305550" y="5822950"/>
          <p14:tracePt t="22621" x="6305550" y="5848350"/>
          <p14:tracePt t="22629" x="6273800" y="5861050"/>
          <p14:tracePt t="22642" x="6216650" y="5892800"/>
          <p14:tracePt t="22659" x="6070600" y="5930900"/>
          <p14:tracePt t="22676" x="5822950" y="6000750"/>
          <p14:tracePt t="22692" x="5626100" y="6038850"/>
          <p14:tracePt t="22693" x="5581650" y="6051550"/>
          <p14:tracePt t="22709" x="5543550" y="6051550"/>
          <p14:tracePt t="22869" x="5524500" y="6057900"/>
          <p14:tracePt t="22877" x="5492750" y="6102350"/>
          <p14:tracePt t="22933" x="5492750" y="6096000"/>
          <p14:tracePt t="22941" x="5505450" y="6089650"/>
          <p14:tracePt t="23037" x="5499100" y="6089650"/>
          <p14:tracePt t="23045" x="5486400" y="6102350"/>
          <p14:tracePt t="23061" x="5473700" y="6127750"/>
          <p14:tracePt t="23076" x="5473700" y="6159500"/>
          <p14:tracePt t="23092" x="5454650" y="6203950"/>
          <p14:tracePt t="23093" x="5448300" y="6223000"/>
          <p14:tracePt t="23109" x="5429250" y="6242050"/>
          <p14:tracePt t="23126" x="5410200" y="6273800"/>
          <p14:tracePt t="23142" x="5403850" y="6286500"/>
          <p14:tracePt t="23159" x="5391150" y="6292850"/>
          <p14:tracePt t="23181" x="5372100" y="6292850"/>
          <p14:tracePt t="23205" x="5365750" y="6292850"/>
          <p14:tracePt t="23221" x="5359400" y="6292850"/>
          <p14:tracePt t="23421" x="5353050" y="6292850"/>
          <p14:tracePt t="23429" x="5353050" y="6273800"/>
          <p14:tracePt t="23442" x="5353050" y="6254750"/>
          <p14:tracePt t="23459" x="5378450" y="6242050"/>
          <p14:tracePt t="23476" x="5416550" y="6223000"/>
          <p14:tracePt t="23492" x="5461000" y="6191250"/>
          <p14:tracePt t="23493" x="5499100" y="6184900"/>
          <p14:tracePt t="23509" x="5543550" y="6165850"/>
          <p14:tracePt t="23526" x="5613400" y="6134100"/>
          <p14:tracePt t="23542" x="5651500" y="6121400"/>
          <p14:tracePt t="23559" x="5676900" y="6089650"/>
          <p14:tracePt t="23576" x="5708650" y="6070600"/>
          <p14:tracePt t="23592" x="5734050" y="6026150"/>
          <p14:tracePt t="23609" x="5784850" y="5962650"/>
          <p14:tracePt t="23626" x="5829300" y="5892800"/>
          <p14:tracePt t="23642" x="5854700" y="5835650"/>
          <p14:tracePt t="23659" x="5880100" y="5797550"/>
          <p14:tracePt t="23676" x="5918200" y="5759450"/>
          <p14:tracePt t="23693" x="5937250" y="5740400"/>
          <p14:tracePt t="23709" x="5975350" y="5715000"/>
          <p14:tracePt t="23726" x="5988050" y="5715000"/>
          <p14:tracePt t="23743" x="6000750" y="5708650"/>
          <p14:tracePt t="23759" x="6007100" y="5708650"/>
          <p14:tracePt t="23845" x="6013450" y="5708650"/>
          <p14:tracePt t="23853" x="6013450" y="5715000"/>
          <p14:tracePt t="23861" x="6013450" y="5721350"/>
          <p14:tracePt t="23876" x="6013450" y="5740400"/>
          <p14:tracePt t="23892" x="6013450" y="5772150"/>
          <p14:tracePt t="23893" x="6013450" y="5791200"/>
          <p14:tracePt t="23909" x="5994400" y="5803900"/>
          <p14:tracePt t="23926" x="5994400" y="5810250"/>
          <p14:tracePt t="24061" x="6013450" y="5791200"/>
          <p14:tracePt t="24069" x="6019800" y="5784850"/>
          <p14:tracePt t="24077" x="6038850" y="5759450"/>
          <p14:tracePt t="24092" x="6045200" y="5753100"/>
          <p14:tracePt t="24109" x="6070600" y="5721350"/>
          <p14:tracePt t="24126" x="6083300" y="5715000"/>
          <p14:tracePt t="24143" x="6089650" y="5708650"/>
          <p14:tracePt t="24229" x="6089650" y="5715000"/>
          <p14:tracePt t="24237" x="6089650" y="5721350"/>
          <p14:tracePt t="24245" x="6089650" y="5734050"/>
          <p14:tracePt t="24259" x="6089650" y="5740400"/>
          <p14:tracePt t="24276" x="6089650" y="5765800"/>
          <p14:tracePt t="24293" x="6089650" y="5772150"/>
          <p14:tracePt t="24749" x="6102350" y="5778500"/>
          <p14:tracePt t="25077" x="6108700" y="5778500"/>
          <p14:tracePt t="25173" x="6115050" y="5778500"/>
          <p14:tracePt t="25237" x="6121400" y="5778500"/>
          <p14:tracePt t="25333" x="6127750" y="5784850"/>
          <p14:tracePt t="25349" x="6127750" y="5791200"/>
          <p14:tracePt t="25357" x="6127750" y="5797550"/>
          <p14:tracePt t="25365" x="6127750" y="5816600"/>
          <p14:tracePt t="25376" x="6127750" y="5842000"/>
          <p14:tracePt t="25393" x="6108700" y="5892800"/>
          <p14:tracePt t="25409" x="6070600" y="5937250"/>
          <p14:tracePt t="25426" x="6045200" y="5962650"/>
          <p14:tracePt t="25443" x="6026150" y="5988050"/>
          <p14:tracePt t="25469" x="6019800" y="5988050"/>
          <p14:tracePt t="25493" x="6013450" y="5988050"/>
          <p14:tracePt t="25509" x="5988050" y="5994400"/>
          <p14:tracePt t="25533" x="5969000" y="6007100"/>
          <p14:tracePt t="25549" x="5949950" y="6026150"/>
          <p14:tracePt t="25557" x="5943600" y="6032500"/>
          <p14:tracePt t="25573" x="5937250" y="6038850"/>
          <p14:tracePt t="25581" x="5930900" y="6038850"/>
          <p14:tracePt t="25605" x="5911850" y="6045200"/>
          <p14:tracePt t="25637" x="5905500" y="6045200"/>
          <p14:tracePt t="25661" x="5899150" y="6045200"/>
          <p14:tracePt t="25686" x="5892800" y="6045200"/>
          <p14:tracePt t="25701" x="5873750" y="6045200"/>
          <p14:tracePt t="25710" x="5867400" y="6045200"/>
          <p14:tracePt t="25726" x="5861050" y="6045200"/>
          <p14:tracePt t="25749" x="5854700" y="6045200"/>
          <p14:tracePt t="25773" x="5835650" y="6045200"/>
          <p14:tracePt t="25806" x="5829300" y="6045200"/>
          <p14:tracePt t="25838" x="5810250" y="6064250"/>
          <p14:tracePt t="25854" x="5810250" y="6070600"/>
          <p14:tracePt t="25861" x="5810250" y="6076950"/>
          <p14:tracePt t="25876" x="5810250" y="6096000"/>
          <p14:tracePt t="25893" x="5803900" y="6102350"/>
          <p14:tracePt t="25910" x="5778500" y="6153150"/>
          <p14:tracePt t="25926" x="5772150" y="6184900"/>
          <p14:tracePt t="25943" x="5740400" y="6235700"/>
          <p14:tracePt t="25960" x="5695950" y="6273800"/>
          <p14:tracePt t="25976" x="5645150" y="6311900"/>
          <p14:tracePt t="25993" x="5549900" y="6350000"/>
          <p14:tracePt t="26010" x="5467350" y="6381750"/>
          <p14:tracePt t="26026" x="5397500" y="6400800"/>
          <p14:tracePt t="26043" x="5353050" y="6400800"/>
          <p14:tracePt t="26060" x="5308600" y="6400800"/>
          <p14:tracePt t="26076" x="5251450" y="6400800"/>
          <p14:tracePt t="26093" x="5156200" y="6413500"/>
          <p14:tracePt t="26094" x="5124450" y="6413500"/>
          <p14:tracePt t="26110" x="4940300" y="6381750"/>
          <p14:tracePt t="26126" x="4660900" y="6337300"/>
          <p14:tracePt t="26143" x="4381500" y="6299200"/>
          <p14:tracePt t="26160" x="4044950" y="6210300"/>
          <p14:tracePt t="26176" x="3778250" y="6134100"/>
          <p14:tracePt t="26193" x="3543300" y="6051550"/>
          <p14:tracePt t="26210" x="3340100" y="5956300"/>
          <p14:tracePt t="26226" x="3244850" y="5892800"/>
          <p14:tracePt t="26243" x="3181350" y="5822950"/>
          <p14:tracePt t="26260" x="3130550" y="5765800"/>
          <p14:tracePt t="26276" x="3098800" y="5683250"/>
          <p14:tracePt t="26293" x="3054350" y="5581650"/>
          <p14:tracePt t="26294" x="3041650" y="5524500"/>
          <p14:tracePt t="26310" x="2952750" y="5334000"/>
          <p14:tracePt t="26326" x="2794000" y="5092700"/>
          <p14:tracePt t="26343" x="2584450" y="4883150"/>
          <p14:tracePt t="26360" x="2368550" y="4667250"/>
          <p14:tracePt t="26376" x="2139950" y="4470400"/>
          <p14:tracePt t="26393" x="1943100" y="4273550"/>
          <p14:tracePt t="26410" x="1841500" y="4114800"/>
          <p14:tracePt t="26427" x="1803400" y="3987800"/>
          <p14:tracePt t="26443" x="1790700" y="3822700"/>
          <p14:tracePt t="26460" x="1790700" y="3651250"/>
          <p14:tracePt t="26476" x="1797050" y="3492500"/>
          <p14:tracePt t="26493" x="1822450" y="3390900"/>
          <p14:tracePt t="26494" x="1828800" y="3365500"/>
          <p14:tracePt t="26510" x="1828800" y="3321050"/>
          <p14:tracePt t="26526" x="1828800" y="3308350"/>
          <p14:tracePt t="26543" x="1828800" y="3282950"/>
          <p14:tracePt t="26566" x="1828800" y="3276600"/>
          <p14:tracePt t="26598" x="1828800" y="3270250"/>
          <p14:tracePt t="26686" x="1835150" y="3263900"/>
          <p14:tracePt t="26702" x="1841500" y="3251200"/>
          <p14:tracePt t="26710" x="1854200" y="3251200"/>
          <p14:tracePt t="26726" x="1860550" y="3251200"/>
          <p14:tracePt t="26743" x="1866900" y="3251200"/>
          <p14:tracePt t="26760" x="1873250" y="3251200"/>
          <p14:tracePt t="26777" x="1885950" y="3251200"/>
          <p14:tracePt t="26793" x="1905000" y="3251200"/>
          <p14:tracePt t="26810" x="1936750" y="3238500"/>
          <p14:tracePt t="26827" x="2006600" y="3225800"/>
          <p14:tracePt t="26843" x="2146300" y="3200400"/>
          <p14:tracePt t="26860" x="2374900" y="3200400"/>
          <p14:tracePt t="26877" x="2565400" y="3200400"/>
          <p14:tracePt t="26893" x="2673350" y="3200400"/>
          <p14:tracePt t="26910" x="2705100" y="3200400"/>
          <p14:tracePt t="26982" x="2711450" y="3194050"/>
          <p14:tracePt t="26990" x="2711450" y="3187700"/>
          <p14:tracePt t="26998" x="2705100" y="3175000"/>
          <p14:tracePt t="27010" x="2698750" y="3162300"/>
          <p14:tracePt t="27027" x="2686050" y="3149600"/>
          <p14:tracePt t="27043" x="2667000" y="3130550"/>
          <p14:tracePt t="27060" x="2635250" y="3111500"/>
          <p14:tracePt t="27077" x="2628900" y="3098800"/>
          <p14:tracePt t="27093" x="2616200" y="3092450"/>
          <p14:tracePt t="27166" x="2603500" y="3092450"/>
          <p14:tracePt t="27174" x="2590800" y="3111500"/>
          <p14:tracePt t="27182" x="2590800" y="3117850"/>
          <p14:tracePt t="27193" x="2590800" y="3143250"/>
          <p14:tracePt t="27210" x="2590800" y="3187700"/>
          <p14:tracePt t="27227" x="2578100" y="3244850"/>
          <p14:tracePt t="27243" x="2571750" y="3276600"/>
          <p14:tracePt t="27260" x="2565400" y="3321050"/>
          <p14:tracePt t="27277" x="2533650" y="3371850"/>
          <p14:tracePt t="27294" x="2482850" y="3473450"/>
          <p14:tracePt t="27310" x="2444750" y="3543300"/>
          <p14:tracePt t="27327" x="2413000" y="3600450"/>
          <p14:tracePt t="27343" x="2387600" y="3644900"/>
          <p14:tracePt t="27360" x="2349500" y="3708400"/>
          <p14:tracePt t="27377" x="2330450" y="3752850"/>
          <p14:tracePt t="27393" x="2298700" y="3797300"/>
          <p14:tracePt t="27410" x="2279650" y="3867150"/>
          <p14:tracePt t="27427" x="2235200" y="3968750"/>
          <p14:tracePt t="27443" x="2228850" y="4044950"/>
          <p14:tracePt t="27460" x="2228850" y="4127500"/>
          <p14:tracePt t="27477" x="2228850" y="4203700"/>
          <p14:tracePt t="27494" x="2228850" y="4324350"/>
          <p14:tracePt t="27510" x="2228850" y="4400550"/>
          <p14:tracePt t="27527" x="2228850" y="4483100"/>
          <p14:tracePt t="27543" x="2254250" y="4597400"/>
          <p14:tracePt t="27560" x="2273300" y="4673600"/>
          <p14:tracePt t="27577" x="2311400" y="4775200"/>
          <p14:tracePt t="27593" x="2355850" y="4889500"/>
          <p14:tracePt t="27610" x="2387600" y="4991100"/>
          <p14:tracePt t="27627" x="2438400" y="5080000"/>
          <p14:tracePt t="27643" x="2489200" y="5175250"/>
          <p14:tracePt t="27660" x="2533650" y="5238750"/>
          <p14:tracePt t="27677" x="2597150" y="5308600"/>
          <p14:tracePt t="27693" x="2654300" y="5359400"/>
          <p14:tracePt t="27694" x="2698750" y="5391150"/>
          <p14:tracePt t="27710" x="2781300" y="5461000"/>
          <p14:tracePt t="27727" x="2921000" y="5518150"/>
          <p14:tracePt t="27743" x="3086100" y="5600700"/>
          <p14:tracePt t="27760" x="3295650" y="5695950"/>
          <p14:tracePt t="27777" x="3524250" y="5759450"/>
          <p14:tracePt t="27793" x="3740150" y="5803900"/>
          <p14:tracePt t="27810" x="3917950" y="5842000"/>
          <p14:tracePt t="27827" x="4032250" y="5867400"/>
          <p14:tracePt t="27843" x="4102100" y="5899150"/>
          <p14:tracePt t="27860" x="4140200" y="5899150"/>
          <p14:tracePt t="27877" x="4184650" y="5905500"/>
          <p14:tracePt t="27894" x="4241800" y="5905500"/>
          <p14:tracePt t="27910" x="4324350" y="5918200"/>
          <p14:tracePt t="27927" x="4432300" y="5918200"/>
          <p14:tracePt t="27944" x="4603750" y="5918200"/>
          <p14:tracePt t="27960" x="4762500" y="5918200"/>
          <p14:tracePt t="27977" x="4870450" y="5918200"/>
          <p14:tracePt t="27994" x="4940300" y="5918200"/>
          <p14:tracePt t="28010" x="4991100" y="5918200"/>
          <p14:tracePt t="28027" x="5060950" y="5911850"/>
          <p14:tracePt t="28043" x="5086350" y="5892800"/>
          <p14:tracePt t="28060" x="5130800" y="5886450"/>
          <p14:tracePt t="28077" x="5200650" y="5867400"/>
          <p14:tracePt t="28093" x="5257800" y="5848350"/>
          <p14:tracePt t="28094" x="5276850" y="5835650"/>
          <p14:tracePt t="28110" x="5372100" y="5816600"/>
          <p14:tracePt t="28127" x="5467350" y="5772150"/>
          <p14:tracePt t="28143" x="5556250" y="5727700"/>
          <p14:tracePt t="28160" x="5657850" y="5670550"/>
          <p14:tracePt t="28177" x="5715000" y="5619750"/>
          <p14:tracePt t="28193" x="5772150" y="5556250"/>
          <p14:tracePt t="28210" x="5816600" y="5461000"/>
          <p14:tracePt t="28227" x="5848350" y="5378450"/>
          <p14:tracePt t="28243" x="5861050" y="5308600"/>
          <p14:tracePt t="28260" x="5861050" y="5257800"/>
          <p14:tracePt t="28277" x="5861050" y="5187950"/>
          <p14:tracePt t="28294" x="5835650" y="5130800"/>
          <p14:tracePt t="28294" x="5829300" y="5105400"/>
          <p14:tracePt t="28310" x="5797550" y="5054600"/>
          <p14:tracePt t="28327" x="5784850" y="5029200"/>
          <p14:tracePt t="28344" x="5753100" y="5010150"/>
          <p14:tracePt t="28360" x="5708650" y="4984750"/>
          <p14:tracePt t="28377" x="5651500" y="4965700"/>
          <p14:tracePt t="28394" x="5473700" y="4914900"/>
          <p14:tracePt t="28410" x="5175250" y="4845050"/>
          <p14:tracePt t="28427" x="4660900" y="4686300"/>
          <p14:tracePt t="28444" x="4019550" y="4483100"/>
          <p14:tracePt t="28460" x="3530600" y="4362450"/>
          <p14:tracePt t="28477" x="3238500" y="4248150"/>
          <p14:tracePt t="28494" x="3130550" y="4064000"/>
          <p14:tracePt t="28510" x="3149600" y="3968750"/>
          <p14:tracePt t="28527" x="3200400" y="3898900"/>
          <p14:tracePt t="28543" x="3232150" y="3816350"/>
          <p14:tracePt t="28561" x="3232150" y="3759200"/>
          <p14:tracePt t="28577" x="3213100" y="3663950"/>
          <p14:tracePt t="28594" x="3060700" y="3581400"/>
          <p14:tracePt t="28610" x="2965450" y="3486150"/>
          <p14:tracePt t="28627" x="2755900" y="3346450"/>
          <p14:tracePt t="28644" x="2565400" y="3181350"/>
          <p14:tracePt t="28660" x="2406650" y="3060700"/>
          <p14:tracePt t="28677" x="2317750" y="2959100"/>
          <p14:tracePt t="28694" x="2273300" y="2927350"/>
          <p14:tracePt t="28694" x="2254250" y="2927350"/>
          <p14:tracePt t="28710" x="2235200" y="2927350"/>
          <p14:tracePt t="28727" x="2216150" y="2927350"/>
          <p14:tracePt t="28744" x="2197100" y="2927350"/>
          <p14:tracePt t="28760" x="2178050" y="2946400"/>
          <p14:tracePt t="28846" x="2178050" y="2952750"/>
          <p14:tracePt t="28854" x="2178050" y="2959100"/>
          <p14:tracePt t="28862" x="2178050" y="2984500"/>
          <p14:tracePt t="28877" x="2178050" y="2990850"/>
          <p14:tracePt t="28894" x="2178050" y="3048000"/>
          <p14:tracePt t="28894" x="2178050" y="3086100"/>
          <p14:tracePt t="28910" x="2178050" y="3194050"/>
          <p14:tracePt t="28927" x="2178050" y="3282950"/>
          <p14:tracePt t="28944" x="2178050" y="3371850"/>
          <p14:tracePt t="28960" x="2178050" y="3441700"/>
          <p14:tracePt t="28977" x="2178050" y="3498850"/>
          <p14:tracePt t="28994" x="2190750" y="3543300"/>
          <p14:tracePt t="29010" x="2197100" y="3575050"/>
          <p14:tracePt t="29027" x="2203450" y="3587750"/>
          <p14:tracePt t="29054" x="2216150" y="3594100"/>
          <p14:tracePt t="29086" x="2222500" y="3594100"/>
          <p14:tracePt t="29142" x="2228850" y="3594100"/>
          <p14:tracePt t="29166" x="2235200" y="3594100"/>
          <p14:tracePt t="29198" x="2241550" y="3594100"/>
          <p14:tracePt t="29278" x="2241550" y="3581400"/>
          <p14:tracePt t="29286" x="2241550" y="3575050"/>
          <p14:tracePt t="29294" x="2241550" y="3543300"/>
          <p14:tracePt t="29310" x="2317750" y="3467100"/>
          <p14:tracePt t="29327" x="2400300" y="3467100"/>
          <p14:tracePt t="29344" x="2476500" y="3467100"/>
          <p14:tracePt t="29360" x="2533650" y="3467100"/>
          <p14:tracePt t="29377" x="2590800" y="3467100"/>
          <p14:tracePt t="29394" x="2609850" y="3454400"/>
          <p14:tracePt t="29410" x="2628900" y="3448050"/>
          <p14:tracePt t="29454" x="2654300" y="3448050"/>
          <p14:tracePt t="29462" x="2679700" y="3460750"/>
          <p14:tracePt t="29470" x="2711450" y="3492500"/>
          <p14:tracePt t="29478" x="2724150" y="3524250"/>
          <p14:tracePt t="29494" x="2730500" y="3530600"/>
          <p14:tracePt t="29510" x="2730500" y="3536950"/>
          <p14:tracePt t="29727" x="2717800" y="3543300"/>
          <p14:tracePt t="29734" x="2705100" y="3543300"/>
          <p14:tracePt t="29744" x="2673350" y="3543300"/>
          <p14:tracePt t="29760" x="2616200" y="3505200"/>
          <p14:tracePt t="29777" x="2597150" y="3492500"/>
          <p14:tracePt t="29794" x="2590800" y="3486150"/>
          <p14:tracePt t="29811" x="2590800" y="3479800"/>
          <p14:tracePt t="29827" x="2590800" y="3448050"/>
          <p14:tracePt t="29844" x="2590800" y="3422650"/>
          <p14:tracePt t="29861" x="2590800" y="3378200"/>
          <p14:tracePt t="29877" x="2590800" y="3346450"/>
          <p14:tracePt t="29894" x="2590800" y="3321050"/>
          <p14:tracePt t="29895" x="2590800" y="3314700"/>
          <p14:tracePt t="29910" x="2578100" y="3302000"/>
          <p14:tracePt t="29927" x="2578100" y="3276600"/>
          <p14:tracePt t="29944" x="2578100" y="3244850"/>
          <p14:tracePt t="29961" x="2571750" y="3206750"/>
          <p14:tracePt t="29977" x="2559050" y="3194050"/>
          <p14:tracePt t="29994" x="2546350" y="3149600"/>
          <p14:tracePt t="30011" x="2508250" y="3124200"/>
          <p14:tracePt t="30027" x="2470150" y="3098800"/>
          <p14:tracePt t="30044" x="2457450" y="3092450"/>
          <p14:tracePt t="30061" x="2432050" y="3073400"/>
          <p14:tracePt t="30077" x="2425700" y="3067050"/>
          <p14:tracePt t="30095" x="2419350" y="3067050"/>
          <p14:tracePt t="30239" x="2413000" y="3060700"/>
          <p14:tracePt t="30367" x="2419350" y="3060700"/>
          <p14:tracePt t="30383" x="2419350" y="3067050"/>
          <p14:tracePt t="30391" x="2419350" y="3073400"/>
          <p14:tracePt t="30399" x="2432050" y="3098800"/>
          <p14:tracePt t="30411" x="2432050" y="3117850"/>
          <p14:tracePt t="30427" x="2451100" y="3162300"/>
          <p14:tracePt t="30444" x="2457450" y="3232150"/>
          <p14:tracePt t="30461" x="2495550" y="3270250"/>
          <p14:tracePt t="30477" x="2679700" y="3352800"/>
          <p14:tracePt t="30494" x="2965450" y="3454400"/>
          <p14:tracePt t="30495" x="3124200" y="3511550"/>
          <p14:tracePt t="30511" x="3409950" y="3600450"/>
          <p14:tracePt t="30527" x="3676650" y="3657600"/>
          <p14:tracePt t="30544" x="3810000" y="3714750"/>
          <p14:tracePt t="30561" x="3841750" y="3733800"/>
          <p14:tracePt t="30578" x="3854450" y="3733800"/>
          <p14:tracePt t="30847" x="3886200" y="3746500"/>
          <p14:tracePt t="30855" x="3905250" y="3740150"/>
          <p14:tracePt t="30863" x="3911600" y="3721100"/>
          <p14:tracePt t="30877" x="3911600" y="3714750"/>
          <p14:tracePt t="30894" x="3911600" y="3708400"/>
          <p14:tracePt t="30911" x="3803650" y="3695700"/>
          <p14:tracePt t="30927" x="3797300" y="3695700"/>
          <p14:tracePt t="30959" x="3778250" y="3695700"/>
          <p14:tracePt t="30975" x="3771900" y="3695700"/>
          <p14:tracePt t="30983" x="3765550" y="3702050"/>
          <p14:tracePt t="30994" x="3759200" y="3708400"/>
          <p14:tracePt t="31011" x="3759200" y="3714750"/>
          <p14:tracePt t="31028" x="3740150" y="3746500"/>
          <p14:tracePt t="31044" x="3727450" y="3759200"/>
          <p14:tracePt t="31061" x="3714750" y="3784600"/>
          <p14:tracePt t="31077" x="3708400" y="3790950"/>
          <p14:tracePt t="31095" x="3708400" y="3822700"/>
          <p14:tracePt t="31111" x="3708400" y="3829050"/>
          <p14:tracePt t="31128" x="3708400" y="3835400"/>
          <p14:tracePt t="31144" x="3708400" y="3854450"/>
          <p14:tracePt t="31161" x="3708400" y="3867150"/>
          <p14:tracePt t="31178" x="3771900" y="3905250"/>
          <p14:tracePt t="31194" x="3860800" y="3917950"/>
          <p14:tracePt t="31211" x="3905250" y="3930650"/>
          <p14:tracePt t="31228" x="3911600" y="3949700"/>
          <p14:tracePt t="31244" x="3911600" y="3962400"/>
          <p14:tracePt t="31261" x="3911600" y="4006850"/>
          <p14:tracePt t="31277" x="3892550" y="4064000"/>
          <p14:tracePt t="31294" x="3759200" y="4159250"/>
          <p14:tracePt t="31295" x="3644900" y="4229100"/>
          <p14:tracePt t="31311" x="3441700" y="4324350"/>
          <p14:tracePt t="31328" x="3244850" y="4394200"/>
          <p14:tracePt t="31344" x="3073400" y="4483100"/>
          <p14:tracePt t="31361" x="2952750" y="4546600"/>
          <p14:tracePt t="31377" x="2876550" y="4597400"/>
          <p14:tracePt t="31394" x="2806700" y="4635500"/>
          <p14:tracePt t="31411" x="2730500" y="4699000"/>
          <p14:tracePt t="31428" x="2641600" y="4756150"/>
          <p14:tracePt t="31444" x="2584450" y="4794250"/>
          <p14:tracePt t="31461" x="2540000" y="4826000"/>
          <p14:tracePt t="31478" x="2520950" y="4845050"/>
          <p14:tracePt t="31494" x="2514600" y="4851400"/>
          <p14:tracePt t="31527" x="2508250" y="4851400"/>
          <p14:tracePt t="31535" x="2501900" y="4832350"/>
          <p14:tracePt t="31544" x="2501900" y="4813300"/>
          <p14:tracePt t="31561" x="2489200" y="4762500"/>
          <p14:tracePt t="31578" x="2419350" y="4635500"/>
          <p14:tracePt t="31594" x="2355850" y="4502150"/>
          <p14:tracePt t="31611" x="2279650" y="4381500"/>
          <p14:tracePt t="31628" x="2197100" y="4260850"/>
          <p14:tracePt t="31644" x="2159000" y="4197350"/>
          <p14:tracePt t="31661" x="2159000" y="4178300"/>
          <p14:tracePt t="31678" x="2159000" y="4171950"/>
          <p14:tracePt t="31694" x="2159000" y="4152900"/>
          <p14:tracePt t="31711" x="2273300" y="4127500"/>
          <p14:tracePt t="31728" x="2451100" y="4083050"/>
          <p14:tracePt t="31744" x="2667000" y="4057650"/>
          <p14:tracePt t="31761" x="2889250" y="4044950"/>
          <p14:tracePt t="31778" x="3098800" y="4044950"/>
          <p14:tracePt t="31794" x="3327400" y="4044950"/>
          <p14:tracePt t="31811" x="3568700" y="4044950"/>
          <p14:tracePt t="31828" x="3746500" y="4044950"/>
          <p14:tracePt t="31844" x="3867150" y="4044950"/>
          <p14:tracePt t="31861" x="4032250" y="4076700"/>
          <p14:tracePt t="31878" x="4127500" y="4102100"/>
          <p14:tracePt t="31894" x="4248150" y="4152900"/>
          <p14:tracePt t="31895" x="4305300" y="4178300"/>
          <p14:tracePt t="31911" x="4368800" y="4216400"/>
          <p14:tracePt t="31928" x="4400550" y="4241800"/>
          <p14:tracePt t="31944" x="4413250" y="4286250"/>
          <p14:tracePt t="31961" x="4413250" y="4343400"/>
          <p14:tracePt t="31978" x="4413250" y="4432300"/>
          <p14:tracePt t="31994" x="4406900" y="4540250"/>
          <p14:tracePt t="32011" x="4292600" y="4667250"/>
          <p14:tracePt t="32028" x="4102100" y="4832350"/>
          <p14:tracePt t="32044" x="3829050" y="4991100"/>
          <p14:tracePt t="32061" x="3587750" y="5099050"/>
          <p14:tracePt t="32078" x="3397250" y="5111750"/>
          <p14:tracePt t="32094" x="3302000" y="5111750"/>
          <p14:tracePt t="32095" x="3263900" y="5111750"/>
          <p14:tracePt t="32111" x="3206750" y="5067300"/>
          <p14:tracePt t="32128" x="3149600" y="4984750"/>
          <p14:tracePt t="32145" x="3073400" y="4813300"/>
          <p14:tracePt t="32161" x="2990850" y="4629150"/>
          <p14:tracePt t="32178" x="2895600" y="4406900"/>
          <p14:tracePt t="32194" x="2832100" y="4210050"/>
          <p14:tracePt t="32211" x="2800350" y="4013200"/>
          <p14:tracePt t="32228" x="2794000" y="3867150"/>
          <p14:tracePt t="32244" x="2768600" y="3759200"/>
          <p14:tracePt t="32261" x="2755900" y="3676650"/>
          <p14:tracePt t="32278" x="2755900" y="3613150"/>
          <p14:tracePt t="32294" x="2749550" y="3575050"/>
          <p14:tracePt t="32295" x="2749550" y="3562350"/>
          <p14:tracePt t="32311" x="2749550" y="3543300"/>
          <p14:tracePt t="32415" x="2749550" y="3562350"/>
          <p14:tracePt t="32423" x="2749550" y="3568700"/>
          <p14:tracePt t="32431" x="2749550" y="3600450"/>
          <p14:tracePt t="32444" x="2743200" y="3619500"/>
          <p14:tracePt t="32461" x="2743200" y="3689350"/>
          <p14:tracePt t="32478" x="2717800" y="3784600"/>
          <p14:tracePt t="32495" x="2698750" y="3892550"/>
          <p14:tracePt t="32495" x="2698750" y="3981450"/>
          <p14:tracePt t="32511" x="2686050" y="4108450"/>
          <p14:tracePt t="32528" x="2686050" y="4235450"/>
          <p14:tracePt t="32544" x="2686050" y="4324350"/>
          <p14:tracePt t="32561" x="2686050" y="4381500"/>
          <p14:tracePt t="32578" x="2686050" y="4387850"/>
          <p14:tracePt t="32595" x="2686050" y="4406900"/>
          <p14:tracePt t="32611" x="2686050" y="4413250"/>
          <p14:tracePt t="32655" x="2698750" y="4400550"/>
          <p14:tracePt t="32663" x="2705100" y="4387850"/>
          <p14:tracePt t="32671" x="2711450" y="4356100"/>
          <p14:tracePt t="32679" x="2724150" y="4305300"/>
          <p14:tracePt t="32695" x="2762250" y="4152900"/>
          <p14:tracePt t="32711" x="2774950" y="4013200"/>
          <p14:tracePt t="32728" x="2787650" y="3867150"/>
          <p14:tracePt t="32745" x="2787650" y="3746500"/>
          <p14:tracePt t="32761" x="2787650" y="3663950"/>
          <p14:tracePt t="32778" x="2762250" y="3606800"/>
          <p14:tracePt t="32795" x="2743200" y="3587750"/>
          <p14:tracePt t="32811" x="2717800" y="3587750"/>
          <p14:tracePt t="32828" x="2692400" y="3587750"/>
          <p14:tracePt t="32845" x="2679700" y="3587750"/>
          <p14:tracePt t="32861" x="2647950" y="3613150"/>
          <p14:tracePt t="32878" x="2628900" y="3638550"/>
          <p14:tracePt t="32895" x="2603500" y="3683000"/>
          <p14:tracePt t="32911" x="2603500" y="3695700"/>
          <p14:tracePt t="32975" x="2603500" y="3702050"/>
          <p14:tracePt t="33047" x="2603500" y="3714750"/>
          <p14:tracePt t="33135" x="2603500" y="3721100"/>
          <p14:tracePt t="33263" x="2609850" y="3727450"/>
          <p14:tracePt t="33271" x="2609850" y="3733800"/>
          <p14:tracePt t="33287" x="2609850" y="3752850"/>
          <p14:tracePt t="33295" x="2603500" y="3759200"/>
          <p14:tracePt t="33311" x="2584450" y="3790950"/>
          <p14:tracePt t="33328" x="2552700" y="3841750"/>
          <p14:tracePt t="33345" x="2533650" y="3930650"/>
          <p14:tracePt t="33361" x="2533650" y="4000500"/>
          <p14:tracePt t="33378" x="2533650" y="4140200"/>
          <p14:tracePt t="33395" x="2533650" y="4279900"/>
          <p14:tracePt t="33411" x="2578100" y="4445000"/>
          <p14:tracePt t="33428" x="2660650" y="4616450"/>
          <p14:tracePt t="33445" x="2736850" y="4800600"/>
          <p14:tracePt t="33461" x="2844800" y="4972050"/>
          <p14:tracePt t="33478" x="2965450" y="5181600"/>
          <p14:tracePt t="33495" x="3073400" y="5353050"/>
          <p14:tracePt t="33495" x="3143250" y="5461000"/>
          <p14:tracePt t="33511" x="3276600" y="5626100"/>
          <p14:tracePt t="33528" x="3397250" y="5765800"/>
          <p14:tracePt t="33545" x="3536950" y="5899150"/>
          <p14:tracePt t="33561" x="3695700" y="6000750"/>
          <p14:tracePt t="33578" x="3854450" y="6121400"/>
          <p14:tracePt t="33595" x="4038600" y="6210300"/>
          <p14:tracePt t="33611" x="4222750" y="6292850"/>
          <p14:tracePt t="33628" x="4476750" y="6362700"/>
          <p14:tracePt t="33645" x="4724400" y="6432550"/>
          <p14:tracePt t="33661" x="4972050" y="6502400"/>
          <p14:tracePt t="33678" x="5168900" y="6527800"/>
          <p14:tracePt t="33695" x="5314950" y="6553200"/>
          <p14:tracePt t="33695" x="5372100" y="6553200"/>
          <p14:tracePt t="33711" x="5467350" y="6565900"/>
          <p14:tracePt t="33728" x="5524500" y="6584950"/>
          <p14:tracePt t="33745" x="5581650" y="6584950"/>
          <p14:tracePt t="33761" x="5638800" y="6572250"/>
          <p14:tracePt t="33778" x="5683250" y="6540500"/>
          <p14:tracePt t="33795" x="5734050" y="6489700"/>
          <p14:tracePt t="33812" x="5772150" y="6445250"/>
          <p14:tracePt t="33828" x="5810250" y="6394450"/>
          <p14:tracePt t="33845" x="5816600" y="6350000"/>
          <p14:tracePt t="33862" x="5822950" y="6337300"/>
          <p14:tracePt t="33878" x="5842000" y="6299200"/>
          <p14:tracePt t="33895" x="5854700" y="6280150"/>
          <p14:tracePt t="33911" x="5861050" y="6261100"/>
          <p14:tracePt t="33928" x="5861050" y="6235700"/>
          <p14:tracePt t="33945" x="5867400" y="6229350"/>
          <p14:tracePt t="34103" x="5829300" y="6248400"/>
          <p14:tracePt t="34111" x="5791200" y="6261100"/>
          <p14:tracePt t="34128" x="5683250" y="6330950"/>
          <p14:tracePt t="34145" x="5549900" y="6407150"/>
          <p14:tracePt t="34161" x="5429250" y="6451600"/>
          <p14:tracePt t="34178" x="5295900" y="6489700"/>
          <p14:tracePt t="34195" x="5149850" y="6521450"/>
          <p14:tracePt t="34212" x="5022850" y="6546850"/>
          <p14:tracePt t="34228" x="4927600" y="6546850"/>
          <p14:tracePt t="34245" x="4870450" y="6565900"/>
          <p14:tracePt t="34262" x="4838700" y="6565900"/>
          <p14:tracePt t="34278" x="4832350" y="6565900"/>
          <p14:tracePt t="34295" x="4806950" y="6559550"/>
          <p14:tracePt t="34319" x="4806950" y="6540500"/>
          <p14:tracePt t="34335" x="4806950" y="6534150"/>
          <p14:tracePt t="34345" x="4806950" y="6527800"/>
          <p14:tracePt t="34362" x="4806950" y="6502400"/>
          <p14:tracePt t="34378" x="4826000" y="6489700"/>
          <p14:tracePt t="34395" x="4838700" y="6470650"/>
          <p14:tracePt t="34412" x="4883150" y="6457950"/>
          <p14:tracePt t="34428" x="4902200" y="6438900"/>
          <p14:tracePt t="34445" x="4959350" y="6413500"/>
          <p14:tracePt t="34462" x="4997450" y="6388100"/>
          <p14:tracePt t="34478" x="5067300" y="6350000"/>
          <p14:tracePt t="34495" x="5137150" y="6318250"/>
          <p14:tracePt t="34496" x="5181600" y="6299200"/>
          <p14:tracePt t="34512" x="5245100" y="6286500"/>
          <p14:tracePt t="34528" x="5308600" y="6254750"/>
          <p14:tracePt t="34545" x="5327650" y="6254750"/>
          <p14:tracePt t="34562" x="5334000" y="6254750"/>
          <p14:tracePt t="34616" x="5346700" y="6254750"/>
          <p14:tracePt t="34624" x="5353050" y="6248400"/>
          <p14:tracePt t="34640" x="5359400" y="6242050"/>
          <p14:tracePt t="34648" x="5365750" y="6242050"/>
          <p14:tracePt t="34662" x="5384800" y="6223000"/>
          <p14:tracePt t="34678" x="5384800" y="6216650"/>
          <p14:tracePt t="34695" x="5397500" y="6203950"/>
          <p14:tracePt t="34695" x="5403850" y="6184900"/>
          <p14:tracePt t="34712" x="5422900" y="6172200"/>
          <p14:tracePt t="34728" x="5429250" y="6165850"/>
          <p14:tracePt t="34745" x="5454650" y="6140450"/>
          <p14:tracePt t="34762" x="5486400" y="6134100"/>
          <p14:tracePt t="34778" x="5505450" y="6121400"/>
          <p14:tracePt t="34795" x="5537200" y="6108700"/>
          <p14:tracePt t="34812" x="5568950" y="6096000"/>
          <p14:tracePt t="34828" x="5588000" y="6089650"/>
          <p14:tracePt t="34845" x="5607050" y="6089650"/>
          <p14:tracePt t="34862" x="5619750" y="6089650"/>
          <p14:tracePt t="34878" x="5632450" y="6083300"/>
          <p14:tracePt t="34952" x="5638800" y="6083300"/>
          <p14:tracePt t="34959" x="5626100" y="6121400"/>
          <p14:tracePt t="34967" x="5562600" y="6165850"/>
          <p14:tracePt t="34978" x="5499100" y="6216650"/>
          <p14:tracePt t="34995" x="5410200" y="6286500"/>
          <p14:tracePt t="35012" x="5302250" y="6356350"/>
          <p14:tracePt t="35028" x="5181600" y="6432550"/>
          <p14:tracePt t="35045" x="5073650" y="6489700"/>
          <p14:tracePt t="35062" x="5010150" y="6521450"/>
          <p14:tracePt t="35078" x="4927600" y="6540500"/>
          <p14:tracePt t="35095" x="4883150" y="6559550"/>
          <p14:tracePt t="35096" x="4864100" y="6565900"/>
          <p14:tracePt t="35112" x="4845050" y="6565900"/>
          <p14:tracePt t="35128" x="4838700" y="6565900"/>
          <p14:tracePt t="35152" x="4832350" y="6565900"/>
          <p14:tracePt t="35162" x="4826000" y="6565900"/>
          <p14:tracePt t="35178" x="4819650" y="6559550"/>
          <p14:tracePt t="35195" x="4819650" y="6534150"/>
          <p14:tracePt t="35212" x="4819650" y="6527800"/>
          <p14:tracePt t="35228" x="4819650" y="6515100"/>
          <p14:tracePt t="35245" x="4819650" y="6489700"/>
          <p14:tracePt t="35262" x="4826000" y="6464300"/>
          <p14:tracePt t="35278" x="4908550" y="6432550"/>
          <p14:tracePt t="35295" x="5080000" y="6369050"/>
          <p14:tracePt t="35296" x="5168900" y="6343650"/>
          <p14:tracePt t="35312" x="5416550" y="6273800"/>
          <p14:tracePt t="35328" x="5638800" y="6203950"/>
          <p14:tracePt t="35345" x="5772150" y="6159500"/>
          <p14:tracePt t="35416" x="5746750" y="6184900"/>
          <p14:tracePt t="35424" x="5740400" y="6191250"/>
          <p14:tracePt t="35432" x="5715000" y="6216650"/>
          <p14:tracePt t="35445" x="5676900" y="6229350"/>
          <p14:tracePt t="35462" x="5588000" y="6267450"/>
          <p14:tracePt t="35478" x="5429250" y="6280150"/>
          <p14:tracePt t="35495" x="5232400" y="6292850"/>
          <p14:tracePt t="35496" x="5130800" y="6292850"/>
          <p14:tracePt t="35512" x="4902200" y="6292850"/>
          <p14:tracePt t="35529" x="4730750" y="6292850"/>
          <p14:tracePt t="35545" x="4603750" y="6292850"/>
          <p14:tracePt t="35562" x="4521200" y="6267450"/>
          <p14:tracePt t="35578" x="4502150" y="6261100"/>
          <p14:tracePt t="35600" x="4489450" y="6254750"/>
          <p14:tracePt t="35616" x="4483100" y="6248400"/>
          <p14:tracePt t="35648" x="4483100" y="6235700"/>
          <p14:tracePt t="35656" x="4502150" y="6210300"/>
          <p14:tracePt t="35664" x="4521200" y="6210300"/>
          <p14:tracePt t="35679" x="4572000" y="6203950"/>
          <p14:tracePt t="35695" x="4679950" y="6165850"/>
          <p14:tracePt t="35696" x="4705350" y="6165850"/>
          <p14:tracePt t="35712" x="4749800" y="6165850"/>
          <p14:tracePt t="35729" x="4756150" y="6165850"/>
          <p14:tracePt t="35745" x="4775200" y="6165850"/>
          <p14:tracePt t="35776" x="4787900" y="6165850"/>
          <p14:tracePt t="35904" x="4768850" y="6165850"/>
          <p14:tracePt t="35920" x="4756150" y="6172200"/>
          <p14:tracePt t="36032" x="4781550" y="6165850"/>
          <p14:tracePt t="36040" x="4832350" y="6146800"/>
          <p14:tracePt t="36048" x="4895850" y="6108700"/>
          <p14:tracePt t="36062" x="4965700" y="6096000"/>
          <p14:tracePt t="36079" x="5168900" y="6032500"/>
          <p14:tracePt t="36095" x="5422900" y="5943600"/>
          <p14:tracePt t="36096" x="5530850" y="5892800"/>
          <p14:tracePt t="36112" x="5683250" y="5829300"/>
          <p14:tracePt t="36129" x="5778500" y="5778500"/>
          <p14:tracePt t="36145" x="5791200" y="5772150"/>
          <p14:tracePt t="36192" x="5778500" y="5791200"/>
          <p14:tracePt t="36200" x="5765800" y="5810250"/>
          <p14:tracePt t="36208" x="5708650" y="5848350"/>
          <p14:tracePt t="36216" x="5676900" y="5867400"/>
          <p14:tracePt t="36229" x="5657850" y="5886450"/>
          <p14:tracePt t="36245" x="5619750" y="5911850"/>
          <p14:tracePt t="36262" x="5607050" y="5924550"/>
          <p14:tracePt t="36279" x="5594350" y="5924550"/>
          <p14:tracePt t="36295" x="5575300" y="5905500"/>
          <p14:tracePt t="36296" x="5568950" y="5899150"/>
          <p14:tracePt t="36312" x="5543550" y="5854700"/>
          <p14:tracePt t="36329" x="5524500" y="5829300"/>
          <p14:tracePt t="36345" x="5524500" y="5784850"/>
          <p14:tracePt t="36362" x="5524500" y="5740400"/>
          <p14:tracePt t="36379" x="5562600" y="5683250"/>
          <p14:tracePt t="36396" x="5626100" y="5632450"/>
          <p14:tracePt t="36412" x="5695950" y="5600700"/>
          <p14:tracePt t="36429" x="5708650" y="5594350"/>
          <p14:tracePt t="36445" x="5721350" y="5588000"/>
          <p14:tracePt t="36472" x="5727700" y="5588000"/>
          <p14:tracePt t="36480" x="5727700" y="5600700"/>
          <p14:tracePt t="36496" x="5695950" y="5676900"/>
          <p14:tracePt t="36512" x="5600700" y="5784850"/>
          <p14:tracePt t="36529" x="5422900" y="5918200"/>
          <p14:tracePt t="36545" x="5200650" y="6089650"/>
          <p14:tracePt t="36562" x="4940300" y="6273800"/>
          <p14:tracePt t="36579" x="4768850" y="6394450"/>
          <p14:tracePt t="36595" x="4743450" y="6413500"/>
          <p14:tracePt t="36656" x="4737100" y="6413500"/>
          <p14:tracePt t="36664" x="4737100" y="6394450"/>
          <p14:tracePt t="36672" x="4749800" y="6337300"/>
          <p14:tracePt t="36680" x="4768850" y="6324600"/>
          <p14:tracePt t="36695" x="4813300" y="6280150"/>
          <p14:tracePt t="36712" x="5156200" y="6140450"/>
          <p14:tracePt t="36729" x="5372100" y="6096000"/>
          <p14:tracePt t="36745" x="5416550" y="6096000"/>
          <p14:tracePt t="36762" x="5429250" y="6096000"/>
          <p14:tracePt t="36792" x="5397500" y="6096000"/>
          <p14:tracePt t="36800" x="5359400" y="6108700"/>
          <p14:tracePt t="36812" x="5264150" y="6153150"/>
          <p14:tracePt t="36829" x="5168900" y="6172200"/>
          <p14:tracePt t="36846" x="5092700" y="6203950"/>
          <p14:tracePt t="36862" x="5060950" y="6203950"/>
          <p14:tracePt t="36879" x="5048250" y="6203950"/>
          <p14:tracePt t="36920" x="5041900" y="6197600"/>
          <p14:tracePt t="36928" x="5041900" y="6165850"/>
          <p14:tracePt t="36936" x="5067300" y="6134100"/>
          <p14:tracePt t="36946" x="5130800" y="6083300"/>
          <p14:tracePt t="36962" x="5295900" y="6032500"/>
          <p14:tracePt t="36979" x="5480050" y="5981700"/>
          <p14:tracePt t="36996" x="5524500" y="5981700"/>
          <p14:tracePt t="37012" x="5537200" y="5981700"/>
          <p14:tracePt t="37029" x="5549900" y="5981700"/>
          <p14:tracePt t="37046" x="5556250" y="5981700"/>
          <p14:tracePt t="37062" x="5543550" y="6019800"/>
          <p14:tracePt t="37079" x="5499100" y="6064250"/>
          <p14:tracePt t="37096" x="5435600" y="6096000"/>
          <p14:tracePt t="37096" x="5391150" y="6115050"/>
          <p14:tracePt t="37112" x="5308600" y="6146800"/>
          <p14:tracePt t="37129" x="5238750" y="6178550"/>
          <p14:tracePt t="37146" x="5213350" y="6178550"/>
          <p14:tracePt t="37162" x="5207000" y="6178550"/>
          <p14:tracePt t="37280" x="5200650" y="6184900"/>
          <p14:tracePt t="37464" x="5194300" y="6203950"/>
          <p14:tracePt t="37472" x="5137150" y="6235700"/>
          <p14:tracePt t="37480" x="5010150" y="6280150"/>
          <p14:tracePt t="37496" x="4889500" y="6305550"/>
          <p14:tracePt t="37512" x="4425950" y="6419850"/>
          <p14:tracePt t="37529" x="4197350" y="6464300"/>
          <p14:tracePt t="37546" x="4019550" y="6502400"/>
          <p14:tracePt t="37562" x="3892550" y="6515100"/>
          <p14:tracePt t="37579" x="3778250" y="6521450"/>
          <p14:tracePt t="37596" x="3670300" y="6521450"/>
          <p14:tracePt t="37612" x="3511550" y="6521450"/>
          <p14:tracePt t="37629" x="3321050" y="6521450"/>
          <p14:tracePt t="37646" x="3079750" y="6521450"/>
          <p14:tracePt t="37662" x="2800350" y="6515100"/>
          <p14:tracePt t="37679" x="2584450" y="6445250"/>
          <p14:tracePt t="37696" x="2451100" y="6400800"/>
          <p14:tracePt t="37697" x="2413000" y="6388100"/>
          <p14:tracePt t="37712" x="2374900" y="6362700"/>
          <p14:tracePt t="37729" x="2368550" y="6356350"/>
          <p14:tracePt t="37880" x="2362200" y="6356350"/>
          <p14:tracePt t="37913" x="2362200" y="6362700"/>
          <p14:tracePt t="37920" x="2362200" y="6369050"/>
          <p14:tracePt t="37929" x="2362200" y="6388100"/>
          <p14:tracePt t="37946" x="2362200" y="6419850"/>
          <p14:tracePt t="37962" x="2362200" y="6464300"/>
          <p14:tracePt t="37979" x="2330450" y="6534150"/>
          <p14:tracePt t="37996" x="2247900" y="6623050"/>
          <p14:tracePt t="38013" x="2152650" y="6737350"/>
          <p14:tracePt t="38029" x="2089150" y="6788150"/>
          <p14:tracePt t="38046" x="2044700" y="6807200"/>
          <p14:tracePt t="38062" x="1987550" y="6826250"/>
          <p14:tracePt t="38079" x="1962150" y="6826250"/>
          <p14:tracePt t="38096" x="1936750" y="6807200"/>
          <p14:tracePt t="38096" x="1924050" y="6781800"/>
          <p14:tracePt t="38112" x="1885950" y="6731000"/>
          <p14:tracePt t="38129" x="1816100" y="6629400"/>
          <p14:tracePt t="38146" x="1733550" y="6521450"/>
          <p14:tracePt t="38162" x="1657350" y="6350000"/>
          <p14:tracePt t="38179" x="1606550" y="6172200"/>
          <p14:tracePt t="38196" x="1536700" y="5949950"/>
          <p14:tracePt t="38212" x="1524000" y="5759450"/>
          <p14:tracePt t="38229" x="1524000" y="5600700"/>
          <p14:tracePt t="38246" x="1543050" y="5422900"/>
          <p14:tracePt t="38262" x="1619250" y="5283200"/>
          <p14:tracePt t="38279" x="1708150" y="5143500"/>
          <p14:tracePt t="38296" x="1816100" y="5035550"/>
          <p14:tracePt t="38296" x="1847850" y="5003800"/>
          <p14:tracePt t="38312" x="1911350" y="4953000"/>
          <p14:tracePt t="38329" x="1968500" y="4902200"/>
          <p14:tracePt t="38346" x="2019300" y="4876800"/>
          <p14:tracePt t="38362" x="2063750" y="4857750"/>
          <p14:tracePt t="38379" x="2120900" y="4819650"/>
          <p14:tracePt t="38396" x="2190750" y="4787900"/>
          <p14:tracePt t="38412" x="2260600" y="4756150"/>
          <p14:tracePt t="38429" x="2311400" y="4737100"/>
          <p14:tracePt t="38446" x="2336800" y="4730750"/>
          <p14:tracePt t="38463" x="2349500" y="4730750"/>
          <p14:tracePt t="38479" x="2381250" y="4730750"/>
          <p14:tracePt t="38496" x="2413000" y="4730750"/>
          <p14:tracePt t="38496" x="2432050" y="4730750"/>
          <p14:tracePt t="38513" x="2476500" y="4730750"/>
          <p14:tracePt t="38529" x="2508250" y="4730750"/>
          <p14:tracePt t="38546" x="2533650" y="4730750"/>
          <p14:tracePt t="38563" x="2546350" y="4730750"/>
          <p14:tracePt t="38579" x="2578100" y="4730750"/>
          <p14:tracePt t="38596" x="2622550" y="4730750"/>
          <p14:tracePt t="38613" x="2717800" y="4730750"/>
          <p14:tracePt t="38629" x="2876550" y="4737100"/>
          <p14:tracePt t="38646" x="3155950" y="4762500"/>
          <p14:tracePt t="38663" x="3517900" y="4819650"/>
          <p14:tracePt t="38679" x="3975100" y="4889500"/>
          <p14:tracePt t="38696" x="4324350" y="4933950"/>
          <p14:tracePt t="38697" x="4432300" y="4972050"/>
          <p14:tracePt t="38712" x="4603750" y="5035550"/>
          <p14:tracePt t="38729" x="4673600" y="5086350"/>
          <p14:tracePt t="38746" x="4718050" y="5156200"/>
          <p14:tracePt t="38763" x="4737100" y="5226050"/>
          <p14:tracePt t="38779" x="4756150" y="5270500"/>
          <p14:tracePt t="38796" x="4775200" y="5308600"/>
          <p14:tracePt t="38813" x="4781550" y="5327650"/>
          <p14:tracePt t="38829" x="4794250" y="5327650"/>
          <p14:tracePt t="38846" x="4832350" y="5314950"/>
          <p14:tracePt t="38863" x="4870450" y="5232400"/>
          <p14:tracePt t="38879" x="4921250" y="5111750"/>
          <p14:tracePt t="38896" x="4965700" y="5022850"/>
          <p14:tracePt t="38896" x="4978400" y="4984750"/>
          <p14:tracePt t="38913" x="5003800" y="4895850"/>
          <p14:tracePt t="38929" x="5016500" y="4851400"/>
          <p14:tracePt t="38946" x="5022850" y="4838700"/>
          <p14:tracePt t="38963" x="5022850" y="4832350"/>
          <p14:tracePt t="38979" x="5029200" y="4813300"/>
          <p14:tracePt t="38996" x="5035550" y="4806950"/>
          <p14:tracePt t="39013" x="5048250" y="4806950"/>
          <p14:tracePt t="39029" x="5054600" y="4800600"/>
          <p14:tracePt t="39046" x="5060950" y="4794250"/>
          <p14:tracePt t="39089" x="5067300" y="4806950"/>
          <p14:tracePt t="39096" x="5067300" y="4845050"/>
          <p14:tracePt t="39104" x="5067300" y="4883150"/>
          <p14:tracePt t="39113" x="5067300" y="4921250"/>
          <p14:tracePt t="39129" x="5067300" y="5010150"/>
          <p14:tracePt t="39146" x="5086350" y="5092700"/>
          <p14:tracePt t="39163" x="5105400" y="5149850"/>
          <p14:tracePt t="39179" x="5118100" y="5187950"/>
          <p14:tracePt t="39196" x="5143500" y="5232400"/>
          <p14:tracePt t="39213" x="5143500" y="5295900"/>
          <p14:tracePt t="39229" x="5156200" y="5378450"/>
          <p14:tracePt t="39246" x="5207000" y="5473700"/>
          <p14:tracePt t="39263" x="5276850" y="5568950"/>
          <p14:tracePt t="39279" x="5384800" y="5638800"/>
          <p14:tracePt t="39296" x="5549900" y="5689600"/>
          <p14:tracePt t="39297" x="5638800" y="5702300"/>
          <p14:tracePt t="39313" x="5753100" y="5715000"/>
          <p14:tracePt t="39329" x="5822950" y="5765800"/>
          <p14:tracePt t="39346" x="5842000" y="5791200"/>
          <p14:tracePt t="39363" x="5842000" y="5835650"/>
          <p14:tracePt t="39379" x="5842000" y="5924550"/>
          <p14:tracePt t="39396" x="5835650" y="5994400"/>
          <p14:tracePt t="39413" x="5797550" y="6159500"/>
          <p14:tracePt t="39429" x="5734050" y="6292850"/>
          <p14:tracePt t="39446" x="5676900" y="6400800"/>
          <p14:tracePt t="39463" x="5626100" y="6489700"/>
          <p14:tracePt t="39479" x="5588000" y="6515100"/>
          <p14:tracePt t="39496" x="5518150" y="6565900"/>
          <p14:tracePt t="39497" x="5486400" y="6584950"/>
          <p14:tracePt t="39513" x="5321300" y="6648450"/>
          <p14:tracePt t="39529" x="5067300" y="6743700"/>
          <p14:tracePt t="39546" x="4768850" y="6845300"/>
          <p14:tracePt t="39563" x="4514850" y="6851650"/>
          <p14:tracePt t="39579" x="4349750" y="6851650"/>
          <p14:tracePt t="39596" x="4286250" y="6851650"/>
          <p14:tracePt t="39613" x="4279900" y="6851650"/>
          <p14:tracePt t="39673" x="4286250" y="6851650"/>
          <p14:tracePt t="39681" x="4305300" y="6845300"/>
          <p14:tracePt t="39689" x="4343400" y="6813550"/>
          <p14:tracePt t="39697" x="4387850" y="6775450"/>
          <p14:tracePt t="39713" x="4508500" y="6705600"/>
          <p14:tracePt t="39730" x="4679950" y="6610350"/>
          <p14:tracePt t="39746" x="4870450" y="6534150"/>
          <p14:tracePt t="39763" x="5035550" y="6464300"/>
          <p14:tracePt t="39779" x="5168900" y="6407150"/>
          <p14:tracePt t="39796" x="5276850" y="6337300"/>
          <p14:tracePt t="39813" x="5308600" y="6311900"/>
          <p14:tracePt t="39830" x="5327650" y="6292850"/>
          <p14:tracePt t="39846" x="5334000" y="6286500"/>
          <p14:tracePt t="39863" x="5359400" y="6261100"/>
          <p14:tracePt t="39879" x="5365750" y="6254750"/>
          <p14:tracePt t="39896" x="5397500" y="6242050"/>
          <p14:tracePt t="39897" x="5403850" y="6229350"/>
          <p14:tracePt t="39913" x="5429250" y="6216650"/>
          <p14:tracePt t="39930" x="5454650" y="6191250"/>
          <p14:tracePt t="39953" x="5467350" y="6191250"/>
          <p14:tracePt t="39963" x="5480050" y="6191250"/>
          <p14:tracePt t="39980" x="5486400" y="6184900"/>
          <p14:tracePt t="39996" x="5492750" y="6178550"/>
          <p14:tracePt t="40097" x="5505450" y="6178550"/>
          <p14:tracePt t="40113" x="5518150" y="6178550"/>
          <p14:tracePt t="40129" x="5524500" y="6178550"/>
          <p14:tracePt t="40137" x="5530850" y="6178550"/>
          <p14:tracePt t="40146" x="5543550" y="6165850"/>
          <p14:tracePt t="40163" x="5562600" y="6165850"/>
          <p14:tracePt t="40180" x="5581650" y="6165850"/>
          <p14:tracePt t="40196" x="5594350" y="6165850"/>
          <p14:tracePt t="40213" x="5600700" y="6165850"/>
          <p14:tracePt t="40233" x="5607050" y="6165850"/>
          <p14:tracePt t="40246" x="5619750" y="6165850"/>
          <p14:tracePt t="40263" x="5632450" y="6165850"/>
          <p14:tracePt t="40281" x="5638800" y="6159500"/>
          <p14:tracePt t="40296" x="5638800" y="6153150"/>
          <p14:tracePt t="40313" x="5645150" y="6108700"/>
          <p14:tracePt t="40330" x="5683250" y="6051550"/>
          <p14:tracePt t="40346" x="5740400" y="5949950"/>
          <p14:tracePt t="40363" x="5778500" y="5892800"/>
          <p14:tracePt t="40380" x="5803900" y="5848350"/>
          <p14:tracePt t="40396" x="5829300" y="5822950"/>
          <p14:tracePt t="40413" x="5829300" y="5816600"/>
          <p14:tracePt t="40430" x="5835650" y="5810250"/>
          <p14:tracePt t="40513" x="5842000" y="5803900"/>
          <p14:tracePt t="40521" x="5848350" y="5803900"/>
          <p14:tracePt t="40537" x="5854700" y="5803900"/>
          <p14:tracePt t="40546" x="5880100" y="5784850"/>
          <p14:tracePt t="40563" x="5918200" y="5746750"/>
          <p14:tracePt t="40580" x="5956300" y="5702300"/>
          <p14:tracePt t="40596" x="5975350" y="5676900"/>
          <p14:tracePt t="40617" x="5981700" y="5670550"/>
          <p14:tracePt t="40753" x="5975350" y="5695950"/>
          <p14:tracePt t="40761" x="5949950" y="5734050"/>
          <p14:tracePt t="40769" x="5911850" y="5797550"/>
          <p14:tracePt t="40780" x="5880100" y="5854700"/>
          <p14:tracePt t="40796" x="5829300" y="5975350"/>
          <p14:tracePt t="40813" x="5810250" y="6057900"/>
          <p14:tracePt t="40830" x="5810250" y="6064250"/>
          <p14:tracePt t="40945" x="5822950" y="6064250"/>
          <p14:tracePt t="40953" x="5829300" y="6051550"/>
          <p14:tracePt t="40963" x="5848350" y="6026150"/>
          <p14:tracePt t="40980" x="5880100" y="6000750"/>
          <p14:tracePt t="40996" x="5911850" y="5956300"/>
          <p14:tracePt t="41013" x="5930900" y="5918200"/>
          <p14:tracePt t="41030" x="5937250" y="5886450"/>
          <p14:tracePt t="41046" x="5937250" y="5880100"/>
          <p14:tracePt t="41063" x="5937250" y="5861050"/>
          <p14:tracePt t="41113" x="5911850" y="5886450"/>
          <p14:tracePt t="41121" x="5873750" y="5962650"/>
          <p14:tracePt t="41130" x="5829300" y="6007100"/>
          <p14:tracePt t="41146" x="5734050" y="6102350"/>
          <p14:tracePt t="41172" x="5626100" y="6153150"/>
          <p14:tracePt t="41180" x="5613400" y="6153150"/>
          <p14:tracePt t="41197" x="5575300" y="6153150"/>
          <p14:tracePt t="41213" x="5524500" y="6153150"/>
          <p14:tracePt t="41230" x="5416550" y="6153150"/>
          <p14:tracePt t="41247" x="5219700" y="6197600"/>
          <p14:tracePt t="41263" x="4959350" y="6235700"/>
          <p14:tracePt t="41280" x="4692650" y="6280150"/>
          <p14:tracePt t="41297" x="4432300" y="6305550"/>
          <p14:tracePt t="41297" x="4324350" y="6305550"/>
          <p14:tracePt t="41313" x="4165600" y="6305550"/>
          <p14:tracePt t="41330" x="4013200" y="6235700"/>
          <p14:tracePt t="41347" x="3841750" y="6102350"/>
          <p14:tracePt t="41363" x="3695700" y="5975350"/>
          <p14:tracePt t="41380" x="3543300" y="5797550"/>
          <p14:tracePt t="41396" x="3409950" y="5619750"/>
          <p14:tracePt t="41413" x="3251200" y="5473700"/>
          <p14:tracePt t="41430" x="3155950" y="5391150"/>
          <p14:tracePt t="41447" x="3117850" y="5321300"/>
          <p14:tracePt t="41463" x="3098800" y="5283200"/>
          <p14:tracePt t="41480" x="3079750" y="5213350"/>
          <p14:tracePt t="41497" x="3079750" y="5162550"/>
          <p14:tracePt t="41497" x="3079750" y="5118100"/>
          <p14:tracePt t="41513" x="3079750" y="5054600"/>
          <p14:tracePt t="41530" x="3079750" y="4965700"/>
          <p14:tracePt t="41546" x="3079750" y="4870450"/>
          <p14:tracePt t="41563" x="3079750" y="4768850"/>
          <p14:tracePt t="41580" x="3079750" y="4711700"/>
          <p14:tracePt t="41597" x="3079750" y="4654550"/>
          <p14:tracePt t="41613" x="3079750" y="4591050"/>
          <p14:tracePt t="41630" x="3079750" y="4572000"/>
          <p14:tracePt t="41647" x="3079750" y="4540250"/>
          <p14:tracePt t="41663" x="3079750" y="4533900"/>
          <p14:tracePt t="41745" x="3079750" y="4527550"/>
          <p14:tracePt t="41753" x="3079750" y="4514850"/>
          <p14:tracePt t="41763" x="3060700" y="4495800"/>
          <p14:tracePt t="41780" x="2959100" y="4451350"/>
          <p14:tracePt t="41797" x="2914650" y="4425950"/>
          <p14:tracePt t="41813" x="2895600" y="4400550"/>
          <p14:tracePt t="41830" x="2882900" y="4343400"/>
          <p14:tracePt t="41847" x="2876550" y="4305300"/>
          <p14:tracePt t="41863" x="2863850" y="4273550"/>
          <p14:tracePt t="41880" x="2863850" y="4260850"/>
          <p14:tracePt t="41897" x="2863850" y="4235450"/>
          <p14:tracePt t="41897" x="2863850" y="4229100"/>
          <p14:tracePt t="41921" x="2863850" y="4222750"/>
          <p14:tracePt t="41945" x="2863850" y="4203700"/>
          <p14:tracePt t="41969" x="2863850" y="4197350"/>
          <p14:tracePt t="41985" x="2863850" y="4191000"/>
          <p14:tracePt t="42001" x="2863850" y="4184650"/>
          <p14:tracePt t="42009" x="2863850" y="4159250"/>
          <p14:tracePt t="42017" x="2870200" y="4140200"/>
          <p14:tracePt t="42030" x="2889250" y="4102100"/>
          <p14:tracePt t="42047" x="2933700" y="4013200"/>
          <p14:tracePt t="42063" x="3009900" y="3879850"/>
          <p14:tracePt t="42080" x="3130550" y="3702050"/>
          <p14:tracePt t="42097" x="3276600" y="3511550"/>
          <p14:tracePt t="42097" x="3346450" y="3429000"/>
          <p14:tracePt t="42113" x="3492500" y="3257550"/>
          <p14:tracePt t="42130" x="3613150" y="3111500"/>
          <p14:tracePt t="42147" x="3683000" y="3009900"/>
          <p14:tracePt t="42163" x="3790950" y="2895600"/>
          <p14:tracePt t="42180" x="3898900" y="2813050"/>
          <p14:tracePt t="42197" x="4006850" y="2743200"/>
          <p14:tracePt t="42213" x="4114800" y="2673350"/>
          <p14:tracePt t="42230" x="4235450" y="2603500"/>
          <p14:tracePt t="42247" x="4337050" y="2546350"/>
          <p14:tracePt t="42263" x="4438650" y="2489200"/>
          <p14:tracePt t="42280" x="4483100" y="2463800"/>
          <p14:tracePt t="42297" x="4552950" y="2419350"/>
          <p14:tracePt t="42297" x="4584700" y="2419350"/>
          <p14:tracePt t="42313" x="4629150" y="2393950"/>
          <p14:tracePt t="42330" x="4673600" y="2381250"/>
          <p14:tracePt t="42347" x="4699000" y="2374900"/>
          <p14:tracePt t="42363" x="4705350" y="2374900"/>
          <p14:tracePt t="42380" x="4711700" y="2374900"/>
          <p14:tracePt t="42397" x="4718050" y="2374900"/>
          <p14:tracePt t="42413" x="4762500" y="2400300"/>
          <p14:tracePt t="42430" x="4800600" y="2432050"/>
          <p14:tracePt t="42447" x="4845050" y="2482850"/>
          <p14:tracePt t="42463" x="4895850" y="2533650"/>
          <p14:tracePt t="42480" x="4940300" y="2565400"/>
          <p14:tracePt t="42497" x="4991100" y="2597150"/>
          <p14:tracePt t="42513" x="5003800" y="2609850"/>
          <p14:tracePt t="42530" x="5016500" y="2628900"/>
          <p14:tracePt t="42547" x="5029200" y="2635250"/>
          <p14:tracePt t="42563" x="5041900" y="2647950"/>
          <p14:tracePt t="42580" x="5067300" y="2692400"/>
          <p14:tracePt t="42597" x="5105400" y="2730500"/>
          <p14:tracePt t="42613" x="5143500" y="2774950"/>
          <p14:tracePt t="42630" x="5187950" y="2825750"/>
          <p14:tracePt t="42647" x="5213350" y="2851150"/>
          <p14:tracePt t="42663" x="5238750" y="2870200"/>
          <p14:tracePt t="42680" x="5257800" y="2895600"/>
          <p14:tracePt t="42697" x="5276850" y="2933700"/>
          <p14:tracePt t="42714" x="5308600" y="2978150"/>
          <p14:tracePt t="42730" x="5346700" y="3022600"/>
          <p14:tracePt t="42747" x="5397500" y="3098800"/>
          <p14:tracePt t="42764" x="5461000" y="3175000"/>
          <p14:tracePt t="42780" x="5511800" y="3244850"/>
          <p14:tracePt t="42797" x="5594350" y="3359150"/>
          <p14:tracePt t="42814" x="5657850" y="3479800"/>
          <p14:tracePt t="42830" x="5689600" y="3594100"/>
          <p14:tracePt t="42847" x="5740400" y="3746500"/>
          <p14:tracePt t="42864" x="5753100" y="3854450"/>
          <p14:tracePt t="42880" x="5778500" y="3937000"/>
          <p14:tracePt t="42897" x="5778500" y="3981450"/>
          <p14:tracePt t="42898" x="5778500" y="4013200"/>
          <p14:tracePt t="42914" x="5784850" y="4032250"/>
          <p14:tracePt t="42930" x="5784850" y="4051300"/>
          <p14:tracePt t="42947" x="5784850" y="4064000"/>
          <p14:tracePt t="42963" x="5784850" y="4083050"/>
          <p14:tracePt t="42980" x="5784850" y="4089400"/>
          <p14:tracePt t="42997" x="5784850" y="4095750"/>
          <p14:tracePt t="43082" x="5791200" y="4076700"/>
          <p14:tracePt t="43090" x="5791200" y="4038600"/>
          <p14:tracePt t="43097" x="5791200" y="4000500"/>
          <p14:tracePt t="43114" x="5791200" y="3943350"/>
          <p14:tracePt t="43130" x="5791200" y="3911600"/>
          <p14:tracePt t="43147" x="5791200" y="3879850"/>
          <p14:tracePt t="43164" x="5791200" y="3867150"/>
          <p14:tracePt t="43180" x="5791200" y="3860800"/>
          <p14:tracePt t="43197" x="5791200" y="3841750"/>
          <p14:tracePt t="43214" x="5791200" y="3816350"/>
          <p14:tracePt t="43230" x="5791200" y="3790950"/>
          <p14:tracePt t="43247" x="5791200" y="3759200"/>
          <p14:tracePt t="43264" x="5784850" y="3733800"/>
          <p14:tracePt t="43280" x="5759450" y="3708400"/>
          <p14:tracePt t="43297" x="5740400" y="3702050"/>
          <p14:tracePt t="43297" x="5727700" y="3695700"/>
          <p14:tracePt t="43314" x="5708650" y="3683000"/>
          <p14:tracePt t="43330" x="5689600" y="3676650"/>
          <p14:tracePt t="43347" x="5689600" y="3657600"/>
          <p14:tracePt t="43364" x="5689600" y="3651250"/>
          <p14:tracePt t="43380" x="5689600" y="3625850"/>
          <p14:tracePt t="43397" x="5702300" y="3600450"/>
          <p14:tracePt t="43414" x="5715000" y="3587750"/>
          <p14:tracePt t="43430" x="5734050" y="3581400"/>
          <p14:tracePt t="43447" x="5746750" y="3556000"/>
          <p14:tracePt t="43464" x="5772150" y="3517900"/>
          <p14:tracePt t="43480" x="5791200" y="3486150"/>
          <p14:tracePt t="43497" x="5822950" y="3429000"/>
          <p14:tracePt t="43498" x="5829300" y="3409950"/>
          <p14:tracePt t="43514" x="5848350" y="3352800"/>
          <p14:tracePt t="43530" x="5880100" y="3289300"/>
          <p14:tracePt t="43547" x="5886450" y="3270250"/>
          <p14:tracePt t="43564" x="5892800" y="3225800"/>
          <p14:tracePt t="43580" x="5924550" y="3187700"/>
          <p14:tracePt t="43597" x="5930900" y="3143250"/>
          <p14:tracePt t="43614" x="5949950" y="3111500"/>
          <p14:tracePt t="43630" x="5956300" y="3054350"/>
          <p14:tracePt t="43647" x="5956300" y="3009900"/>
          <p14:tracePt t="43664" x="5956300" y="2965450"/>
          <p14:tracePt t="43680" x="5956300" y="2940050"/>
          <p14:tracePt t="43697" x="5956300" y="2908300"/>
          <p14:tracePt t="43698" x="5956300" y="2901950"/>
          <p14:tracePt t="43714" x="5956300" y="2889250"/>
          <p14:tracePt t="43730" x="5956300" y="2863850"/>
          <p14:tracePt t="43747" x="5949950" y="2838450"/>
          <p14:tracePt t="43764" x="5918200" y="2781300"/>
          <p14:tracePt t="43781" x="5899150" y="2749550"/>
          <p14:tracePt t="43797" x="5880100" y="2686050"/>
          <p14:tracePt t="43814" x="5861050" y="2654300"/>
          <p14:tracePt t="43831" x="5848350" y="2635250"/>
          <p14:tracePt t="43847" x="5829300" y="2628900"/>
          <p14:tracePt t="43864" x="5797550" y="2609850"/>
          <p14:tracePt t="43881" x="5784850" y="2603500"/>
          <p14:tracePt t="43898" x="5734050" y="2603500"/>
          <p14:tracePt t="43914" x="5695950" y="2603500"/>
          <p14:tracePt t="43931" x="5657850" y="2603500"/>
          <p14:tracePt t="43947" x="5626100" y="2603500"/>
          <p14:tracePt t="43964" x="5581650" y="2603500"/>
          <p14:tracePt t="43980" x="5562600" y="2597150"/>
          <p14:tracePt t="43997" x="5543550" y="2597150"/>
          <p14:tracePt t="44014" x="5511800" y="2571750"/>
          <p14:tracePt t="44030" x="5505450" y="2565400"/>
          <p14:tracePt t="44047" x="5486400" y="2565400"/>
          <p14:tracePt t="44064" x="5467350" y="2552700"/>
          <p14:tracePt t="44080" x="5448300" y="2552700"/>
          <p14:tracePt t="44097" x="5435600" y="2552700"/>
          <p14:tracePt t="44114" x="5416550" y="2552700"/>
          <p14:tracePt t="44130" x="5384800" y="2552700"/>
          <p14:tracePt t="44147" x="5365750" y="2565400"/>
          <p14:tracePt t="44164" x="5334000" y="2590800"/>
          <p14:tracePt t="44180" x="5295900" y="2616200"/>
          <p14:tracePt t="44197" x="5289550" y="2628900"/>
          <p14:tracePt t="44214" x="5264150" y="2635250"/>
          <p14:tracePt t="44231" x="5219700" y="2660650"/>
          <p14:tracePt t="44247" x="5194300" y="2660650"/>
          <p14:tracePt t="44264" x="5149850" y="2673350"/>
          <p14:tracePt t="44281" x="5092700" y="2698750"/>
          <p14:tracePt t="44297" x="5048250" y="2711450"/>
          <p14:tracePt t="44298" x="5029200" y="2717800"/>
          <p14:tracePt t="44314" x="4997450" y="2724150"/>
          <p14:tracePt t="44331" x="4984750" y="2724150"/>
          <p14:tracePt t="44347" x="4965700" y="2743200"/>
          <p14:tracePt t="44364" x="4953000" y="2749550"/>
          <p14:tracePt t="44381" x="4946650" y="2755900"/>
          <p14:tracePt t="44397" x="4914900" y="2774950"/>
          <p14:tracePt t="44414" x="4889500" y="2800350"/>
          <p14:tracePt t="44431" x="4857750" y="2813050"/>
          <p14:tracePt t="44447" x="4838700" y="2832100"/>
          <p14:tracePt t="44464" x="4819650" y="2844800"/>
          <p14:tracePt t="44626" x="4806950" y="2844800"/>
          <p14:tracePt t="44634" x="4819650" y="2819400"/>
          <p14:tracePt t="44647" x="4826000" y="2813050"/>
          <p14:tracePt t="44664" x="4838700" y="2762250"/>
          <p14:tracePt t="44681" x="4838700" y="2724150"/>
          <p14:tracePt t="44697" x="4838700" y="2692400"/>
          <p14:tracePt t="44698" x="4845050" y="2673350"/>
          <p14:tracePt t="44714" x="4845050" y="2660650"/>
          <p14:tracePt t="44738" x="4845050" y="2654300"/>
          <p14:tracePt t="44842" x="4851400" y="2647950"/>
          <p14:tracePt t="44850" x="4857750" y="2647950"/>
          <p14:tracePt t="44866" x="4864100" y="2647950"/>
          <p14:tracePt t="44882" x="4876800" y="2647950"/>
          <p14:tracePt t="44898" x="4883150" y="2647950"/>
          <p14:tracePt t="44914" x="4895850" y="2654300"/>
          <p14:tracePt t="44931" x="4914900" y="2673350"/>
          <p14:tracePt t="44947" x="4946650" y="2705100"/>
          <p14:tracePt t="44964" x="4984750" y="2743200"/>
          <p14:tracePt t="44981" x="5041900" y="2781300"/>
          <p14:tracePt t="44998" x="5086350" y="2806700"/>
          <p14:tracePt t="45014" x="5156200" y="2819400"/>
          <p14:tracePt t="45031" x="5238750" y="2851150"/>
          <p14:tracePt t="45047" x="5295900" y="2857500"/>
          <p14:tracePt t="45064" x="5353050" y="2889250"/>
          <p14:tracePt t="45081" x="5397500" y="2895600"/>
          <p14:tracePt t="45097" x="5480050" y="2927350"/>
          <p14:tracePt t="45098" x="5499100" y="2946400"/>
          <p14:tracePt t="45114" x="5524500" y="2971800"/>
          <p14:tracePt t="45131" x="5543550" y="3041650"/>
          <p14:tracePt t="45147" x="5568950" y="3149600"/>
          <p14:tracePt t="45164" x="5575300" y="3276600"/>
          <p14:tracePt t="45181" x="5575300" y="3473450"/>
          <p14:tracePt t="45197" x="5556250" y="3752850"/>
          <p14:tracePt t="45214" x="5441950" y="4038600"/>
          <p14:tracePt t="45231" x="5238750" y="4451350"/>
          <p14:tracePt t="45247" x="5016500" y="4819650"/>
          <p14:tracePt t="45264" x="4743450" y="5213350"/>
          <p14:tracePt t="45281" x="4438650" y="5562600"/>
          <p14:tracePt t="45297" x="4254500" y="5791200"/>
          <p14:tracePt t="45298" x="4171950" y="5886450"/>
          <p14:tracePt t="45314" x="4064000" y="5994400"/>
          <p14:tracePt t="45331" x="3987800" y="6076950"/>
          <p14:tracePt t="45347" x="3924300" y="6115050"/>
          <p14:tracePt t="45364" x="3892550" y="6146800"/>
          <p14:tracePt t="45381" x="3784600" y="6216650"/>
          <p14:tracePt t="45398" x="3702050" y="6261100"/>
          <p14:tracePt t="45414" x="3600450" y="6305550"/>
          <p14:tracePt t="45431" x="3530600" y="6337300"/>
          <p14:tracePt t="45447" x="3473450" y="6369050"/>
          <p14:tracePt t="45464" x="3416300" y="6375400"/>
          <p14:tracePt t="45481" x="3359150" y="6388100"/>
          <p14:tracePt t="45498" x="3289300" y="6407150"/>
          <p14:tracePt t="45498" x="3263900" y="6407150"/>
          <p14:tracePt t="45514" x="3206750" y="6407150"/>
          <p14:tracePt t="45531" x="3143250" y="6407150"/>
          <p14:tracePt t="45547" x="3098800" y="6407150"/>
          <p14:tracePt t="45564" x="3079750" y="6407150"/>
          <p14:tracePt t="45581" x="3054350" y="6400800"/>
          <p14:tracePt t="45598" x="3041650" y="6388100"/>
          <p14:tracePt t="45614" x="3035300" y="6369050"/>
          <p14:tracePt t="45631" x="3028950" y="6343650"/>
          <p14:tracePt t="45648" x="3028950" y="6318250"/>
          <p14:tracePt t="45664" x="3028950" y="6299200"/>
          <p14:tracePt t="45681" x="3028950" y="6254750"/>
          <p14:tracePt t="45698" x="3028950" y="6223000"/>
          <p14:tracePt t="45698" x="3028950" y="6203950"/>
          <p14:tracePt t="45714" x="3060700" y="6140450"/>
          <p14:tracePt t="45731" x="3067050" y="6121400"/>
          <p14:tracePt t="45748" x="3079750" y="6102350"/>
          <p14:tracePt t="45764" x="3086100" y="6076950"/>
          <p14:tracePt t="45781" x="3092450" y="6070600"/>
          <p14:tracePt t="45802" x="3092450" y="6064250"/>
          <p14:tracePt t="45826" x="3098800" y="6057900"/>
          <p14:tracePt t="45834" x="3098800" y="6051550"/>
          <p14:tracePt t="45850" x="3105150" y="6038850"/>
          <p14:tracePt t="45864" x="3117850" y="6032500"/>
          <p14:tracePt t="45881" x="3130550" y="6019800"/>
          <p14:tracePt t="45898" x="3168650" y="5988050"/>
          <p14:tracePt t="45898" x="3194050" y="5981700"/>
          <p14:tracePt t="45914" x="3295650" y="5924550"/>
          <p14:tracePt t="45931" x="3416300" y="5880100"/>
          <p14:tracePt t="45948" x="3549650" y="5816600"/>
          <p14:tracePt t="45964" x="3657600" y="5759450"/>
          <p14:tracePt t="45981" x="3727450" y="5708650"/>
          <p14:tracePt t="45998" x="3778250" y="5657850"/>
          <p14:tracePt t="46014" x="3816350" y="5588000"/>
          <p14:tracePt t="46031" x="3835400" y="5518150"/>
          <p14:tracePt t="46048" x="3867150" y="5473700"/>
          <p14:tracePt t="46064" x="3911600" y="5384800"/>
          <p14:tracePt t="46081" x="3924300" y="5353050"/>
          <p14:tracePt t="46098" x="3981450" y="5276850"/>
          <p14:tracePt t="46098" x="4013200" y="5219700"/>
          <p14:tracePt t="46114" x="4076700" y="5124450"/>
          <p14:tracePt t="46131" x="4146550" y="5029200"/>
          <p14:tracePt t="46148" x="4203700" y="4927600"/>
          <p14:tracePt t="46164" x="4241800" y="4870450"/>
          <p14:tracePt t="46181" x="4286250" y="4781550"/>
          <p14:tracePt t="46198" x="4337050" y="4699000"/>
          <p14:tracePt t="46214" x="4356100" y="4629150"/>
          <p14:tracePt t="46231" x="4400550" y="4559300"/>
          <p14:tracePt t="46248" x="4438650" y="4489450"/>
          <p14:tracePt t="46264" x="4457700" y="4432300"/>
          <p14:tracePt t="46281" x="4502150" y="4375150"/>
          <p14:tracePt t="46298" x="4540250" y="4311650"/>
          <p14:tracePt t="46298" x="4546600" y="4305300"/>
          <p14:tracePt t="46314" x="4578350" y="4241800"/>
          <p14:tracePt t="46331" x="4603750" y="4184650"/>
          <p14:tracePt t="46348" x="4641850" y="4133850"/>
          <p14:tracePt t="46364" x="4667250" y="4102100"/>
          <p14:tracePt t="46381" x="4679950" y="4076700"/>
          <p14:tracePt t="46398" x="4699000" y="4019550"/>
          <p14:tracePt t="46414" x="4711700" y="3994150"/>
          <p14:tracePt t="46431" x="4724400" y="3981450"/>
          <p14:tracePt t="46448" x="4724400" y="3962400"/>
          <p14:tracePt t="46464" x="4730750" y="3956050"/>
          <p14:tracePt t="46481" x="4749800" y="3937000"/>
          <p14:tracePt t="46498" x="4756150" y="3917950"/>
          <p14:tracePt t="46514" x="4768850" y="3879850"/>
          <p14:tracePt t="46531" x="4781550" y="3860800"/>
          <p14:tracePt t="46548" x="4794250" y="3841750"/>
          <p14:tracePt t="46564" x="4806950" y="3810000"/>
          <p14:tracePt t="46581" x="4813300" y="3784600"/>
          <p14:tracePt t="46598" x="4838700" y="3759200"/>
          <p14:tracePt t="46614" x="4845050" y="3752850"/>
          <p14:tracePt t="46631" x="4851400" y="3733800"/>
          <p14:tracePt t="46648" x="4870450" y="3714750"/>
          <p14:tracePt t="46664" x="4883150" y="3702050"/>
          <p14:tracePt t="46681" x="4908550" y="3670300"/>
          <p14:tracePt t="46698" x="4914900" y="3663950"/>
          <p14:tracePt t="46699" x="4927600" y="3657600"/>
          <p14:tracePt t="46714" x="4965700" y="3632200"/>
          <p14:tracePt t="46731" x="5029200" y="3594100"/>
          <p14:tracePt t="46748" x="5073650" y="3575050"/>
          <p14:tracePt t="46764" x="5124450" y="3543300"/>
          <p14:tracePt t="46781" x="5156200" y="3536950"/>
          <p14:tracePt t="46798" x="5181600" y="3536950"/>
          <p14:tracePt t="46814" x="5194300" y="3536950"/>
          <p14:tracePt t="46831" x="5219700" y="3536950"/>
          <p14:tracePt t="46848" x="5251450" y="3536950"/>
          <p14:tracePt t="46864" x="5264150" y="3536950"/>
          <p14:tracePt t="46881" x="5289550" y="3536950"/>
          <p14:tracePt t="46898" x="5302250" y="3536950"/>
          <p14:tracePt t="46898" x="5308600" y="3536950"/>
          <p14:tracePt t="46914" x="5327650" y="3536950"/>
          <p14:tracePt t="46931" x="5346700" y="3536950"/>
          <p14:tracePt t="46948" x="5391150" y="3536950"/>
          <p14:tracePt t="46965" x="5422900" y="3536950"/>
          <p14:tracePt t="46981" x="5454650" y="3524250"/>
          <p14:tracePt t="46998" x="5467350" y="3511550"/>
          <p14:tracePt t="47015" x="5473700" y="3498850"/>
          <p14:tracePt t="47031" x="5492750" y="3441700"/>
          <p14:tracePt t="47048" x="5505450" y="3416300"/>
          <p14:tracePt t="47065" x="5505450" y="3403600"/>
          <p14:tracePt t="47081" x="5511800" y="3378200"/>
          <p14:tracePt t="47267" x="5511800" y="3365500"/>
          <p14:tracePt t="47274" x="5524500" y="3346450"/>
          <p14:tracePt t="47282" x="5524500" y="3340100"/>
          <p14:tracePt t="47298" x="5537200" y="3321050"/>
          <p14:tracePt t="47314" x="5556250" y="3282950"/>
          <p14:tracePt t="47331" x="5562600" y="3263900"/>
          <p14:tracePt t="47348" x="5581650" y="3225800"/>
          <p14:tracePt t="47365" x="5581650" y="3219450"/>
          <p14:tracePt t="47381" x="5588000" y="3206750"/>
          <p14:tracePt t="47403" x="5588000" y="3200400"/>
          <p14:tracePt t="47418" x="5588000" y="3181350"/>
          <p14:tracePt t="47431" x="5588000" y="3175000"/>
          <p14:tracePt t="47448" x="5588000" y="3162300"/>
          <p14:tracePt t="47465" x="5588000" y="3143250"/>
          <p14:tracePt t="47481" x="5588000" y="3136900"/>
          <p14:tracePt t="47498" x="5588000" y="3124200"/>
          <p14:tracePt t="47498" x="5588000" y="3105150"/>
          <p14:tracePt t="47515" x="5588000" y="3092450"/>
          <p14:tracePt t="47531" x="5588000" y="3067050"/>
          <p14:tracePt t="47548" x="5588000" y="3048000"/>
          <p14:tracePt t="47565" x="5588000" y="3022600"/>
          <p14:tracePt t="47581" x="5588000" y="2978150"/>
          <p14:tracePt t="47602" x="5581650" y="2971800"/>
          <p14:tracePt t="47618" x="5581650" y="2965450"/>
          <p14:tracePt t="47631" x="5581650" y="2946400"/>
          <p14:tracePt t="47648" x="5575300" y="2933700"/>
          <p14:tracePt t="47665" x="5562600" y="2927350"/>
          <p14:tracePt t="47681" x="5549900" y="2895600"/>
          <p14:tracePt t="47698" x="5537200" y="2882900"/>
          <p14:tracePt t="47715" x="5530850" y="2851150"/>
          <p14:tracePt t="47731" x="5524500" y="2844800"/>
          <p14:tracePt t="47748" x="5505450" y="2806700"/>
          <p14:tracePt t="47765" x="5499100" y="2800350"/>
          <p14:tracePt t="47781" x="5486400" y="2774950"/>
          <p14:tracePt t="47798" x="5480050" y="2768600"/>
          <p14:tracePt t="47815" x="5473700" y="2749550"/>
          <p14:tracePt t="47831" x="5461000" y="2730500"/>
          <p14:tracePt t="47848" x="5448300" y="2724150"/>
          <p14:tracePt t="47865" x="5441950" y="2711450"/>
          <p14:tracePt t="47881" x="5429250" y="2698750"/>
          <p14:tracePt t="47898" x="5416550" y="2692400"/>
          <p14:tracePt t="47915" x="5403850" y="2673350"/>
          <p14:tracePt t="47931" x="5378450" y="2654300"/>
          <p14:tracePt t="47948" x="5365750" y="2635250"/>
          <p14:tracePt t="47965" x="5340350" y="2628900"/>
          <p14:tracePt t="47981" x="5327650" y="2616200"/>
          <p14:tracePt t="47998" x="5302250" y="2597150"/>
          <p14:tracePt t="48015" x="5283200" y="2590800"/>
          <p14:tracePt t="48032" x="5276850" y="2584450"/>
          <p14:tracePt t="48048" x="5264150" y="2571750"/>
          <p14:tracePt t="48065" x="5238750" y="2565400"/>
          <p14:tracePt t="48082" x="5226050" y="2565400"/>
          <p14:tracePt t="48098" x="5207000" y="2559050"/>
          <p14:tracePt t="48098" x="5200650" y="2559050"/>
          <p14:tracePt t="48115" x="5187950" y="2559050"/>
          <p14:tracePt t="48132" x="5149850" y="2540000"/>
          <p14:tracePt t="48148" x="5137150" y="2540000"/>
          <p14:tracePt t="48165" x="5105400" y="2540000"/>
          <p14:tracePt t="48182" x="5080000" y="2540000"/>
          <p14:tracePt t="48198" x="5035550" y="2540000"/>
          <p14:tracePt t="48215" x="5016500" y="2540000"/>
          <p14:tracePt t="48231" x="4972050" y="2540000"/>
          <p14:tracePt t="48248" x="4927600" y="2540000"/>
          <p14:tracePt t="48265" x="4883150" y="2540000"/>
          <p14:tracePt t="48281" x="4813300" y="2552700"/>
          <p14:tracePt t="48298" x="4756150" y="2584450"/>
          <p14:tracePt t="48299" x="4737100" y="2590800"/>
          <p14:tracePt t="48315" x="4699000" y="2603500"/>
          <p14:tracePt t="48331" x="4654550" y="2628900"/>
          <p14:tracePt t="48348" x="4629150" y="2635250"/>
          <p14:tracePt t="48365" x="4616450" y="2647950"/>
          <p14:tracePt t="48382" x="4591050" y="2667000"/>
          <p14:tracePt t="48398" x="4572000" y="2679700"/>
          <p14:tracePt t="48415" x="4552950" y="2686050"/>
          <p14:tracePt t="48431" x="4533900" y="2711450"/>
          <p14:tracePt t="48448" x="4527550" y="2717800"/>
          <p14:tracePt t="48465" x="4521200" y="2755900"/>
          <p14:tracePt t="48481" x="4508500" y="2774950"/>
          <p14:tracePt t="48498" x="4489450" y="2794000"/>
          <p14:tracePt t="48515" x="4483100" y="2800350"/>
          <p14:tracePt t="48723" x="4483100" y="2794000"/>
          <p14:tracePt t="48739" x="4483100" y="2781300"/>
          <p14:tracePt t="48755" x="4483100" y="2749550"/>
          <p14:tracePt t="48763" x="4483100" y="2743200"/>
          <p14:tracePt t="48771" x="4489450" y="2736850"/>
          <p14:tracePt t="48782" x="4502150" y="2730500"/>
          <p14:tracePt t="48798" x="4508500" y="2711450"/>
          <p14:tracePt t="48815" x="4521200" y="2698750"/>
          <p14:tracePt t="48832" x="4540250" y="2692400"/>
          <p14:tracePt t="48848" x="4552950" y="2673350"/>
          <p14:tracePt t="48865" x="4559300" y="2667000"/>
          <p14:tracePt t="48882" x="4565650" y="2667000"/>
          <p14:tracePt t="48898" x="4572000" y="2667000"/>
          <p14:tracePt t="48915" x="4603750" y="2660650"/>
          <p14:tracePt t="48932" x="4629150" y="2660650"/>
          <p14:tracePt t="48948" x="4673600" y="2660650"/>
          <p14:tracePt t="48965" x="4743450" y="2660650"/>
          <p14:tracePt t="48982" x="4762500" y="2660650"/>
          <p14:tracePt t="48998" x="4787900" y="2660650"/>
          <p14:tracePt t="49015" x="4800600" y="2660650"/>
          <p14:tracePt t="49031" x="4851400" y="2673350"/>
          <p14:tracePt t="49048" x="4883150" y="2692400"/>
          <p14:tracePt t="49065" x="4933950" y="2717800"/>
          <p14:tracePt t="49082" x="4972050" y="2749550"/>
          <p14:tracePt t="49098" x="5003800" y="2774950"/>
          <p14:tracePt t="49099" x="5022850" y="2781300"/>
          <p14:tracePt t="49115" x="5067300" y="2794000"/>
          <p14:tracePt t="49132" x="5124450" y="2813050"/>
          <p14:tracePt t="49148" x="5194300" y="2819400"/>
          <p14:tracePt t="49165" x="5251450" y="2832100"/>
          <p14:tracePt t="49182" x="5283200" y="2838450"/>
          <p14:tracePt t="49198" x="5308600" y="2863850"/>
          <p14:tracePt t="49215" x="5334000" y="2870200"/>
          <p14:tracePt t="49232" x="5365750" y="2895600"/>
          <p14:tracePt t="49248" x="5384800" y="2908300"/>
          <p14:tracePt t="49265" x="5416550" y="2914650"/>
          <p14:tracePt t="49282" x="5448300" y="2914650"/>
          <p14:tracePt t="49298" x="5473700" y="2921000"/>
          <p14:tracePt t="49299" x="5492750" y="2921000"/>
          <p14:tracePt t="49315" x="5537200" y="2946400"/>
          <p14:tracePt t="49332" x="5575300" y="2965450"/>
          <p14:tracePt t="49348" x="5619750" y="2984500"/>
          <p14:tracePt t="49365" x="5657850" y="3016250"/>
          <p14:tracePt t="49382" x="5689600" y="3041650"/>
          <p14:tracePt t="49398" x="5715000" y="3054350"/>
          <p14:tracePt t="49415" x="5740400" y="3079750"/>
          <p14:tracePt t="49432" x="5765800" y="3098800"/>
          <p14:tracePt t="49448" x="5772150" y="3111500"/>
          <p14:tracePt t="49465" x="5778500" y="3124200"/>
          <p14:tracePt t="49482" x="5778500" y="3149600"/>
          <p14:tracePt t="49498" x="5778500" y="3162300"/>
          <p14:tracePt t="49499" x="5778500" y="3181350"/>
          <p14:tracePt t="49515" x="5784850" y="3194050"/>
          <p14:tracePt t="49532" x="5784850" y="3200400"/>
          <p14:tracePt t="49548" x="5784850" y="3225800"/>
          <p14:tracePt t="49565" x="5784850" y="3238500"/>
          <p14:tracePt t="49582" x="5784850" y="3257550"/>
          <p14:tracePt t="49598" x="5784850" y="3263900"/>
          <p14:tracePt t="49627" x="5784850" y="3270250"/>
          <p14:tracePt t="49635" x="5784850" y="3276600"/>
          <p14:tracePt t="49651" x="5784850" y="3295650"/>
          <p14:tracePt t="49665" x="5784850" y="3302000"/>
          <p14:tracePt t="49682" x="5784850" y="3327400"/>
          <p14:tracePt t="49698" x="5784850" y="3346450"/>
          <p14:tracePt t="49699" x="5784850" y="3359150"/>
          <p14:tracePt t="49715" x="5765800" y="3390900"/>
          <p14:tracePt t="49732" x="5765800" y="3422650"/>
          <p14:tracePt t="49749" x="5765800" y="3435350"/>
          <p14:tracePt t="49765" x="5759450" y="3460750"/>
          <p14:tracePt t="49782" x="5759450" y="3467100"/>
          <p14:tracePt t="49799" x="5759450" y="3479800"/>
          <p14:tracePt t="49815" x="5753100" y="3505200"/>
          <p14:tracePt t="49832" x="5753100" y="3517900"/>
          <p14:tracePt t="49848" x="5740400" y="3549650"/>
          <p14:tracePt t="49865" x="5715000" y="3594100"/>
          <p14:tracePt t="49882" x="5708650" y="3619500"/>
          <p14:tracePt t="49899" x="5695950" y="3644900"/>
          <p14:tracePt t="49899" x="5683250" y="3651250"/>
          <p14:tracePt t="49915" x="5676900" y="3657600"/>
          <p14:tracePt t="50123" x="5689600" y="3632200"/>
          <p14:tracePt t="50131" x="5695950" y="3625850"/>
          <p14:tracePt t="50139" x="5702300" y="3600450"/>
          <p14:tracePt t="50149" x="5721350" y="3568700"/>
          <p14:tracePt t="50165" x="5740400" y="3536950"/>
          <p14:tracePt t="50182" x="5746750" y="3505200"/>
          <p14:tracePt t="50199" x="5765800" y="3473450"/>
          <p14:tracePt t="50215" x="5765800" y="3448050"/>
          <p14:tracePt t="50232" x="5765800" y="3403600"/>
          <p14:tracePt t="50249" x="5765800" y="3359150"/>
          <p14:tracePt t="50265" x="5765800" y="3314700"/>
          <p14:tracePt t="50282" x="5765800" y="3270250"/>
          <p14:tracePt t="50299" x="5759450" y="3225800"/>
          <p14:tracePt t="50315" x="5753100" y="3213100"/>
          <p14:tracePt t="50332" x="5753100" y="3206750"/>
          <p14:tracePt t="50349" x="5746750" y="3194050"/>
          <p14:tracePt t="50365" x="5746750" y="3187700"/>
          <p14:tracePt t="50382" x="5734050" y="3175000"/>
          <p14:tracePt t="50399" x="5721350" y="3168650"/>
          <p14:tracePt t="50415" x="5715000" y="3162300"/>
          <p14:tracePt t="50443" x="5702300" y="3149600"/>
          <p14:tracePt t="50451" x="5695950" y="3143250"/>
          <p14:tracePt t="50465" x="5676900" y="3143250"/>
          <p14:tracePt t="50482" x="5651500" y="3117850"/>
          <p14:tracePt t="50499" x="5607050" y="3098800"/>
          <p14:tracePt t="50499" x="5600700" y="3098800"/>
          <p14:tracePt t="50515" x="5556250" y="3086100"/>
          <p14:tracePt t="50532" x="5530850" y="3086100"/>
          <p14:tracePt t="50549" x="5518150" y="3086100"/>
          <p14:tracePt t="50565" x="5492750" y="3086100"/>
          <p14:tracePt t="50582" x="5448300" y="3086100"/>
          <p14:tracePt t="50599" x="5429250" y="3086100"/>
          <p14:tracePt t="50615" x="5384800" y="3086100"/>
          <p14:tracePt t="50632" x="5314950" y="3086100"/>
          <p14:tracePt t="50649" x="5257800" y="3098800"/>
          <p14:tracePt t="50665" x="5200650" y="3105150"/>
          <p14:tracePt t="50682" x="5156200" y="3130550"/>
          <p14:tracePt t="50699" x="5118100" y="3136900"/>
          <p14:tracePt t="50699" x="5111750" y="3136900"/>
          <p14:tracePt t="50715" x="5080000" y="3143250"/>
          <p14:tracePt t="50732" x="5067300" y="3143250"/>
          <p14:tracePt t="50749" x="5048250" y="3143250"/>
          <p14:tracePt t="50765" x="5041900" y="3143250"/>
          <p14:tracePt t="50971" x="5048250" y="3143250"/>
          <p14:tracePt t="50979" x="5086350" y="3130550"/>
          <p14:tracePt t="50995" x="5092700" y="3124200"/>
          <p14:tracePt t="51003" x="5111750" y="3117850"/>
          <p14:tracePt t="51015" x="5118100" y="3111500"/>
          <p14:tracePt t="51032" x="5137150" y="3092450"/>
          <p14:tracePt t="51083" x="5149850" y="3092450"/>
          <p14:tracePt t="51115" x="5168900" y="3098800"/>
          <p14:tracePt t="51171" x="5175250" y="3098800"/>
          <p14:tracePt t="51187" x="5194300" y="3098800"/>
          <p14:tracePt t="51203" x="5200650" y="3098800"/>
          <p14:tracePt t="51219" x="5207000" y="3098800"/>
          <p14:tracePt t="51227" x="5213350" y="3098800"/>
          <p14:tracePt t="51235" x="5232400" y="3098800"/>
          <p14:tracePt t="51249" x="5238750" y="3098800"/>
          <p14:tracePt t="51265" x="5251450" y="3098800"/>
          <p14:tracePt t="51282" x="5276850" y="3098800"/>
          <p14:tracePt t="51299" x="5289550" y="3098800"/>
          <p14:tracePt t="51315" x="5308600" y="3098800"/>
          <p14:tracePt t="51339" x="5314950" y="3098800"/>
          <p14:tracePt t="51355" x="5321300" y="3098800"/>
          <p14:tracePt t="51371" x="5327650" y="3098800"/>
          <p14:tracePt t="51382" x="5340350" y="3098800"/>
          <p14:tracePt t="51399" x="5359400" y="3098800"/>
          <p14:tracePt t="51415" x="5378450" y="3098800"/>
          <p14:tracePt t="51432" x="5403850" y="3098800"/>
          <p14:tracePt t="51449" x="5429250" y="3092450"/>
          <p14:tracePt t="51466" x="5461000" y="3086100"/>
          <p14:tracePt t="51482" x="5492750" y="3073400"/>
          <p14:tracePt t="51499" x="5530850" y="3054350"/>
          <p14:tracePt t="51500" x="5549900" y="3041650"/>
          <p14:tracePt t="51516" x="5562600" y="3028950"/>
          <p14:tracePt t="51532" x="5575300" y="3022600"/>
          <p14:tracePt t="51549" x="5594350" y="3003550"/>
          <p14:tracePt t="51566" x="5600700" y="2984500"/>
          <p14:tracePt t="51582" x="5600700" y="2965450"/>
          <p14:tracePt t="51599" x="5613400" y="2940050"/>
          <p14:tracePt t="51615" x="5613400" y="2921000"/>
          <p14:tracePt t="51632" x="5613400" y="2914650"/>
          <p14:tracePt t="51649" x="5613400" y="2895600"/>
          <p14:tracePt t="51666" x="5613400" y="2882900"/>
          <p14:tracePt t="51682" x="5613400" y="2876550"/>
          <p14:tracePt t="51699" x="5613400" y="2844800"/>
          <p14:tracePt t="51716" x="5613400" y="2838450"/>
          <p14:tracePt t="51732" x="5607050" y="2813050"/>
          <p14:tracePt t="51749" x="5600700" y="2806700"/>
          <p14:tracePt t="52236" x="5594350" y="2806700"/>
          <p14:tracePt t="53036" x="5588000" y="2800350"/>
          <p14:tracePt t="53252" x="5588000" y="2819400"/>
          <p14:tracePt t="53260" x="5568950" y="2857500"/>
          <p14:tracePt t="53268" x="5549900" y="2889250"/>
          <p14:tracePt t="53283" x="5524500" y="2946400"/>
          <p14:tracePt t="53299" x="5480050" y="3048000"/>
          <p14:tracePt t="53300" x="5461000" y="3117850"/>
          <p14:tracePt t="53316" x="5435600" y="3213100"/>
          <p14:tracePt t="53333" x="5429250" y="3308350"/>
          <p14:tracePt t="53349" x="5416550" y="3352800"/>
          <p14:tracePt t="53366" x="5416550" y="3397250"/>
          <p14:tracePt t="53383" x="5416550" y="3422650"/>
          <p14:tracePt t="53399" x="5397500" y="3467100"/>
          <p14:tracePt t="53416" x="5397500" y="3511550"/>
          <p14:tracePt t="53433" x="5397500" y="3568700"/>
          <p14:tracePt t="53450" x="5397500" y="3632200"/>
          <p14:tracePt t="53466" x="5397500" y="3708400"/>
          <p14:tracePt t="53483" x="5397500" y="3816350"/>
          <p14:tracePt t="53499" x="5397500" y="3924300"/>
          <p14:tracePt t="53500" x="5397500" y="3994150"/>
          <p14:tracePt t="53516" x="5397500" y="4114800"/>
          <p14:tracePt t="53533" x="5397500" y="4254500"/>
          <p14:tracePt t="53549" x="5397500" y="4362450"/>
          <p14:tracePt t="53566" x="5397500" y="4489450"/>
          <p14:tracePt t="53583" x="5397500" y="4610100"/>
          <p14:tracePt t="53599" x="5384800" y="4737100"/>
          <p14:tracePt t="53616" x="5378450" y="4883150"/>
          <p14:tracePt t="53633" x="5365750" y="4978400"/>
          <p14:tracePt t="53649" x="5346700" y="5048250"/>
          <p14:tracePt t="53666" x="5334000" y="5105400"/>
          <p14:tracePt t="53683" x="5327650" y="5162550"/>
          <p14:tracePt t="53700" x="5314950" y="5226050"/>
          <p14:tracePt t="53700" x="5295900" y="5245100"/>
          <p14:tracePt t="53716" x="5276850" y="5302250"/>
          <p14:tracePt t="53733" x="5238750" y="5365750"/>
          <p14:tracePt t="53749" x="5200650" y="5435600"/>
          <p14:tracePt t="53766" x="5168900" y="5492750"/>
          <p14:tracePt t="53783" x="5118100" y="5549900"/>
          <p14:tracePt t="53799" x="5080000" y="5600700"/>
          <p14:tracePt t="53816" x="5041900" y="5645150"/>
          <p14:tracePt t="53833" x="5022850" y="5676900"/>
          <p14:tracePt t="53850" x="4997450" y="5695950"/>
          <p14:tracePt t="53866" x="4959350" y="5721350"/>
          <p14:tracePt t="53883" x="4933950" y="5721350"/>
          <p14:tracePt t="53900" x="4838700" y="5721350"/>
          <p14:tracePt t="53916" x="4724400" y="5695950"/>
          <p14:tracePt t="53933" x="4559300" y="5645150"/>
          <p14:tracePt t="53949" x="4375150" y="5588000"/>
          <p14:tracePt t="53966" x="4241800" y="5530850"/>
          <p14:tracePt t="53983" x="4152900" y="5499100"/>
          <p14:tracePt t="53999" x="4133850" y="5486400"/>
          <p14:tracePt t="54016" x="4127500" y="5480050"/>
          <p14:tracePt t="54033" x="4127500" y="5473700"/>
          <p14:tracePt t="54049" x="4127500" y="5448300"/>
          <p14:tracePt t="54066" x="4146550" y="5422900"/>
          <p14:tracePt t="54083" x="4184650" y="5397500"/>
          <p14:tracePt t="54100" x="4229100" y="5378450"/>
          <p14:tracePt t="54100" x="4248150" y="5378450"/>
          <p14:tracePt t="54116" x="4305300" y="5353050"/>
          <p14:tracePt t="54133" x="4330700" y="5353050"/>
          <p14:tracePt t="54149" x="4375150" y="5340350"/>
          <p14:tracePt t="54166" x="4445000" y="5340350"/>
          <p14:tracePt t="54183" x="4546600" y="5340350"/>
          <p14:tracePt t="54200" x="4654550" y="5340350"/>
          <p14:tracePt t="54216" x="4749800" y="5340350"/>
          <p14:tracePt t="54233" x="4845050" y="5321300"/>
          <p14:tracePt t="54250" x="4946650" y="5276850"/>
          <p14:tracePt t="54266" x="5029200" y="5232400"/>
          <p14:tracePt t="54283" x="5130800" y="5200650"/>
          <p14:tracePt t="54300" x="5156200" y="5181600"/>
          <p14:tracePt t="54300" x="5162550" y="5175250"/>
          <p14:tracePt t="54316" x="5175250" y="5162550"/>
          <p14:tracePt t="54340" x="5175250" y="5156200"/>
          <p14:tracePt t="54404" x="5168900" y="5156200"/>
          <p14:tracePt t="54412" x="5162550" y="5168900"/>
          <p14:tracePt t="54420" x="5143500" y="5181600"/>
          <p14:tracePt t="54446" x="5080000" y="5232400"/>
          <p14:tracePt t="54452" x="5067300" y="5238750"/>
          <p14:tracePt t="54466" x="5041900" y="5238750"/>
          <p14:tracePt t="54483" x="5022850" y="5238750"/>
          <p14:tracePt t="54500" x="4953000" y="5238750"/>
          <p14:tracePt t="54500" x="4940300" y="5238750"/>
          <p14:tracePt t="54516" x="4857750" y="5238750"/>
          <p14:tracePt t="54533" x="4813300" y="5238750"/>
          <p14:tracePt t="54549" x="4794250" y="5238750"/>
          <p14:tracePt t="54604" x="4787900" y="5238750"/>
          <p14:tracePt t="54620" x="4775200" y="5238750"/>
          <p14:tracePt t="54628" x="4768850" y="5226050"/>
          <p14:tracePt t="54676" x="4762500" y="5219700"/>
          <p14:tracePt t="54700" x="4756150" y="5219700"/>
          <p14:tracePt t="54708" x="4737100" y="5219700"/>
          <p14:tracePt t="54716" x="4724400" y="5219700"/>
          <p14:tracePt t="54733" x="4667250" y="5219700"/>
          <p14:tracePt t="54750" x="4591050" y="5219700"/>
          <p14:tracePt t="54766" x="4495800" y="5219700"/>
          <p14:tracePt t="54783" x="4419600" y="5219700"/>
          <p14:tracePt t="54800" x="4305300" y="5187950"/>
          <p14:tracePt t="54816" x="4191000" y="5162550"/>
          <p14:tracePt t="54833" x="4064000" y="5149850"/>
          <p14:tracePt t="54850" x="3968750" y="5130800"/>
          <p14:tracePt t="54866" x="3879850" y="5130800"/>
          <p14:tracePt t="54883" x="3784600" y="5130800"/>
          <p14:tracePt t="54900" x="3702050" y="5130800"/>
          <p14:tracePt t="54916" x="3657600" y="5130800"/>
          <p14:tracePt t="54933" x="3644900" y="5130800"/>
          <p14:tracePt t="54950" x="3632200" y="5124450"/>
          <p14:tracePt t="54966" x="3594100" y="5099050"/>
          <p14:tracePt t="54983" x="3575050" y="5073650"/>
          <p14:tracePt t="55000" x="3536950" y="5048250"/>
          <p14:tracePt t="55016" x="3511550" y="5035550"/>
          <p14:tracePt t="55033" x="3486150" y="5035550"/>
          <p14:tracePt t="55050" x="3467100" y="5029200"/>
          <p14:tracePt t="55066" x="3448050" y="5029200"/>
          <p14:tracePt t="55083" x="3435350" y="5029200"/>
          <p14:tracePt t="55100" x="3390900" y="5041900"/>
          <p14:tracePt t="55100" x="3371850" y="5041900"/>
          <p14:tracePt t="55116" x="3346450" y="5054600"/>
          <p14:tracePt t="55133" x="3314700" y="5060950"/>
          <p14:tracePt t="55150" x="3282950" y="5067300"/>
          <p14:tracePt t="55166" x="3276600" y="5067300"/>
          <p14:tracePt t="55183" x="3238500" y="5067300"/>
          <p14:tracePt t="55200" x="3206750" y="5067300"/>
          <p14:tracePt t="55216" x="3194050" y="5067300"/>
          <p14:tracePt t="55233" x="3187700" y="5067300"/>
          <p14:tracePt t="55250" x="3168650" y="5067300"/>
          <p14:tracePt t="55284" x="3162300" y="5067300"/>
          <p14:tracePt t="55308" x="3155950" y="5067300"/>
          <p14:tracePt t="55396" x="3155950" y="5048250"/>
          <p14:tracePt t="55404" x="3155950" y="5041900"/>
          <p14:tracePt t="55417" x="3155950" y="5035550"/>
          <p14:tracePt t="55433" x="3155950" y="5010150"/>
          <p14:tracePt t="55452" x="3155950" y="5003800"/>
          <p14:tracePt t="55468" x="3155950" y="4997450"/>
          <p14:tracePt t="55484" x="3155950" y="4991100"/>
          <p14:tracePt t="55500" x="3155950" y="4978400"/>
          <p14:tracePt t="55517" x="3175000" y="4959350"/>
          <p14:tracePt t="55533" x="3175000" y="4933950"/>
          <p14:tracePt t="55550" x="3232150" y="4876800"/>
          <p14:tracePt t="55567" x="3282950" y="4813300"/>
          <p14:tracePt t="55583" x="3352800" y="4699000"/>
          <p14:tracePt t="55600" x="3384550" y="4597400"/>
          <p14:tracePt t="55616" x="3384550" y="4508500"/>
          <p14:tracePt t="55633" x="3384550" y="4413250"/>
          <p14:tracePt t="55650" x="3384550" y="4337050"/>
          <p14:tracePt t="55666" x="3359150" y="4254500"/>
          <p14:tracePt t="55683" x="3346450" y="4222750"/>
          <p14:tracePt t="55700" x="3327400" y="4171950"/>
          <p14:tracePt t="55701" x="3321050" y="4159250"/>
          <p14:tracePt t="55716" x="3308350" y="4114800"/>
          <p14:tracePt t="55733" x="3308350" y="4057650"/>
          <p14:tracePt t="55750" x="3302000" y="3987800"/>
          <p14:tracePt t="55766" x="3276600" y="3917950"/>
          <p14:tracePt t="55783" x="3270250" y="3873500"/>
          <p14:tracePt t="55800" x="3257550" y="3822700"/>
          <p14:tracePt t="55817" x="3257550" y="3778250"/>
          <p14:tracePt t="55833" x="3257550" y="3740150"/>
          <p14:tracePt t="55850" x="3257550" y="3714750"/>
          <p14:tracePt t="55867" x="3257550" y="3702050"/>
          <p14:tracePt t="55883" x="3257550" y="3695700"/>
          <p14:tracePt t="55900" x="3257550" y="3676650"/>
          <p14:tracePt t="56013" x="3257550" y="3683000"/>
          <p14:tracePt t="56021" x="3257550" y="3695700"/>
          <p14:tracePt t="56028" x="3257550" y="3702050"/>
          <p14:tracePt t="56036" x="3257550" y="3721100"/>
          <p14:tracePt t="56050" x="3257550" y="3746500"/>
          <p14:tracePt t="56067" x="3257550" y="3778250"/>
          <p14:tracePt t="56083" x="3257550" y="3803650"/>
          <p14:tracePt t="56100" x="3257550" y="3841750"/>
          <p14:tracePt t="56117" x="3257550" y="3873500"/>
          <p14:tracePt t="56133" x="3257550" y="3911600"/>
          <p14:tracePt t="56150" x="3257550" y="3943350"/>
          <p14:tracePt t="56167" x="3270250" y="3975100"/>
          <p14:tracePt t="56183" x="3282950" y="4032250"/>
          <p14:tracePt t="56200" x="3289300" y="4089400"/>
          <p14:tracePt t="56217" x="3321050" y="4146550"/>
          <p14:tracePt t="56233" x="3333750" y="4191000"/>
          <p14:tracePt t="56250" x="3352800" y="4260850"/>
          <p14:tracePt t="56267" x="3378200" y="4330700"/>
          <p14:tracePt t="56283" x="3403600" y="4400550"/>
          <p14:tracePt t="56300" x="3435350" y="4483100"/>
          <p14:tracePt t="56301" x="3441700" y="4521200"/>
          <p14:tracePt t="56317" x="3473450" y="4622800"/>
          <p14:tracePt t="56333" x="3505200" y="4692650"/>
          <p14:tracePt t="56350" x="3543300" y="4762500"/>
          <p14:tracePt t="56367" x="3581400" y="4864100"/>
          <p14:tracePt t="56383" x="3606800" y="4933950"/>
          <p14:tracePt t="56400" x="3670300" y="5035550"/>
          <p14:tracePt t="56417" x="3702050" y="5086350"/>
          <p14:tracePt t="56433" x="3746500" y="5156200"/>
          <p14:tracePt t="56450" x="3810000" y="5232400"/>
          <p14:tracePt t="56467" x="3854450" y="5270500"/>
          <p14:tracePt t="56483" x="3905250" y="5308600"/>
          <p14:tracePt t="56500" x="4006850" y="5359400"/>
          <p14:tracePt t="56501" x="4032250" y="5378450"/>
          <p14:tracePt t="56517" x="4102100" y="5410200"/>
          <p14:tracePt t="56533" x="4216400" y="5441950"/>
          <p14:tracePt t="56550" x="4324350" y="5467350"/>
          <p14:tracePt t="56567" x="4457700" y="5492750"/>
          <p14:tracePt t="56583" x="4597400" y="5499100"/>
          <p14:tracePt t="56600" x="4711700" y="5511800"/>
          <p14:tracePt t="56617" x="4819650" y="5511800"/>
          <p14:tracePt t="56633" x="4895850" y="5511800"/>
          <p14:tracePt t="56650" x="4991100" y="5511800"/>
          <p14:tracePt t="56667" x="5080000" y="5511800"/>
          <p14:tracePt t="56684" x="5168900" y="5511800"/>
          <p14:tracePt t="56700" x="5251450" y="5511800"/>
          <p14:tracePt t="56701" x="5289550" y="5511800"/>
          <p14:tracePt t="56717" x="5365750" y="5511800"/>
          <p14:tracePt t="56733" x="5416550" y="5499100"/>
          <p14:tracePt t="56750" x="5461000" y="5492750"/>
          <p14:tracePt t="56767" x="5480050" y="5486400"/>
          <p14:tracePt t="56783" x="5518150" y="5473700"/>
          <p14:tracePt t="56800" x="5537200" y="5461000"/>
          <p14:tracePt t="56817" x="5575300" y="5435600"/>
          <p14:tracePt t="56833" x="5600700" y="5397500"/>
          <p14:tracePt t="56850" x="5619750" y="5353050"/>
          <p14:tracePt t="56867" x="5645150" y="5283200"/>
          <p14:tracePt t="56883" x="5645150" y="5232400"/>
          <p14:tracePt t="56900" x="5657850" y="5162550"/>
          <p14:tracePt t="56901" x="5657850" y="5124450"/>
          <p14:tracePt t="56917" x="5657850" y="5041900"/>
          <p14:tracePt t="56933" x="5657850" y="4965700"/>
          <p14:tracePt t="56950" x="5657850" y="4857750"/>
          <p14:tracePt t="56967" x="5657850" y="4781550"/>
          <p14:tracePt t="56983" x="5638800" y="4686300"/>
          <p14:tracePt t="57000" x="5632450" y="4616450"/>
          <p14:tracePt t="57017" x="5607050" y="4559300"/>
          <p14:tracePt t="57034" x="5588000" y="4495800"/>
          <p14:tracePt t="57050" x="5581650" y="4438650"/>
          <p14:tracePt t="57067" x="5568950" y="4400550"/>
          <p14:tracePt t="57083" x="5562600" y="4337050"/>
          <p14:tracePt t="57100" x="5530850" y="4267200"/>
          <p14:tracePt t="57101" x="5518150" y="4222750"/>
          <p14:tracePt t="57117" x="5511800" y="4146550"/>
          <p14:tracePt t="57134" x="5480050" y="4070350"/>
          <p14:tracePt t="57150" x="5435600" y="3987800"/>
          <p14:tracePt t="57167" x="5403850" y="3917950"/>
          <p14:tracePt t="57184" x="5353050" y="3829050"/>
          <p14:tracePt t="57200" x="5327650" y="3784600"/>
          <p14:tracePt t="57217" x="5283200" y="3727450"/>
          <p14:tracePt t="57234" x="5219700" y="3651250"/>
          <p14:tracePt t="57250" x="5181600" y="3594100"/>
          <p14:tracePt t="57267" x="5130800" y="3517900"/>
          <p14:tracePt t="57284" x="5080000" y="3460750"/>
          <p14:tracePt t="57300" x="5035550" y="3403600"/>
          <p14:tracePt t="57301" x="5010150" y="3371850"/>
          <p14:tracePt t="57317" x="4965700" y="3321050"/>
          <p14:tracePt t="57334" x="4876800" y="3270250"/>
          <p14:tracePt t="57350" x="4819650" y="3251200"/>
          <p14:tracePt t="57367" x="4787900" y="3232150"/>
          <p14:tracePt t="57384" x="4730750" y="3225800"/>
          <p14:tracePt t="57400" x="4635500" y="3206750"/>
          <p14:tracePt t="57417" x="4572000" y="3206750"/>
          <p14:tracePt t="57434" x="4476750" y="3181350"/>
          <p14:tracePt t="57450" x="4368800" y="3168650"/>
          <p14:tracePt t="57467" x="4260850" y="3168650"/>
          <p14:tracePt t="57484" x="4146550" y="3168650"/>
          <p14:tracePt t="57500" x="4057650" y="3168650"/>
          <p14:tracePt t="57501" x="4044950" y="3168650"/>
          <p14:tracePt t="57517" x="4006850" y="3168650"/>
          <p14:tracePt t="57573" x="4000500" y="3162300"/>
          <p14:tracePt t="57589" x="4000500" y="3136900"/>
          <p14:tracePt t="57597" x="4032250" y="3117850"/>
          <p14:tracePt t="57605" x="4083050" y="3098800"/>
          <p14:tracePt t="57626" x="4222750" y="3009900"/>
          <p14:tracePt t="57634" x="4337050" y="2952750"/>
          <p14:tracePt t="57650" x="4572000" y="2825750"/>
          <p14:tracePt t="57667" x="5060950" y="2616200"/>
          <p14:tracePt t="57684" x="5822950" y="2311400"/>
          <p14:tracePt t="57701" x="7181850" y="1847850"/>
          <p14:tracePt t="57717" x="7994650" y="1606550"/>
          <p14:tracePt t="57734" x="8515350" y="1479550"/>
          <p14:tracePt t="57750" x="8750300" y="1409700"/>
          <p14:tracePt t="57767" x="8858250" y="1371600"/>
          <p14:tracePt t="57784" x="8890000" y="1365250"/>
          <p14:tracePt t="57800" x="8896350" y="1358900"/>
          <p14:tracePt t="57817" x="8902700" y="1358900"/>
          <p14:tracePt t="57853" x="8909050" y="1358900"/>
          <p14:tracePt t="57861" x="8909050" y="1365250"/>
          <p14:tracePt t="57869" x="8909050" y="1371600"/>
          <p14:tracePt t="57884" x="8909050" y="1390650"/>
          <p14:tracePt t="57900" x="8883650" y="1416050"/>
          <p14:tracePt t="57901" x="8877300" y="1422400"/>
          <p14:tracePt t="57917" x="8864600" y="1454150"/>
          <p14:tracePt t="57934" x="8864600" y="1460500"/>
          <p14:tracePt t="57957" x="8864600" y="1466850"/>
          <p14:tracePt t="57973" x="8864600" y="1485900"/>
          <p14:tracePt t="57984" x="8864600" y="1492250"/>
          <p14:tracePt t="58000" x="8864600" y="1498600"/>
          <p14:tracePt t="58017" x="8864600" y="1524000"/>
          <p14:tracePt t="58034" x="8864600" y="1549400"/>
          <p14:tracePt t="58050" x="8864600" y="1581150"/>
          <p14:tracePt t="58067" x="8864600" y="1600200"/>
          <p14:tracePt t="58084" x="8864600" y="1619250"/>
          <p14:tracePt t="58100" x="8864600" y="1638300"/>
          <p14:tracePt t="58117" x="8864600" y="1657350"/>
          <p14:tracePt t="58141" x="8864600" y="1663700"/>
          <p14:tracePt t="58501" x="8858250" y="1670050"/>
          <p14:tracePt t="58509" x="8845550" y="1689100"/>
          <p14:tracePt t="58517" x="8826500" y="1708150"/>
          <p14:tracePt t="58534" x="8782050" y="1790700"/>
          <p14:tracePt t="58550" x="8750300" y="1885950"/>
          <p14:tracePt t="58567" x="8718550" y="1955800"/>
          <p14:tracePt t="58584" x="8667750" y="2063750"/>
          <p14:tracePt t="58601" x="8642350" y="2133600"/>
          <p14:tracePt t="58617" x="8623300" y="2178050"/>
          <p14:tracePt t="58634" x="8616950" y="2203450"/>
          <p14:tracePt t="58651" x="8616950" y="2209800"/>
          <p14:tracePt t="58773" x="8597900" y="2228850"/>
          <p14:tracePt t="58829" x="8591550" y="2228850"/>
          <p14:tracePt t="58837" x="8585200" y="2228850"/>
          <p14:tracePt t="58851" x="8566150" y="2228850"/>
          <p14:tracePt t="58867" x="8547100" y="2228850"/>
          <p14:tracePt t="58884" x="8502650" y="2228850"/>
          <p14:tracePt t="58901" x="8451850" y="2247900"/>
          <p14:tracePt t="58917" x="8420100" y="2254250"/>
          <p14:tracePt t="58934" x="8394700" y="2260600"/>
          <p14:tracePt t="58951" x="8369300" y="2266950"/>
          <p14:tracePt t="58967" x="8350250" y="2266950"/>
          <p14:tracePt t="58984" x="8337550" y="2266950"/>
          <p14:tracePt t="59001" x="8324850" y="2279650"/>
          <p14:tracePt t="59017" x="8299450" y="2286000"/>
          <p14:tracePt t="59034" x="8267700" y="2286000"/>
          <p14:tracePt t="59051" x="8216900" y="2298700"/>
          <p14:tracePt t="59067" x="8134350" y="2305050"/>
          <p14:tracePt t="59084" x="8007350" y="2317750"/>
          <p14:tracePt t="59100" x="7918450" y="2317750"/>
          <p14:tracePt t="59101" x="7899400" y="2317750"/>
          <p14:tracePt t="59117" x="7861300" y="2317750"/>
          <p14:tracePt t="59134" x="7848600" y="2317750"/>
          <p14:tracePt t="59151" x="7842250" y="2317750"/>
          <p14:tracePt t="59167" x="7829550" y="2317750"/>
          <p14:tracePt t="59184" x="7816850" y="2317750"/>
          <p14:tracePt t="59201" x="7816850" y="2298700"/>
          <p14:tracePt t="59217" x="7810500" y="2292350"/>
          <p14:tracePt t="59357" x="7804150" y="2286000"/>
          <p14:tracePt t="59365" x="7797800" y="2286000"/>
          <p14:tracePt t="59373" x="7778750" y="2279650"/>
          <p14:tracePt t="59389" x="7772400" y="2279650"/>
          <p14:tracePt t="59401" x="7759700" y="2279650"/>
          <p14:tracePt t="59417" x="7740650" y="2260600"/>
          <p14:tracePt t="59437" x="7734300" y="2254250"/>
          <p14:tracePt t="59451" x="7727950" y="2247900"/>
          <p14:tracePt t="59467" x="7689850" y="2216150"/>
          <p14:tracePt t="59484" x="7689850" y="2203450"/>
          <p14:tracePt t="59501" x="7702550" y="2197100"/>
          <p14:tracePt t="59517" x="8134350" y="2279650"/>
          <p14:tracePt t="59534" x="8585200" y="25527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Asteroids size and number</a:t>
            </a:r>
            <a:endParaRPr lang="en-CA" sz="4800" b="1"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078" y="1567961"/>
            <a:ext cx="7200000" cy="4500000"/>
          </a:xfrm>
          <a:prstGeom prst="rect">
            <a:avLst/>
          </a:prstGeom>
        </p:spPr>
      </p:pic>
      <p:sp>
        <p:nvSpPr>
          <p:cNvPr id="4" name="Rectangle 3"/>
          <p:cNvSpPr/>
          <p:nvPr/>
        </p:nvSpPr>
        <p:spPr>
          <a:xfrm>
            <a:off x="1031630" y="6165558"/>
            <a:ext cx="6975232" cy="338554"/>
          </a:xfrm>
          <a:prstGeom prst="rect">
            <a:avLst/>
          </a:prstGeom>
        </p:spPr>
        <p:txBody>
          <a:bodyPr wrap="square">
            <a:spAutoFit/>
          </a:bodyPr>
          <a:lstStyle/>
          <a:p>
            <a:r>
              <a:rPr lang="en-CA" sz="1600" dirty="0">
                <a:solidFill>
                  <a:srgbClr val="FF0000"/>
                </a:solidFill>
                <a:hlinkClick r:id="rId5"/>
              </a:rPr>
              <a:t>https://commons.wikimedia.org/wiki/File%3AAsteroids_by_size_and_number.svg</a:t>
            </a:r>
            <a:endParaRPr lang="en-CA" sz="1600"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0793113"/>
      </p:ext>
    </p:extLst>
  </p:cSld>
  <p:clrMapOvr>
    <a:masterClrMapping/>
  </p:clrMapOvr>
  <mc:AlternateContent xmlns:mc="http://schemas.openxmlformats.org/markup-compatibility/2006">
    <mc:Choice xmlns:p14="http://schemas.microsoft.com/office/powerpoint/2010/main" Requires="p14">
      <p:transition spd="slow" p14:dur="2000" advTm="132671"/>
    </mc:Choice>
    <mc:Fallback>
      <p:transition spd="slow" advTm="13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95" x="9017000" y="4584700"/>
          <p14:tracePt t="1311" x="8985250" y="4654550"/>
          <p14:tracePt t="1312" x="8985250" y="4673600"/>
          <p14:tracePt t="1328" x="8985250" y="4679950"/>
          <p14:tracePt t="1345" x="8985250" y="4686300"/>
          <p14:tracePt t="1361" x="9093200" y="4641850"/>
          <p14:tracePt t="1528" x="8985250" y="2978150"/>
          <p14:tracePt t="1545" x="8763000" y="2686050"/>
          <p14:tracePt t="1561" x="8451850" y="2254250"/>
          <p14:tracePt t="1578" x="8007350" y="1784350"/>
          <p14:tracePt t="1595" x="7366000" y="1333500"/>
          <p14:tracePt t="1611" x="6635750" y="914400"/>
          <p14:tracePt t="1628" x="6115050" y="723900"/>
          <p14:tracePt t="1645" x="5721350" y="660400"/>
          <p14:tracePt t="1661" x="5467350" y="603250"/>
          <p14:tracePt t="1678" x="5334000" y="546100"/>
          <p14:tracePt t="1695" x="5289550" y="527050"/>
          <p14:tracePt t="1712" x="5270500" y="527050"/>
          <p14:tracePt t="1728" x="5264150" y="527050"/>
          <p14:tracePt t="1745" x="5219700" y="565150"/>
          <p14:tracePt t="1761" x="5168900" y="641350"/>
          <p14:tracePt t="1778" x="5105400" y="679450"/>
          <p14:tracePt t="1795" x="5029200" y="711200"/>
          <p14:tracePt t="1811" x="4902200" y="723900"/>
          <p14:tracePt t="1828" x="4673600" y="723900"/>
          <p14:tracePt t="1845" x="4254500" y="723900"/>
          <p14:tracePt t="1862" x="3575050" y="723900"/>
          <p14:tracePt t="1878" x="2660650" y="723900"/>
          <p14:tracePt t="1895" x="1670050" y="723900"/>
          <p14:tracePt t="1912" x="762000" y="812800"/>
          <p14:tracePt t="1912" x="463550" y="850900"/>
          <p14:tracePt t="2128" x="95250" y="1187450"/>
          <p14:tracePt t="2145" x="412750" y="1085850"/>
          <p14:tracePt t="2161" x="781050" y="1041400"/>
          <p14:tracePt t="2178" x="1162050" y="996950"/>
          <p14:tracePt t="2195" x="1568450" y="920750"/>
          <p14:tracePt t="2212" x="1879600" y="889000"/>
          <p14:tracePt t="2228" x="2159000" y="850900"/>
          <p14:tracePt t="2245" x="2438400" y="819150"/>
          <p14:tracePt t="2262" x="2736850" y="781050"/>
          <p14:tracePt t="2278" x="3098800" y="781050"/>
          <p14:tracePt t="2295" x="3556000" y="781050"/>
          <p14:tracePt t="2312" x="4267200" y="781050"/>
          <p14:tracePt t="2312" x="4622800" y="781050"/>
          <p14:tracePt t="2328" x="5467350" y="781050"/>
          <p14:tracePt t="2345" x="6489700" y="781050"/>
          <p14:tracePt t="2362" x="7200900" y="781050"/>
          <p14:tracePt t="2378" x="7689850" y="781050"/>
          <p14:tracePt t="2395" x="7842250" y="781050"/>
          <p14:tracePt t="2412" x="7867650" y="781050"/>
          <p14:tracePt t="2480" x="7874000" y="781050"/>
          <p14:tracePt t="2512" x="7874000" y="787400"/>
          <p14:tracePt t="2536" x="7874000" y="793750"/>
          <p14:tracePt t="2544" x="7874000" y="800100"/>
          <p14:tracePt t="2688" x="7874000" y="806450"/>
          <p14:tracePt t="2872" x="7874000" y="825500"/>
          <p14:tracePt t="2880" x="7867650" y="876300"/>
          <p14:tracePt t="2895" x="7854950" y="952500"/>
          <p14:tracePt t="2912" x="7854950" y="1314450"/>
          <p14:tracePt t="2928" x="7861300" y="1657350"/>
          <p14:tracePt t="2945" x="7981950" y="2025650"/>
          <p14:tracePt t="2962" x="8115300" y="2368550"/>
          <p14:tracePt t="2979" x="8210550" y="2603500"/>
          <p14:tracePt t="2995" x="8318500" y="2774950"/>
          <p14:tracePt t="3012" x="8401050" y="2882900"/>
          <p14:tracePt t="3028" x="8439150" y="2933700"/>
          <p14:tracePt t="3045" x="8477250" y="2959100"/>
          <p14:tracePt t="3062" x="8521700" y="2965450"/>
          <p14:tracePt t="3079" x="8547100" y="2965450"/>
          <p14:tracePt t="3095" x="8566150" y="2978150"/>
          <p14:tracePt t="3112" x="8572500" y="2984500"/>
          <p14:tracePt t="3128" x="8585200" y="2984500"/>
          <p14:tracePt t="3152" x="8597900" y="2990850"/>
          <p14:tracePt t="3184" x="8597900" y="3016250"/>
          <p14:tracePt t="3193" x="8597900" y="3041650"/>
          <p14:tracePt t="3200" x="8597900" y="3098800"/>
          <p14:tracePt t="3212" x="8610600" y="3187700"/>
          <p14:tracePt t="3228" x="8610600" y="3378200"/>
          <p14:tracePt t="3245" x="8610600" y="3619500"/>
          <p14:tracePt t="3262" x="8610600" y="3879850"/>
          <p14:tracePt t="3278" x="8636000" y="4171950"/>
          <p14:tracePt t="3295" x="8680450" y="4470400"/>
          <p14:tracePt t="3312" x="8705850" y="4737100"/>
          <p14:tracePt t="3312" x="8750300" y="4876800"/>
          <p14:tracePt t="3328" x="8763000" y="5118100"/>
          <p14:tracePt t="3345" x="8801100" y="5353050"/>
          <p14:tracePt t="3362" x="8801100" y="5575300"/>
          <p14:tracePt t="3378" x="8801100" y="5803900"/>
          <p14:tracePt t="3395" x="8813800" y="5994400"/>
          <p14:tracePt t="3412" x="8839200" y="6191250"/>
          <p14:tracePt t="3429" x="8883650" y="6375400"/>
          <p14:tracePt t="3445" x="8947150" y="6559550"/>
          <p14:tracePt t="3462" x="9023350" y="6711950"/>
          <p14:tracePt t="3479" x="9124950" y="6851650"/>
          <p14:tracePt t="3695" x="9042400" y="6851650"/>
          <p14:tracePt t="3712" x="8661400" y="6807200"/>
          <p14:tracePt t="3713" x="8439150" y="6788150"/>
          <p14:tracePt t="3729" x="7804150" y="6711950"/>
          <p14:tracePt t="3745" x="7296150" y="6699250"/>
          <p14:tracePt t="3762" x="6864350" y="6699250"/>
          <p14:tracePt t="3779" x="6477000" y="6699250"/>
          <p14:tracePt t="3795" x="6153150" y="6699250"/>
          <p14:tracePt t="3812" x="5911850" y="6699250"/>
          <p14:tracePt t="3829" x="5753100" y="6699250"/>
          <p14:tracePt t="3845" x="5607050" y="6686550"/>
          <p14:tracePt t="3862" x="5391150" y="6616700"/>
          <p14:tracePt t="3879" x="5156200" y="6521450"/>
          <p14:tracePt t="3895" x="4902200" y="6419850"/>
          <p14:tracePt t="3912" x="4616450" y="6292850"/>
          <p14:tracePt t="3913" x="4489450" y="6235700"/>
          <p14:tracePt t="3929" x="4235450" y="6121400"/>
          <p14:tracePt t="3945" x="4032250" y="6013450"/>
          <p14:tracePt t="3962" x="3822700" y="5892800"/>
          <p14:tracePt t="3979" x="3676650" y="5759450"/>
          <p14:tracePt t="3995" x="3562350" y="5632450"/>
          <p14:tracePt t="4012" x="3448050" y="5473700"/>
          <p14:tracePt t="4029" x="3295650" y="5264150"/>
          <p14:tracePt t="4045" x="3092450" y="5003800"/>
          <p14:tracePt t="4062" x="2914650" y="4845050"/>
          <p14:tracePt t="4079" x="2736850" y="4692650"/>
          <p14:tracePt t="4096" x="2667000" y="4591050"/>
          <p14:tracePt t="4113" x="2622550" y="4445000"/>
          <p14:tracePt t="4129" x="2609850" y="4375150"/>
          <p14:tracePt t="4145" x="2609850" y="4286250"/>
          <p14:tracePt t="4162" x="2609850" y="4197350"/>
          <p14:tracePt t="4179" x="2673350" y="4108450"/>
          <p14:tracePt t="4195" x="2711450" y="4057650"/>
          <p14:tracePt t="4212" x="2749550" y="4019550"/>
          <p14:tracePt t="4229" x="2781300" y="4013200"/>
          <p14:tracePt t="4245" x="2851150" y="3994150"/>
          <p14:tracePt t="4262" x="3009900" y="3994150"/>
          <p14:tracePt t="4279" x="3232150" y="3994150"/>
          <p14:tracePt t="4295" x="3600450" y="3994150"/>
          <p14:tracePt t="4312" x="4133850" y="3994150"/>
          <p14:tracePt t="4313" x="4489450" y="3994150"/>
          <p14:tracePt t="4329" x="5181600" y="3930650"/>
          <p14:tracePt t="4345" x="5689600" y="3835400"/>
          <p14:tracePt t="4362" x="5905500" y="3784600"/>
          <p14:tracePt t="4379" x="5937250" y="3771900"/>
          <p14:tracePt t="4537" x="5930900" y="3784600"/>
          <p14:tracePt t="4553" x="5924550" y="3790950"/>
          <p14:tracePt t="4562" x="5924550" y="3797300"/>
          <p14:tracePt t="4579" x="5905500" y="3810000"/>
          <p14:tracePt t="4596" x="5892800" y="3835400"/>
          <p14:tracePt t="4612" x="5892800" y="3860800"/>
          <p14:tracePt t="4629" x="5892800" y="3873500"/>
          <p14:tracePt t="4646" x="5911850" y="3892550"/>
          <p14:tracePt t="4662" x="5918200" y="3892550"/>
          <p14:tracePt t="4679" x="5943600" y="3898900"/>
          <p14:tracePt t="4696" x="5975350" y="3917950"/>
          <p14:tracePt t="4712" x="6000750" y="3924300"/>
          <p14:tracePt t="4713" x="6051550" y="3924300"/>
          <p14:tracePt t="4729" x="6140450" y="3962400"/>
          <p14:tracePt t="4746" x="6210300" y="3968750"/>
          <p14:tracePt t="4762" x="6254750" y="3968750"/>
          <p14:tracePt t="4779" x="6286500" y="3968750"/>
          <p14:tracePt t="4796" x="6292850" y="3968750"/>
          <p14:tracePt t="4817" x="6299200" y="3975100"/>
          <p14:tracePt t="4841" x="6299200" y="4000500"/>
          <p14:tracePt t="4849" x="6273800" y="4013200"/>
          <p14:tracePt t="4862" x="6229350" y="4013200"/>
          <p14:tracePt t="4879" x="6140450" y="4019550"/>
          <p14:tracePt t="4896" x="5994400" y="4032250"/>
          <p14:tracePt t="4912" x="5784850" y="4032250"/>
          <p14:tracePt t="4913" x="5664200" y="4025900"/>
          <p14:tracePt t="4929" x="5397500" y="3956050"/>
          <p14:tracePt t="4946" x="5156200" y="3829050"/>
          <p14:tracePt t="4962" x="4984750" y="3708400"/>
          <p14:tracePt t="4979" x="4895850" y="3644900"/>
          <p14:tracePt t="4996" x="4845050" y="3606800"/>
          <p14:tracePt t="5012" x="4838700" y="3594100"/>
          <p14:tracePt t="5029" x="4826000" y="3594100"/>
          <p14:tracePt t="5046" x="4819650" y="3587750"/>
          <p14:tracePt t="5121" x="4838700" y="3587750"/>
          <p14:tracePt t="5129" x="4902200" y="3587750"/>
          <p14:tracePt t="5146" x="5124450" y="3587750"/>
          <p14:tracePt t="5162" x="5213350" y="3587750"/>
          <p14:tracePt t="5179" x="5245100" y="3587750"/>
          <p14:tracePt t="5241" x="5251450" y="3600450"/>
          <p14:tracePt t="5249" x="5245100" y="3657600"/>
          <p14:tracePt t="5257" x="5226050" y="3714750"/>
          <p14:tracePt t="5265" x="5181600" y="3803650"/>
          <p14:tracePt t="5279" x="5181600" y="3930650"/>
          <p14:tracePt t="5296" x="5181600" y="4152900"/>
          <p14:tracePt t="5312" x="5181600" y="4381500"/>
          <p14:tracePt t="5313" x="5181600" y="4483100"/>
          <p14:tracePt t="5329" x="5143500" y="4699000"/>
          <p14:tracePt t="5346" x="5086350" y="4946650"/>
          <p14:tracePt t="5362" x="5022850" y="5162550"/>
          <p14:tracePt t="5379" x="4978400" y="5359400"/>
          <p14:tracePt t="5396" x="4953000" y="5505450"/>
          <p14:tracePt t="5412" x="4953000" y="5562600"/>
          <p14:tracePt t="5429" x="4953000" y="5575300"/>
          <p14:tracePt t="5465" x="4946650" y="5581650"/>
          <p14:tracePt t="5473" x="4940300" y="5581650"/>
          <p14:tracePt t="5481" x="4921250" y="5581650"/>
          <p14:tracePt t="5496" x="4883150" y="5581650"/>
          <p14:tracePt t="5512" x="4737100" y="5524500"/>
          <p14:tracePt t="5513" x="4610100" y="5480050"/>
          <p14:tracePt t="5529" x="4337050" y="5353050"/>
          <p14:tracePt t="5546" x="3892550" y="5099050"/>
          <p14:tracePt t="5562" x="3492500" y="4806950"/>
          <p14:tracePt t="5579" x="3079750" y="4483100"/>
          <p14:tracePt t="5596" x="2844800" y="4203700"/>
          <p14:tracePt t="5612" x="2673350" y="3930650"/>
          <p14:tracePt t="5629" x="2565400" y="3740150"/>
          <p14:tracePt t="5646" x="2489200" y="3587750"/>
          <p14:tracePt t="5662" x="2413000" y="3403600"/>
          <p14:tracePt t="5679" x="2336800" y="3263900"/>
          <p14:tracePt t="5696" x="2260600" y="3143250"/>
          <p14:tracePt t="5712" x="2178050" y="3022600"/>
          <p14:tracePt t="5713" x="2146300" y="2990850"/>
          <p14:tracePt t="5729" x="2063750" y="2901950"/>
          <p14:tracePt t="5746" x="2000250" y="2825750"/>
          <p14:tracePt t="5762" x="1949450" y="2762250"/>
          <p14:tracePt t="5779" x="1905000" y="2711450"/>
          <p14:tracePt t="5796" x="1854200" y="2673350"/>
          <p14:tracePt t="5813" x="1784350" y="2647950"/>
          <p14:tracePt t="5829" x="1727200" y="2603500"/>
          <p14:tracePt t="5846" x="1689100" y="2597150"/>
          <p14:tracePt t="5862" x="1657350" y="2565400"/>
          <p14:tracePt t="5879" x="1644650" y="2559050"/>
          <p14:tracePt t="5896" x="1644650" y="2546350"/>
          <p14:tracePt t="5921" x="1644650" y="2540000"/>
          <p14:tracePt t="5961" x="1644650" y="2533650"/>
          <p14:tracePt t="5969" x="1644650" y="2520950"/>
          <p14:tracePt t="5979" x="1644650" y="2508250"/>
          <p14:tracePt t="5996" x="1651000" y="2463800"/>
          <p14:tracePt t="6012" x="1670050" y="2419350"/>
          <p14:tracePt t="6029" x="1695450" y="2374900"/>
          <p14:tracePt t="6046" x="1708150" y="2355850"/>
          <p14:tracePt t="6062" x="1708150" y="2330450"/>
          <p14:tracePt t="6079" x="1714500" y="2324100"/>
          <p14:tracePt t="6105" x="1727200" y="2305050"/>
          <p14:tracePt t="6113" x="1746250" y="2298700"/>
          <p14:tracePt t="6129" x="1778000" y="2247900"/>
          <p14:tracePt t="6146" x="1835150" y="2178050"/>
          <p14:tracePt t="6162" x="1885950" y="2114550"/>
          <p14:tracePt t="6179" x="1911350" y="2076450"/>
          <p14:tracePt t="6196" x="1936750" y="2038350"/>
          <p14:tracePt t="6385" x="1936750" y="2051050"/>
          <p14:tracePt t="6401" x="1949450" y="2076450"/>
          <p14:tracePt t="6425" x="1955800" y="2082800"/>
          <p14:tracePt t="6449" x="1962150" y="2089150"/>
          <p14:tracePt t="6473" x="1968500" y="2095500"/>
          <p14:tracePt t="6505" x="1968500" y="2101850"/>
          <p14:tracePt t="6521" x="1968500" y="2108200"/>
          <p14:tracePt t="6537" x="1968500" y="2120900"/>
          <p14:tracePt t="6561" x="1968500" y="2127250"/>
          <p14:tracePt t="6593" x="1974850" y="2133600"/>
          <p14:tracePt t="7625" x="1987550" y="2133600"/>
          <p14:tracePt t="7633" x="2000250" y="2133600"/>
          <p14:tracePt t="7649" x="2006600" y="2133600"/>
          <p14:tracePt t="7665" x="2012950" y="2133600"/>
          <p14:tracePt t="7681" x="2025650" y="2133600"/>
          <p14:tracePt t="7697" x="2038350" y="2152650"/>
          <p14:tracePt t="7713" x="2044700" y="2152650"/>
          <p14:tracePt t="7730" x="2051050" y="2159000"/>
          <p14:tracePt t="7746" x="2063750" y="2159000"/>
          <p14:tracePt t="7938" x="2070100" y="2159000"/>
          <p14:tracePt t="11778" x="2070100" y="2146300"/>
          <p14:tracePt t="12306" x="2082800" y="2139950"/>
          <p14:tracePt t="12314" x="2152650" y="2127250"/>
          <p14:tracePt t="12331" x="2381250" y="2089150"/>
          <p14:tracePt t="12347" x="3009900" y="2019300"/>
          <p14:tracePt t="12364" x="3822700" y="1911350"/>
          <p14:tracePt t="12381" x="4527550" y="1809750"/>
          <p14:tracePt t="12397" x="4921250" y="1765300"/>
          <p14:tracePt t="12414" x="5099050" y="1727200"/>
          <p14:tracePt t="12431" x="5143500" y="1727200"/>
          <p14:tracePt t="12447" x="5162550" y="1714500"/>
          <p14:tracePt t="12464" x="5168900" y="1714500"/>
          <p14:tracePt t="12481" x="5200650" y="1714500"/>
          <p14:tracePt t="12497" x="5232400" y="1708150"/>
          <p14:tracePt t="12514" x="5359400" y="1670050"/>
          <p14:tracePt t="12531" x="5467350" y="1657350"/>
          <p14:tracePt t="12547" x="5632450" y="1631950"/>
          <p14:tracePt t="12564" x="5772150" y="1631950"/>
          <p14:tracePt t="12581" x="5867400" y="1631950"/>
          <p14:tracePt t="12597" x="5911850" y="1631950"/>
          <p14:tracePt t="12614" x="5956300" y="1651000"/>
          <p14:tracePt t="12631" x="5981700" y="1651000"/>
          <p14:tracePt t="12648" x="6038850" y="1670050"/>
          <p14:tracePt t="12664" x="6108700" y="1682750"/>
          <p14:tracePt t="12681" x="6216650" y="1708150"/>
          <p14:tracePt t="12697" x="6394450" y="1720850"/>
          <p14:tracePt t="12714" x="6635750" y="1746250"/>
          <p14:tracePt t="12714" x="6813550" y="1778000"/>
          <p14:tracePt t="12731" x="7194550" y="1822450"/>
          <p14:tracePt t="12747" x="7518400" y="1835150"/>
          <p14:tracePt t="12764" x="7747000" y="1854200"/>
          <p14:tracePt t="12781" x="7854950" y="1854200"/>
          <p14:tracePt t="12797" x="7893050" y="1854200"/>
          <p14:tracePt t="12814" x="7899400" y="1854200"/>
          <p14:tracePt t="12835" x="7905750" y="1854200"/>
          <p14:tracePt t="12859" x="7924800" y="1866900"/>
          <p14:tracePt t="12875" x="7931150" y="1873250"/>
          <p14:tracePt t="12923" x="7931150" y="1879600"/>
          <p14:tracePt t="12939" x="7931150" y="1898650"/>
          <p14:tracePt t="12947" x="7931150" y="1905000"/>
          <p14:tracePt t="12964" x="7931150" y="1917700"/>
          <p14:tracePt t="12981" x="7931150" y="1943100"/>
          <p14:tracePt t="12997" x="7931150" y="1955800"/>
          <p14:tracePt t="13014" x="7931150" y="1974850"/>
          <p14:tracePt t="13035" x="7931150" y="1993900"/>
          <p14:tracePt t="13047" x="7899400" y="2000250"/>
          <p14:tracePt t="13064" x="7835900" y="2044700"/>
          <p14:tracePt t="13081" x="7791450" y="2063750"/>
          <p14:tracePt t="13097" x="7759700" y="2076450"/>
          <p14:tracePt t="13114" x="7740650" y="2076450"/>
          <p14:tracePt t="13131" x="7734300" y="2076450"/>
          <p14:tracePt t="13147" x="7721600" y="2076450"/>
          <p14:tracePt t="13164" x="7702550" y="2070100"/>
          <p14:tracePt t="13181" x="7696200" y="2044700"/>
          <p14:tracePt t="13198" x="7696200" y="2012950"/>
          <p14:tracePt t="13214" x="7696200" y="1993900"/>
          <p14:tracePt t="13231" x="7696200" y="1987550"/>
          <p14:tracePt t="13247" x="7696200" y="1962150"/>
          <p14:tracePt t="13267" x="7696200" y="1955800"/>
          <p14:tracePt t="13291" x="7696200" y="1949450"/>
          <p14:tracePt t="13315" x="7696200" y="1936750"/>
          <p14:tracePt t="13339" x="7696200" y="1924050"/>
          <p14:tracePt t="13371" x="7689850" y="1917700"/>
          <p14:tracePt t="13811" x="7708900" y="1911350"/>
          <p14:tracePt t="13859" x="7715250" y="1911350"/>
          <p14:tracePt t="13883" x="7721600" y="1911350"/>
          <p14:tracePt t="13899" x="7740650" y="1911350"/>
          <p14:tracePt t="13907" x="7747000" y="1911350"/>
          <p14:tracePt t="13931" x="7753350" y="1911350"/>
          <p14:tracePt t="15219" x="7759700" y="1911350"/>
          <p14:tracePt t="15235" x="7759700" y="1917700"/>
          <p14:tracePt t="15243" x="7753350" y="1924050"/>
          <p14:tracePt t="15265" x="7747000" y="1936750"/>
          <p14:tracePt t="15281" x="7747000" y="1949450"/>
          <p14:tracePt t="15311" x="7734300" y="1955800"/>
          <p14:tracePt t="15323" x="7734300" y="1962150"/>
          <p14:tracePt t="15379" x="7734300" y="1974850"/>
          <p14:tracePt t="16172" x="7740650" y="1981200"/>
          <p14:tracePt t="16187" x="7747000" y="1981200"/>
          <p14:tracePt t="16323" x="7753350" y="1987550"/>
          <p14:tracePt t="16980" x="7753350" y="1993900"/>
          <p14:tracePt t="16988" x="7753350" y="2000250"/>
          <p14:tracePt t="16998" x="7747000" y="2006600"/>
          <p14:tracePt t="17020" x="7727950" y="2019300"/>
          <p14:tracePt t="17032" x="7721600" y="2019300"/>
          <p14:tracePt t="17048" x="7708900" y="2019300"/>
          <p14:tracePt t="17065" x="7683500" y="2019300"/>
          <p14:tracePt t="17082" x="7658100" y="2019300"/>
          <p14:tracePt t="17098" x="7613650" y="2019300"/>
          <p14:tracePt t="17115" x="7556500" y="1987550"/>
          <p14:tracePt t="17116" x="7550150" y="1987550"/>
          <p14:tracePt t="17132" x="7493000" y="1968500"/>
          <p14:tracePt t="17148" x="7423150" y="1936750"/>
          <p14:tracePt t="17165" x="7327900" y="1924050"/>
          <p14:tracePt t="17182" x="7239000" y="1924050"/>
          <p14:tracePt t="17198" x="7112000" y="1924050"/>
          <p14:tracePt t="17215" x="6940550" y="1924050"/>
          <p14:tracePt t="17232" x="6807200" y="1943100"/>
          <p14:tracePt t="17248" x="6654800" y="1955800"/>
          <p14:tracePt t="17265" x="6369050" y="2012950"/>
          <p14:tracePt t="17282" x="5835650" y="2051050"/>
          <p14:tracePt t="17299" x="5041900" y="2108200"/>
          <p14:tracePt t="17315" x="3829050" y="2133600"/>
          <p14:tracePt t="17332" x="3295650" y="2133600"/>
          <p14:tracePt t="17349" x="3016250" y="2133600"/>
          <p14:tracePt t="17365" x="2927350" y="2133600"/>
          <p14:tracePt t="17382" x="2882900" y="2127250"/>
          <p14:tracePt t="17398" x="2863850" y="2120900"/>
          <p14:tracePt t="17415" x="2825750" y="2114550"/>
          <p14:tracePt t="17432" x="2762250" y="2114550"/>
          <p14:tracePt t="17448" x="2679700" y="2114550"/>
          <p14:tracePt t="17465" x="2616200" y="2114550"/>
          <p14:tracePt t="17482" x="2559050" y="2114550"/>
          <p14:tracePt t="17499" x="2527300" y="2114550"/>
          <p14:tracePt t="17515" x="2470150" y="2114550"/>
          <p14:tracePt t="17516" x="2457450" y="2114550"/>
          <p14:tracePt t="17532" x="2368550" y="2139950"/>
          <p14:tracePt t="17548" x="2286000" y="2184400"/>
          <p14:tracePt t="17565" x="2165350" y="2241550"/>
          <p14:tracePt t="17582" x="2057400" y="2311400"/>
          <p14:tracePt t="17598" x="1974850" y="2368550"/>
          <p14:tracePt t="17615" x="1936750" y="2381250"/>
          <p14:tracePt t="17632" x="1917700" y="2387600"/>
          <p14:tracePt t="17648" x="1911350" y="2387600"/>
          <p14:tracePt t="17665" x="1898650" y="2387600"/>
          <p14:tracePt t="17682" x="1885950" y="2387600"/>
          <p14:tracePt t="17740" x="1879600" y="2387600"/>
          <p14:tracePt t="17748" x="1879600" y="2381250"/>
          <p14:tracePt t="17765" x="1879600" y="2362200"/>
          <p14:tracePt t="17782" x="1885950" y="2330450"/>
          <p14:tracePt t="17799" x="1885950" y="2279650"/>
          <p14:tracePt t="17815" x="1892300" y="2235200"/>
          <p14:tracePt t="17832" x="1905000" y="2184400"/>
          <p14:tracePt t="17849" x="1905000" y="2139950"/>
          <p14:tracePt t="17865" x="1911350" y="2108200"/>
          <p14:tracePt t="17882" x="1911350" y="2095500"/>
          <p14:tracePt t="17899" x="1911350" y="2057400"/>
          <p14:tracePt t="17916" x="1911350" y="2038350"/>
          <p14:tracePt t="17932" x="1911350" y="2032000"/>
          <p14:tracePt t="17956" x="1917700" y="2025650"/>
          <p14:tracePt t="18140" x="1943100" y="2025650"/>
          <p14:tracePt t="18172" x="1962150" y="2025650"/>
          <p14:tracePt t="18180" x="1968500" y="2025650"/>
          <p14:tracePt t="18188" x="1981200" y="2025650"/>
          <p14:tracePt t="18199" x="2012950" y="2025650"/>
          <p14:tracePt t="18215" x="2025650" y="2025650"/>
          <p14:tracePt t="18232" x="2057400" y="2006600"/>
          <p14:tracePt t="18248" x="2089150" y="1987550"/>
          <p14:tracePt t="18265" x="2101850" y="1987550"/>
          <p14:tracePt t="18282" x="2108200" y="1987550"/>
          <p14:tracePt t="18299" x="2127250" y="1987550"/>
          <p14:tracePt t="18315" x="2133600" y="1987550"/>
          <p14:tracePt t="18332" x="2152650" y="1987550"/>
          <p14:tracePt t="18356" x="2152650" y="1993900"/>
          <p14:tracePt t="18365" x="2152650" y="2012950"/>
          <p14:tracePt t="18382" x="2146300" y="2032000"/>
          <p14:tracePt t="18399" x="2139950" y="2038350"/>
          <p14:tracePt t="18416" x="2133600" y="2044700"/>
          <p14:tracePt t="19084" x="2127250" y="2044700"/>
          <p14:tracePt t="19188" x="2108200" y="2044700"/>
          <p14:tracePt t="19212" x="2101850" y="2044700"/>
          <p14:tracePt t="19236" x="2095500" y="2044700"/>
          <p14:tracePt t="19260" x="2089150" y="2051050"/>
          <p14:tracePt t="19292" x="2076450" y="2070100"/>
          <p14:tracePt t="19484" x="2076450" y="2076450"/>
          <p14:tracePt t="19508" x="2076450" y="2089150"/>
          <p14:tracePt t="19540" x="2076450" y="2101850"/>
          <p14:tracePt t="19772" x="2063750" y="2108200"/>
          <p14:tracePt t="19788" x="2057400" y="2114550"/>
          <p14:tracePt t="19796" x="2044700" y="2114550"/>
          <p14:tracePt t="19804" x="2038350" y="2120900"/>
          <p14:tracePt t="19816" x="2025650" y="2127250"/>
          <p14:tracePt t="19832" x="2019300" y="2146300"/>
          <p14:tracePt t="20004" x="2019300" y="2152650"/>
          <p14:tracePt t="20340" x="2006600" y="2159000"/>
          <p14:tracePt t="20372" x="2000250" y="2159000"/>
          <p14:tracePt t="20396" x="2000250" y="2152650"/>
          <p14:tracePt t="20404" x="1993900" y="2133600"/>
          <p14:tracePt t="20436" x="1987550" y="2127250"/>
          <p14:tracePt t="20524" x="1981200" y="2127250"/>
          <p14:tracePt t="20540" x="1968500" y="2127250"/>
          <p14:tracePt t="20548" x="1955800" y="2127250"/>
          <p14:tracePt t="20564" x="1936750" y="2127250"/>
          <p14:tracePt t="20581" x="1930400" y="2146300"/>
          <p14:tracePt t="20604" x="1924050" y="2152650"/>
          <p14:tracePt t="20628" x="1924050" y="2171700"/>
          <p14:tracePt t="20660" x="1924050" y="2178050"/>
          <p14:tracePt t="20853" x="1924050" y="2184400"/>
          <p14:tracePt t="21036" x="1924050" y="2190750"/>
          <p14:tracePt t="21044" x="1924050" y="2209800"/>
          <p14:tracePt t="21060" x="1924050" y="2228850"/>
          <p14:tracePt t="21084" x="1924050" y="2235200"/>
          <p14:tracePt t="21092" x="1930400" y="2260600"/>
          <p14:tracePt t="21100" x="1943100" y="2266950"/>
          <p14:tracePt t="21117" x="1949450" y="2286000"/>
          <p14:tracePt t="21133" x="1949450" y="2292350"/>
          <p14:tracePt t="21149" x="1955800" y="2298700"/>
          <p14:tracePt t="21166" x="1955800" y="2305050"/>
          <p14:tracePt t="21188" x="1955800" y="2311400"/>
          <p14:tracePt t="21199" x="1962150" y="2317750"/>
          <p14:tracePt t="21216" x="1962150" y="2330450"/>
          <p14:tracePt t="21233" x="1962150" y="2336800"/>
          <p14:tracePt t="21252" x="1968500" y="2349500"/>
          <p14:tracePt t="21268" x="1981200" y="2355850"/>
          <p14:tracePt t="21283" x="1981200" y="2368550"/>
          <p14:tracePt t="21299" x="1987550" y="2381250"/>
          <p14:tracePt t="21325" x="1987550" y="2387600"/>
          <p14:tracePt t="21333" x="1987550" y="2406650"/>
          <p14:tracePt t="21349" x="1993900" y="2413000"/>
          <p14:tracePt t="21381" x="1993900" y="2419350"/>
          <p14:tracePt t="21437" x="2000250" y="2425700"/>
          <p14:tracePt t="21453" x="2000250" y="2444750"/>
          <p14:tracePt t="21460" x="2019300" y="2463800"/>
          <p14:tracePt t="21477" x="2025650" y="2470150"/>
          <p14:tracePt t="21485" x="2025650" y="2482850"/>
          <p14:tracePt t="21500" x="2038350" y="2501900"/>
          <p14:tracePt t="21533" x="2044700" y="2508250"/>
          <p14:tracePt t="21613" x="2044700" y="2514600"/>
          <p14:tracePt t="21621" x="2044700" y="2527300"/>
          <p14:tracePt t="21637" x="2051050" y="2533650"/>
          <p14:tracePt t="21653" x="2057400" y="2540000"/>
          <p14:tracePt t="21685" x="2063750" y="2546350"/>
          <p14:tracePt t="21733" x="2063750" y="2565400"/>
          <p14:tracePt t="21765" x="2076450" y="2578100"/>
          <p14:tracePt t="21805" x="2082800" y="2590800"/>
          <p14:tracePt t="21837" x="2089150" y="2616200"/>
          <p14:tracePt t="21845" x="2095500" y="2622550"/>
          <p14:tracePt t="21861" x="2108200" y="2628900"/>
          <p14:tracePt t="21893" x="2108200" y="2641600"/>
          <p14:tracePt t="21901" x="2114550" y="2647950"/>
          <p14:tracePt t="21925" x="2114550" y="2660650"/>
          <p14:tracePt t="21933" x="2120900" y="2667000"/>
          <p14:tracePt t="21957" x="2127250" y="2692400"/>
          <p14:tracePt t="21973" x="2133600" y="2698750"/>
          <p14:tracePt t="21989" x="2146300" y="2705100"/>
          <p14:tracePt t="22013" x="2152650" y="2711450"/>
          <p14:tracePt t="22037" x="2152650" y="2717800"/>
          <p14:tracePt t="22053" x="2159000" y="2730500"/>
          <p14:tracePt t="22077" x="2159000" y="2736850"/>
          <p14:tracePt t="22085" x="2165350" y="2749550"/>
          <p14:tracePt t="22109" x="2184400" y="2768600"/>
          <p14:tracePt t="22133" x="2190750" y="2774950"/>
          <p14:tracePt t="22141" x="2190750" y="2787650"/>
          <p14:tracePt t="22157" x="2203450" y="2800350"/>
          <p14:tracePt t="22173" x="2203450" y="2806700"/>
          <p14:tracePt t="22183" x="2209800" y="2819400"/>
          <p14:tracePt t="22200" x="2216150" y="2825750"/>
          <p14:tracePt t="22216" x="2222500" y="2832100"/>
          <p14:tracePt t="22233" x="2222500" y="2838450"/>
          <p14:tracePt t="22249" x="2228850" y="2844800"/>
          <p14:tracePt t="22266" x="2235200" y="2851150"/>
          <p14:tracePt t="22285" x="2235200" y="2863850"/>
          <p14:tracePt t="22300" x="2247900" y="2870200"/>
          <p14:tracePt t="22316" x="2254250" y="2876550"/>
          <p14:tracePt t="22333" x="2260600" y="2882900"/>
          <p14:tracePt t="22357" x="2266950" y="2889250"/>
          <p14:tracePt t="22389" x="2273300" y="2895600"/>
          <p14:tracePt t="22453" x="2279650" y="2908300"/>
          <p14:tracePt t="22477" x="2292350" y="2908300"/>
          <p14:tracePt t="22509" x="2298700" y="2908300"/>
          <p14:tracePt t="22517" x="2305050" y="2914650"/>
          <p14:tracePt t="22533" x="2311400" y="2921000"/>
          <p14:tracePt t="22565" x="2317750" y="2927350"/>
          <p14:tracePt t="22573" x="2324100" y="2933700"/>
          <p14:tracePt t="22589" x="2330450" y="2933700"/>
          <p14:tracePt t="22605" x="2349500" y="2940050"/>
          <p14:tracePt t="22616" x="2355850" y="2940050"/>
          <p14:tracePt t="22633" x="2381250" y="2959100"/>
          <p14:tracePt t="22650" x="2393950" y="2965450"/>
          <p14:tracePt t="22666" x="2400300" y="2965450"/>
          <p14:tracePt t="22683" x="2419350" y="2971800"/>
          <p14:tracePt t="22700" x="2438400" y="2978150"/>
          <p14:tracePt t="22716" x="2457450" y="2997200"/>
          <p14:tracePt t="22733" x="2476500" y="2997200"/>
          <p14:tracePt t="22765" x="2482850" y="3003550"/>
          <p14:tracePt t="22837" x="2489200" y="3003550"/>
          <p14:tracePt t="22869" x="2508250" y="3009900"/>
          <p14:tracePt t="22885" x="2514600" y="3022600"/>
          <p14:tracePt t="22893" x="2520950" y="3028950"/>
          <p14:tracePt t="22901" x="2527300" y="3041650"/>
          <p14:tracePt t="22917" x="2533650" y="3054350"/>
          <p14:tracePt t="22933" x="2546350" y="3060700"/>
          <p14:tracePt t="22950" x="2552700" y="3079750"/>
          <p14:tracePt t="22966" x="2559050" y="3092450"/>
          <p14:tracePt t="22983" x="2565400" y="3098800"/>
          <p14:tracePt t="23000" x="2571750" y="3111500"/>
          <p14:tracePt t="23016" x="2578100" y="3117850"/>
          <p14:tracePt t="23033" x="2597150" y="3143250"/>
          <p14:tracePt t="23050" x="2609850" y="3162300"/>
          <p14:tracePt t="23066" x="2616200" y="3168650"/>
          <p14:tracePt t="23083" x="2622550" y="3175000"/>
          <p14:tracePt t="23100" x="2622550" y="3187700"/>
          <p14:tracePt t="23117" x="2628900" y="3194050"/>
          <p14:tracePt t="23117" x="2647950" y="3200400"/>
          <p14:tracePt t="23149" x="2654300" y="3206750"/>
          <p14:tracePt t="23165" x="2667000" y="3213100"/>
          <p14:tracePt t="23173" x="2686050" y="3232150"/>
          <p14:tracePt t="23197" x="2692400" y="3244850"/>
          <p14:tracePt t="23221" x="2705100" y="3251200"/>
          <p14:tracePt t="23229" x="2711450" y="3251200"/>
          <p14:tracePt t="23269" x="2717800" y="3251200"/>
          <p14:tracePt t="23285" x="2730500" y="3257550"/>
          <p14:tracePt t="23301" x="2743200" y="3263900"/>
          <p14:tracePt t="23317" x="2749550" y="3270250"/>
          <p14:tracePt t="23349" x="2755900" y="3276600"/>
          <p14:tracePt t="23381" x="2762250" y="3276600"/>
          <p14:tracePt t="23389" x="2768600" y="3289300"/>
          <p14:tracePt t="23413" x="2774950" y="3295650"/>
          <p14:tracePt t="23437" x="2787650" y="3295650"/>
          <p14:tracePt t="23445" x="2800350" y="3302000"/>
          <p14:tracePt t="23461" x="2813050" y="3321050"/>
          <p14:tracePt t="23477" x="2819400" y="3327400"/>
          <p14:tracePt t="23493" x="2825750" y="3333750"/>
          <p14:tracePt t="23525" x="2844800" y="3352800"/>
          <p14:tracePt t="23557" x="2851150" y="3359150"/>
          <p14:tracePt t="23589" x="2857500" y="3365500"/>
          <p14:tracePt t="23605" x="2863850" y="3371850"/>
          <p14:tracePt t="23621" x="2882900" y="3390900"/>
          <p14:tracePt t="23645" x="2889250" y="3397250"/>
          <p14:tracePt t="23661" x="2895600" y="3403600"/>
          <p14:tracePt t="23677" x="2901950" y="3403600"/>
          <p14:tracePt t="23685" x="2908300" y="3409950"/>
          <p14:tracePt t="23701" x="2914650" y="3422650"/>
          <p14:tracePt t="23725" x="2927350" y="3429000"/>
          <p14:tracePt t="23733" x="2933700" y="3435350"/>
          <p14:tracePt t="23813" x="2940050" y="3441700"/>
          <p14:tracePt t="23829" x="2946400" y="3448050"/>
          <p14:tracePt t="23845" x="2952750" y="3454400"/>
          <p14:tracePt t="23853" x="2952750" y="3467100"/>
          <p14:tracePt t="23867" x="2959100" y="3473450"/>
          <p14:tracePt t="23883" x="2971800" y="3479800"/>
          <p14:tracePt t="23900" x="2978150" y="3505200"/>
          <p14:tracePt t="23917" x="2984500" y="3511550"/>
          <p14:tracePt t="23933" x="2990850" y="3517900"/>
          <p14:tracePt t="23950" x="2997200" y="3524250"/>
          <p14:tracePt t="23967" x="2997200" y="3536950"/>
          <p14:tracePt t="23997" x="3009900" y="3543300"/>
          <p14:tracePt t="24021" x="3016250" y="3549650"/>
          <p14:tracePt t="24029" x="3022600" y="3556000"/>
          <p14:tracePt t="24053" x="3028950" y="3562350"/>
          <p14:tracePt t="24141" x="3035300" y="3568700"/>
          <p14:tracePt t="24349" x="3035300" y="3556000"/>
          <p14:tracePt t="24365" x="3022600" y="3536950"/>
          <p14:tracePt t="24389" x="3016250" y="3530600"/>
          <p14:tracePt t="24405" x="3016250" y="3524250"/>
          <p14:tracePt t="24413" x="3009900" y="3505200"/>
          <p14:tracePt t="24429" x="3003550" y="3486150"/>
          <p14:tracePt t="24445" x="3003550" y="3473450"/>
          <p14:tracePt t="24453" x="2990850" y="3460750"/>
          <p14:tracePt t="24467" x="2984500" y="3454400"/>
          <p14:tracePt t="24485" x="2978150" y="3448050"/>
          <p14:tracePt t="24517" x="2971800" y="3441700"/>
          <p14:tracePt t="24558" x="2971800" y="3435350"/>
          <p14:tracePt t="24565" x="2965450" y="3416300"/>
          <p14:tracePt t="24589" x="2946400" y="3397250"/>
          <p14:tracePt t="24597" x="2927350" y="3371850"/>
          <p14:tracePt t="24605" x="2927350" y="3340100"/>
          <p14:tracePt t="24617" x="2895600" y="3314700"/>
          <p14:tracePt t="24633" x="2870200" y="3276600"/>
          <p14:tracePt t="24650" x="2813050" y="3187700"/>
          <p14:tracePt t="24667" x="2774950" y="3155950"/>
          <p14:tracePt t="24684" x="2736850" y="3092450"/>
          <p14:tracePt t="24700" x="2717800" y="3035300"/>
          <p14:tracePt t="24717" x="2679700" y="2971800"/>
          <p14:tracePt t="24733" x="2647950" y="2921000"/>
          <p14:tracePt t="24750" x="2635250" y="2889250"/>
          <p14:tracePt t="24767" x="2622550" y="2844800"/>
          <p14:tracePt t="24784" x="2597150" y="2794000"/>
          <p14:tracePt t="24800" x="2578100" y="2749550"/>
          <p14:tracePt t="24817" x="2546350" y="2692400"/>
          <p14:tracePt t="24834" x="2527300" y="2622550"/>
          <p14:tracePt t="24850" x="2501900" y="2565400"/>
          <p14:tracePt t="24867" x="2470150" y="2495550"/>
          <p14:tracePt t="24884" x="2438400" y="2432050"/>
          <p14:tracePt t="24900" x="2413000" y="2374900"/>
          <p14:tracePt t="24917" x="2400300" y="2330450"/>
          <p14:tracePt t="24917" x="2393950" y="2311400"/>
          <p14:tracePt t="24934" x="2362200" y="2266950"/>
          <p14:tracePt t="24950" x="2355850" y="2241550"/>
          <p14:tracePt t="24967" x="2349500" y="2216150"/>
          <p14:tracePt t="24984" x="2336800" y="2203450"/>
          <p14:tracePt t="25000" x="2336800" y="2197100"/>
          <p14:tracePt t="25017" x="2324100" y="2171700"/>
          <p14:tracePt t="25034" x="2317750" y="2152650"/>
          <p14:tracePt t="25050" x="2317750" y="2146300"/>
          <p14:tracePt t="25067" x="2311400" y="2139950"/>
          <p14:tracePt t="25084" x="2298700" y="2133600"/>
          <p14:tracePt t="25100" x="2298700" y="2127250"/>
          <p14:tracePt t="25133" x="2286000" y="2114550"/>
          <p14:tracePt t="25157" x="2279650" y="2120900"/>
          <p14:tracePt t="25165" x="2266950" y="2127250"/>
          <p14:tracePt t="25173" x="2266950" y="2139950"/>
          <p14:tracePt t="25184" x="2266950" y="2146300"/>
          <p14:tracePt t="25200" x="2266950" y="2190750"/>
          <p14:tracePt t="25217" x="2266950" y="2222500"/>
          <p14:tracePt t="25234" x="2266950" y="2279650"/>
          <p14:tracePt t="25250" x="2286000" y="2362200"/>
          <p14:tracePt t="25267" x="2311400" y="2432050"/>
          <p14:tracePt t="25284" x="2330450" y="2476500"/>
          <p14:tracePt t="25300" x="2349500" y="2533650"/>
          <p14:tracePt t="25317" x="2381250" y="2584450"/>
          <p14:tracePt t="25317" x="2387600" y="2622550"/>
          <p14:tracePt t="25334" x="2400300" y="2667000"/>
          <p14:tracePt t="25350" x="2406650" y="2698750"/>
          <p14:tracePt t="25367" x="2425700" y="2724150"/>
          <p14:tracePt t="25384" x="2432050" y="2749550"/>
          <p14:tracePt t="25400" x="2432050" y="2762250"/>
          <p14:tracePt t="25417" x="2444750" y="2774950"/>
          <p14:tracePt t="25434" x="2444750" y="2781300"/>
          <p14:tracePt t="25450" x="2444750" y="2794000"/>
          <p14:tracePt t="25470" x="2444750" y="2800350"/>
          <p14:tracePt t="25484" x="2451100" y="2806700"/>
          <p14:tracePt t="25501" x="2451100" y="2819400"/>
          <p14:tracePt t="25517" x="2457450" y="2832100"/>
          <p14:tracePt t="25534" x="2463800" y="2838450"/>
          <p14:tracePt t="25550" x="2470150" y="2844800"/>
          <p14:tracePt t="25567" x="2476500" y="2851150"/>
          <p14:tracePt t="25584" x="2489200" y="2857500"/>
          <p14:tracePt t="25600" x="2501900" y="2882900"/>
          <p14:tracePt t="25617" x="2508250" y="2889250"/>
          <p14:tracePt t="25634" x="2520950" y="2908300"/>
          <p14:tracePt t="25650" x="2546350" y="2940050"/>
          <p14:tracePt t="25667" x="2559050" y="2965450"/>
          <p14:tracePt t="25684" x="2578100" y="3009900"/>
          <p14:tracePt t="25700" x="2609850" y="3060700"/>
          <p14:tracePt t="25717" x="2635250" y="3105150"/>
          <p14:tracePt t="25718" x="2641600" y="3111500"/>
          <p14:tracePt t="25734" x="2667000" y="3155950"/>
          <p14:tracePt t="25750" x="2698750" y="3200400"/>
          <p14:tracePt t="25767" x="2705100" y="3225800"/>
          <p14:tracePt t="25784" x="2730500" y="3270250"/>
          <p14:tracePt t="25801" x="2743200" y="3302000"/>
          <p14:tracePt t="25817" x="2781300" y="3352800"/>
          <p14:tracePt t="25834" x="2813050" y="3409950"/>
          <p14:tracePt t="25850" x="2832100" y="3441700"/>
          <p14:tracePt t="25867" x="2870200" y="3486150"/>
          <p14:tracePt t="25884" x="2908300" y="3549650"/>
          <p14:tracePt t="25900" x="2933700" y="3581400"/>
          <p14:tracePt t="25917" x="2946400" y="3619500"/>
          <p14:tracePt t="25918" x="2971800" y="3644900"/>
          <p14:tracePt t="25934" x="2978150" y="3683000"/>
          <p14:tracePt t="25950" x="2978150" y="3714750"/>
          <p14:tracePt t="25967" x="2978150" y="3759200"/>
          <p14:tracePt t="25984" x="2978150" y="3803650"/>
          <p14:tracePt t="26000" x="2978150" y="3892550"/>
          <p14:tracePt t="26017" x="2978150" y="3987800"/>
          <p14:tracePt t="26034" x="2978150" y="4127500"/>
          <p14:tracePt t="26050" x="2978150" y="4337050"/>
          <p14:tracePt t="26067" x="2971800" y="4597400"/>
          <p14:tracePt t="26084" x="2914650" y="4914900"/>
          <p14:tracePt t="26100" x="2870200" y="5264150"/>
          <p14:tracePt t="26117" x="2838450" y="5607050"/>
          <p14:tracePt t="26118" x="2800350" y="5715000"/>
          <p14:tracePt t="26134" x="2774950" y="5943600"/>
          <p14:tracePt t="26150" x="2762250" y="6121400"/>
          <p14:tracePt t="26167" x="2730500" y="6203950"/>
          <p14:tracePt t="26184" x="2724150" y="6229350"/>
          <p14:tracePt t="26222" x="2711450" y="6235700"/>
          <p14:tracePt t="26254" x="2698750" y="6229350"/>
          <p14:tracePt t="26334" x="2686050" y="6210300"/>
          <p14:tracePt t="26358" x="2679700" y="6203950"/>
          <p14:tracePt t="26374" x="2673350" y="6197600"/>
          <p14:tracePt t="26390" x="2667000" y="6184900"/>
          <p14:tracePt t="26398" x="2660650" y="6178550"/>
          <p14:tracePt t="26406" x="2641600" y="6172200"/>
          <p14:tracePt t="26417" x="2622550" y="6153150"/>
          <p14:tracePt t="26434" x="2552700" y="6121400"/>
          <p14:tracePt t="26451" x="2489200" y="6070600"/>
          <p14:tracePt t="26467" x="2400300" y="6007100"/>
          <p14:tracePt t="26484" x="2311400" y="5937250"/>
          <p14:tracePt t="26501" x="2247900" y="5905500"/>
          <p14:tracePt t="26517" x="2209800" y="5867400"/>
          <p14:tracePt t="26518" x="2203450" y="5861050"/>
          <p14:tracePt t="26534" x="2178050" y="5835650"/>
          <p14:tracePt t="26551" x="2171700" y="5810250"/>
          <p14:tracePt t="26567" x="2152650" y="5791200"/>
          <p14:tracePt t="26584" x="2146300" y="5765800"/>
          <p14:tracePt t="26601" x="2133600" y="5746750"/>
          <p14:tracePt t="26617" x="2133600" y="5715000"/>
          <p14:tracePt t="26634" x="2108200" y="5670550"/>
          <p14:tracePt t="26651" x="2101850" y="5664200"/>
          <p14:tracePt t="26667" x="2095500" y="5626100"/>
          <p14:tracePt t="26684" x="2089150" y="5619750"/>
          <p14:tracePt t="26702" x="2076450" y="5613400"/>
          <p14:tracePt t="26726" x="2070100" y="5607050"/>
          <p14:tracePt t="26742" x="2063750" y="5600700"/>
          <p14:tracePt t="26766" x="2057400" y="5588000"/>
          <p14:tracePt t="26814" x="2038350" y="5588000"/>
          <p14:tracePt t="26830" x="2032000" y="5588000"/>
          <p14:tracePt t="26854" x="2025650" y="5588000"/>
          <p14:tracePt t="26870" x="2019300" y="5581650"/>
          <p14:tracePt t="26910" x="2012950" y="5575300"/>
          <p14:tracePt t="26918" x="2012950" y="5568950"/>
          <p14:tracePt t="26934" x="2012950" y="5556250"/>
          <p14:tracePt t="26951" x="2012950" y="5530850"/>
          <p14:tracePt t="26967" x="2012950" y="5505450"/>
          <p14:tracePt t="26984" x="2012950" y="5480050"/>
          <p14:tracePt t="27006" x="2012950" y="5473700"/>
          <p14:tracePt t="27070" x="2012950" y="5467350"/>
          <p14:tracePt t="27110" x="2032000" y="5441950"/>
          <p14:tracePt t="27158" x="2032000" y="5435600"/>
          <p14:tracePt t="27542" x="2038350" y="5429250"/>
          <p14:tracePt t="27558" x="2044700" y="5429250"/>
          <p14:tracePt t="27567" x="2070100" y="5429250"/>
          <p14:tracePt t="27584" x="2101850" y="5429250"/>
          <p14:tracePt t="27601" x="2146300" y="5429250"/>
          <p14:tracePt t="27617" x="2190750" y="5429250"/>
          <p14:tracePt t="27634" x="2235200" y="5429250"/>
          <p14:tracePt t="27651" x="2292350" y="5429250"/>
          <p14:tracePt t="27667" x="2336800" y="5416550"/>
          <p14:tracePt t="27684" x="2349500" y="5416550"/>
          <p14:tracePt t="27701" x="2374900" y="5416550"/>
          <p14:tracePt t="27718" x="2387600" y="5410200"/>
          <p14:tracePt t="27718" x="2393950" y="5403850"/>
          <p14:tracePt t="27734" x="2413000" y="5397500"/>
          <p14:tracePt t="27751" x="2419350" y="5397500"/>
          <p14:tracePt t="27767" x="2425700" y="5397500"/>
          <p14:tracePt t="27784" x="2451100" y="5397500"/>
          <p14:tracePt t="27801" x="2463800" y="5397500"/>
          <p14:tracePt t="27818" x="2476500" y="5397500"/>
          <p14:tracePt t="27834" x="2489200" y="5391150"/>
          <p14:tracePt t="27851" x="2495550" y="5391150"/>
          <p14:tracePt t="27868" x="2501900" y="5391150"/>
          <p14:tracePt t="27886" x="2514600" y="5391150"/>
          <p14:tracePt t="27910" x="2527300" y="5391150"/>
          <p14:tracePt t="27926" x="2540000" y="5378450"/>
          <p14:tracePt t="27950" x="2559050" y="5378450"/>
          <p14:tracePt t="27958" x="2565400" y="5378450"/>
          <p14:tracePt t="27974" x="2571750" y="5378450"/>
          <p14:tracePt t="27984" x="2578100" y="5378450"/>
          <p14:tracePt t="28001" x="2603500" y="5378450"/>
          <p14:tracePt t="28018" x="2628900" y="5372100"/>
          <p14:tracePt t="28034" x="2654300" y="5365750"/>
          <p14:tracePt t="28051" x="2660650" y="5365750"/>
          <p14:tracePt t="28068" x="2673350" y="5365750"/>
          <p14:tracePt t="28084" x="2679700" y="5365750"/>
          <p14:tracePt t="28101" x="2692400" y="5365750"/>
          <p14:tracePt t="28326" x="2698750" y="5353050"/>
          <p14:tracePt t="28902" x="2698750" y="5359400"/>
          <p14:tracePt t="29823" x="2698750" y="5365750"/>
          <p14:tracePt t="29835" x="2679700" y="5365750"/>
          <p14:tracePt t="29851" x="2622550" y="5340350"/>
          <p14:tracePt t="29868" x="2520950" y="5276850"/>
          <p14:tracePt t="29885" x="2362200" y="5168900"/>
          <p14:tracePt t="29901" x="2178050" y="5048250"/>
          <p14:tracePt t="29918" x="1987550" y="4940300"/>
          <p14:tracePt t="29919" x="1924050" y="4889500"/>
          <p14:tracePt t="29935" x="1784350" y="4775200"/>
          <p14:tracePt t="29951" x="1689100" y="4679950"/>
          <p14:tracePt t="29968" x="1619250" y="4591050"/>
          <p14:tracePt t="29985" x="1562100" y="4502150"/>
          <p14:tracePt t="30001" x="1543050" y="4445000"/>
          <p14:tracePt t="30018" x="1504950" y="4381500"/>
          <p14:tracePt t="30035" x="1473200" y="4298950"/>
          <p14:tracePt t="30051" x="1454150" y="4254500"/>
          <p14:tracePt t="30068" x="1447800" y="4184650"/>
          <p14:tracePt t="30085" x="1416050" y="4102100"/>
          <p14:tracePt t="30102" x="1397000" y="4044950"/>
          <p14:tracePt t="30118" x="1365250" y="3962400"/>
          <p14:tracePt t="30135" x="1346200" y="3905250"/>
          <p14:tracePt t="30151" x="1327150" y="3848100"/>
          <p14:tracePt t="30168" x="1327150" y="3822700"/>
          <p14:tracePt t="30185" x="1327150" y="3778250"/>
          <p14:tracePt t="30201" x="1327150" y="3765550"/>
          <p14:tracePt t="30218" x="1327150" y="3740150"/>
          <p14:tracePt t="30235" x="1327150" y="3733800"/>
          <p14:tracePt t="30251" x="1327150" y="3708400"/>
          <p14:tracePt t="30268" x="1327150" y="3702050"/>
          <p14:tracePt t="30391" x="1327150" y="3695700"/>
          <p14:tracePt t="30399" x="1320800" y="3676650"/>
          <p14:tracePt t="30407" x="1320800" y="3670300"/>
          <p14:tracePt t="30418" x="1320800" y="3663950"/>
          <p14:tracePt t="30435" x="1320800" y="3651250"/>
          <p14:tracePt t="30451" x="1314450" y="3594100"/>
          <p14:tracePt t="30468" x="1301750" y="3530600"/>
          <p14:tracePt t="30485" x="1301750" y="3460750"/>
          <p14:tracePt t="30501" x="1270000" y="3365500"/>
          <p14:tracePt t="30519" x="1257300" y="3257550"/>
          <p14:tracePt t="30535" x="1250950" y="3194050"/>
          <p14:tracePt t="30552" x="1250950" y="3136900"/>
          <p14:tracePt t="30568" x="1250950" y="3092450"/>
          <p14:tracePt t="30585" x="1250950" y="3060700"/>
          <p14:tracePt t="30602" x="1231900" y="3028950"/>
          <p14:tracePt t="30618" x="1231900" y="3009900"/>
          <p14:tracePt t="30635" x="1231900" y="2997200"/>
          <p14:tracePt t="30652" x="1231900" y="2971800"/>
          <p14:tracePt t="30668" x="1225550" y="2965450"/>
          <p14:tracePt t="30695" x="1225550" y="2959100"/>
          <p14:tracePt t="30711" x="1225550" y="2946400"/>
          <p14:tracePt t="30719" x="1225550" y="2933700"/>
          <p14:tracePt t="30735" x="1225550" y="2901950"/>
          <p14:tracePt t="30752" x="1225550" y="2876550"/>
          <p14:tracePt t="30768" x="1225550" y="2813050"/>
          <p14:tracePt t="30785" x="1225550" y="2762250"/>
          <p14:tracePt t="30802" x="1225550" y="2705100"/>
          <p14:tracePt t="30818" x="1225550" y="2647950"/>
          <p14:tracePt t="30835" x="1225550" y="2603500"/>
          <p14:tracePt t="30852" x="1212850" y="2571750"/>
          <p14:tracePt t="30868" x="1212850" y="2546350"/>
          <p14:tracePt t="30885" x="1206500" y="2520950"/>
          <p14:tracePt t="30902" x="1206500" y="2501900"/>
          <p14:tracePt t="30918" x="1206500" y="2482850"/>
          <p14:tracePt t="30935" x="1200150" y="2463800"/>
          <p14:tracePt t="30951" x="1193800" y="2451100"/>
          <p14:tracePt t="31631" x="1187450" y="2457450"/>
          <p14:tracePt t="31647" x="1174750" y="2463800"/>
          <p14:tracePt t="31671" x="1162050" y="2463800"/>
          <p14:tracePt t="31687" x="1155700" y="2470150"/>
          <p14:tracePt t="31695" x="1149350" y="2476500"/>
          <p14:tracePt t="31719" x="1136650" y="2540000"/>
          <p14:tracePt t="31735" x="1136650" y="2597150"/>
          <p14:tracePt t="31752" x="1130300" y="2673350"/>
          <p14:tracePt t="31768" x="1130300" y="2749550"/>
          <p14:tracePt t="31785" x="1130300" y="2870200"/>
          <p14:tracePt t="31802" x="1130300" y="2997200"/>
          <p14:tracePt t="31818" x="1155700" y="3143250"/>
          <p14:tracePt t="31835" x="1193800" y="3276600"/>
          <p14:tracePt t="31852" x="1244600" y="3441700"/>
          <p14:tracePt t="31868" x="1339850" y="3613150"/>
          <p14:tracePt t="31885" x="1416050" y="3797300"/>
          <p14:tracePt t="31902" x="1504950" y="3937000"/>
          <p14:tracePt t="31919" x="1574800" y="4044950"/>
          <p14:tracePt t="31919" x="1625600" y="4102100"/>
          <p14:tracePt t="31935" x="1727200" y="4241800"/>
          <p14:tracePt t="31952" x="1809750" y="4349750"/>
          <p14:tracePt t="31968" x="1885950" y="4470400"/>
          <p14:tracePt t="31985" x="1987550" y="4610100"/>
          <p14:tracePt t="32002" x="2063750" y="4768850"/>
          <p14:tracePt t="32018" x="2127250" y="4914900"/>
          <p14:tracePt t="32035" x="2190750" y="5086350"/>
          <p14:tracePt t="32052" x="2266950" y="5238750"/>
          <p14:tracePt t="32069" x="2330450" y="5372100"/>
          <p14:tracePt t="32085" x="2393950" y="5524500"/>
          <p14:tracePt t="32102" x="2451100" y="5645150"/>
          <p14:tracePt t="32119" x="2527300" y="5765800"/>
          <p14:tracePt t="32135" x="2559050" y="5829300"/>
          <p14:tracePt t="32152" x="2603500" y="5899150"/>
          <p14:tracePt t="32169" x="2628900" y="5943600"/>
          <p14:tracePt t="32185" x="2647950" y="5969000"/>
          <p14:tracePt t="32202" x="2654300" y="6000750"/>
          <p14:tracePt t="32219" x="2673350" y="6019800"/>
          <p14:tracePt t="32235" x="2679700" y="6026150"/>
          <p14:tracePt t="32319" x="2686050" y="6032500"/>
          <p14:tracePt t="32327" x="2698750" y="6038850"/>
          <p14:tracePt t="32335" x="2705100" y="6038850"/>
          <p14:tracePt t="32352" x="2717800" y="6038850"/>
          <p14:tracePt t="32368" x="2724150" y="6032500"/>
          <p14:tracePt t="32385" x="2762250" y="6000750"/>
          <p14:tracePt t="32402" x="2768600" y="5994400"/>
          <p14:tracePt t="32419" x="2781300" y="5949950"/>
          <p14:tracePt t="32435" x="2781300" y="5918200"/>
          <p14:tracePt t="32452" x="2781300" y="5873750"/>
          <p14:tracePt t="32468" x="2781300" y="5842000"/>
          <p14:tracePt t="32485" x="2781300" y="5816600"/>
          <p14:tracePt t="32502" x="2781300" y="5803900"/>
          <p14:tracePt t="32518" x="2781300" y="5791200"/>
          <p14:tracePt t="32519" x="2774950" y="5784850"/>
          <p14:tracePt t="32535" x="2755900" y="5759450"/>
          <p14:tracePt t="32552" x="2736850" y="5740400"/>
          <p14:tracePt t="32569" x="2705100" y="5708650"/>
          <p14:tracePt t="32585" x="2654300" y="5638800"/>
          <p14:tracePt t="32602" x="2590800" y="5562600"/>
          <p14:tracePt t="32619" x="2508250" y="5467350"/>
          <p14:tracePt t="32635" x="2425700" y="5378450"/>
          <p14:tracePt t="32652" x="2374900" y="5314950"/>
          <p14:tracePt t="32669" x="2324100" y="5257800"/>
          <p14:tracePt t="32685" x="2298700" y="5219700"/>
          <p14:tracePt t="32702" x="2273300" y="5187950"/>
          <p14:tracePt t="32719" x="2247900" y="5175250"/>
          <p14:tracePt t="32735" x="2228850" y="5175250"/>
          <p14:tracePt t="32752" x="2222500" y="5175250"/>
          <p14:tracePt t="32769" x="2203450" y="5175250"/>
          <p14:tracePt t="32785" x="2159000" y="5194300"/>
          <p14:tracePt t="32802" x="2127250" y="5238750"/>
          <p14:tracePt t="32819" x="2076450" y="5308600"/>
          <p14:tracePt t="32835" x="2019300" y="5397500"/>
          <p14:tracePt t="32852" x="1987550" y="5467350"/>
          <p14:tracePt t="32869" x="1968500" y="5505450"/>
          <p14:tracePt t="32885" x="1962150" y="5524500"/>
          <p14:tracePt t="32902" x="1962150" y="5530850"/>
          <p14:tracePt t="32991" x="1955800" y="5530850"/>
          <p14:tracePt t="32999" x="1955800" y="5511800"/>
          <p14:tracePt t="33007" x="1930400" y="5473700"/>
          <p14:tracePt t="33019" x="1924050" y="5441950"/>
          <p14:tracePt t="33035" x="1898650" y="5334000"/>
          <p14:tracePt t="33052" x="1866900" y="5200650"/>
          <p14:tracePt t="33069" x="1841500" y="5054600"/>
          <p14:tracePt t="33085" x="1816100" y="4908550"/>
          <p14:tracePt t="33102" x="1790700" y="4730750"/>
          <p14:tracePt t="33119" x="1778000" y="4533900"/>
          <p14:tracePt t="33119" x="1778000" y="4451350"/>
          <p14:tracePt t="33135" x="1752600" y="4254500"/>
          <p14:tracePt t="33152" x="1752600" y="4064000"/>
          <p14:tracePt t="33169" x="1752600" y="3905250"/>
          <p14:tracePt t="33186" x="1752600" y="3778250"/>
          <p14:tracePt t="33202" x="1752600" y="3689350"/>
          <p14:tracePt t="33219" x="1752600" y="3644900"/>
          <p14:tracePt t="33236" x="1752600" y="3606800"/>
          <p14:tracePt t="33252" x="1752600" y="3600450"/>
          <p14:tracePt t="33269" x="1758950" y="3594100"/>
          <p14:tracePt t="33327" x="1778000" y="3594100"/>
          <p14:tracePt t="33343" x="1784350" y="3594100"/>
          <p14:tracePt t="33391" x="1803400" y="3594100"/>
          <p14:tracePt t="33407" x="1809750" y="3606800"/>
          <p14:tracePt t="33415" x="1816100" y="3613150"/>
          <p14:tracePt t="33423" x="1822450" y="3619500"/>
          <p14:tracePt t="33435" x="1828800" y="3632200"/>
          <p14:tracePt t="33452" x="1828800" y="3651250"/>
          <p14:tracePt t="33469" x="1847850" y="3689350"/>
          <p14:tracePt t="33485" x="1866900" y="3714750"/>
          <p14:tracePt t="33502" x="1873250" y="3727450"/>
          <p14:tracePt t="33519" x="1879600" y="3733800"/>
          <p14:tracePt t="33536" x="1885950" y="3740150"/>
          <p14:tracePt t="33711" x="1892300" y="3740150"/>
          <p14:tracePt t="33727" x="1898650" y="3733800"/>
          <p14:tracePt t="33735" x="1898650" y="3727450"/>
          <p14:tracePt t="33751" x="1911350" y="3721100"/>
          <p14:tracePt t="33767" x="1917700" y="3708400"/>
          <p14:tracePt t="33847" x="1930400" y="3708400"/>
          <p14:tracePt t="33855" x="1936750" y="3708400"/>
          <p14:tracePt t="33871" x="1955800" y="3708400"/>
          <p14:tracePt t="33886" x="1981200" y="3708400"/>
          <p14:tracePt t="33902" x="2038350" y="3733800"/>
          <p14:tracePt t="33919" x="2089150" y="3752850"/>
          <p14:tracePt t="33935" x="2120900" y="3759200"/>
          <p14:tracePt t="34127" x="2120900" y="3765550"/>
          <p14:tracePt t="34136" x="2114550" y="3765550"/>
          <p14:tracePt t="34152" x="2095500" y="3759200"/>
          <p14:tracePt t="34169" x="2070100" y="3740150"/>
          <p14:tracePt t="34186" x="2057400" y="3721100"/>
          <p14:tracePt t="34202" x="2032000" y="3695700"/>
          <p14:tracePt t="34219" x="2000250" y="3651250"/>
          <p14:tracePt t="34236" x="1993900" y="3644900"/>
          <p14:tracePt t="34253" x="1981200" y="3638550"/>
          <p14:tracePt t="34269" x="1981200" y="3632200"/>
          <p14:tracePt t="34286" x="1974850" y="3606800"/>
          <p14:tracePt t="34302" x="1974850" y="3600450"/>
          <p14:tracePt t="34319" x="1968500" y="3594100"/>
          <p14:tracePt t="34336" x="1962150" y="3581400"/>
          <p14:tracePt t="34352" x="1955800" y="3575050"/>
          <p14:tracePt t="34369" x="1949450" y="3562350"/>
          <p14:tracePt t="34600" x="1955800" y="3562350"/>
          <p14:tracePt t="34615" x="1962150" y="3562350"/>
          <p14:tracePt t="34624" x="1968500" y="3562350"/>
          <p14:tracePt t="34636" x="1987550" y="3562350"/>
          <p14:tracePt t="34652" x="1993900" y="3556000"/>
          <p14:tracePt t="34669" x="2000250" y="3549650"/>
          <p14:tracePt t="34686" x="2000250" y="3536950"/>
          <p14:tracePt t="34703" x="2006600" y="3530600"/>
          <p14:tracePt t="34840" x="1987550" y="3543300"/>
          <p14:tracePt t="34848" x="1981200" y="3562350"/>
          <p14:tracePt t="34855" x="1962150" y="3581400"/>
          <p14:tracePt t="34869" x="1955800" y="3587750"/>
          <p14:tracePt t="34886" x="1936750" y="3613150"/>
          <p14:tracePt t="34928" x="1930400" y="3619500"/>
          <p14:tracePt t="35056" x="1924050" y="3619500"/>
          <p14:tracePt t="35080" x="1905000" y="3619500"/>
          <p14:tracePt t="35568" x="1917700" y="3619500"/>
          <p14:tracePt t="35576" x="1924050" y="3625850"/>
          <p14:tracePt t="35586" x="1936750" y="3625850"/>
          <p14:tracePt t="35603" x="1943100" y="3632200"/>
          <p14:tracePt t="35619" x="1962150" y="3651250"/>
          <p14:tracePt t="35640" x="1981200" y="3651250"/>
          <p14:tracePt t="35653" x="1987550" y="3651250"/>
          <p14:tracePt t="35669" x="2000250" y="3651250"/>
          <p14:tracePt t="35686" x="2063750" y="3657600"/>
          <p14:tracePt t="35703" x="2178050" y="3670300"/>
          <p14:tracePt t="35719" x="2286000" y="3670300"/>
          <p14:tracePt t="35720" x="2311400" y="3683000"/>
          <p14:tracePt t="35736" x="2387600" y="3683000"/>
          <p14:tracePt t="35753" x="2432050" y="3683000"/>
          <p14:tracePt t="35769" x="2451100" y="3683000"/>
          <p14:tracePt t="35786" x="2463800" y="3683000"/>
          <p14:tracePt t="35816" x="2470150" y="3683000"/>
          <p14:tracePt t="35840" x="2489200" y="3683000"/>
          <p14:tracePt t="35848" x="2501900" y="3683000"/>
          <p14:tracePt t="35856" x="2533650" y="3683000"/>
          <p14:tracePt t="35869" x="2571750" y="3683000"/>
          <p14:tracePt t="35886" x="2673350" y="3683000"/>
          <p14:tracePt t="35903" x="2832100" y="3683000"/>
          <p14:tracePt t="35920" x="2946400" y="3683000"/>
          <p14:tracePt t="35936" x="2959100" y="3683000"/>
          <p14:tracePt t="35953" x="2971800" y="3683000"/>
          <p14:tracePt t="35992" x="2984500" y="3683000"/>
          <p14:tracePt t="36064" x="2990850" y="3683000"/>
          <p14:tracePt t="36072" x="2997200" y="3683000"/>
          <p14:tracePt t="36088" x="3009900" y="3683000"/>
          <p14:tracePt t="36103" x="3016250" y="3683000"/>
          <p14:tracePt t="36120" x="3035300" y="3683000"/>
          <p14:tracePt t="36136" x="3054350" y="3683000"/>
          <p14:tracePt t="36153" x="3073400" y="3663950"/>
          <p14:tracePt t="36169" x="3092450" y="3663950"/>
          <p14:tracePt t="36186" x="3098800" y="3663950"/>
          <p14:tracePt t="36203" x="3111500" y="3663950"/>
          <p14:tracePt t="36219" x="3130550" y="3663950"/>
          <p14:tracePt t="36236" x="3136900" y="3663950"/>
          <p14:tracePt t="36256" x="3143250" y="3663950"/>
          <p14:tracePt t="36312" x="3149600" y="3663950"/>
          <p14:tracePt t="36408" x="3168650" y="3663950"/>
          <p14:tracePt t="36424" x="3175000" y="3663950"/>
          <p14:tracePt t="36432" x="3181350" y="3663950"/>
          <p14:tracePt t="36453" x="3187700" y="3663950"/>
          <p14:tracePt t="36472" x="3206750" y="3663950"/>
          <p14:tracePt t="36536" x="3213100" y="3663950"/>
          <p14:tracePt t="36552" x="3219450" y="3663950"/>
          <p14:tracePt t="36584" x="3225800" y="3663950"/>
          <p14:tracePt t="36608" x="3244850" y="3663950"/>
          <p14:tracePt t="37144" x="3194050" y="3670300"/>
          <p14:tracePt t="37152" x="3136900" y="3702050"/>
          <p14:tracePt t="37170" x="2971800" y="3854450"/>
          <p14:tracePt t="37186" x="2806700" y="4032250"/>
          <p14:tracePt t="37203" x="2667000" y="4254500"/>
          <p14:tracePt t="37220" x="2527300" y="4495800"/>
          <p14:tracePt t="37236" x="2451100" y="4660900"/>
          <p14:tracePt t="37253" x="2387600" y="4800600"/>
          <p14:tracePt t="37270" x="2368550" y="4895850"/>
          <p14:tracePt t="37286" x="2336800" y="4940300"/>
          <p14:tracePt t="37303" x="2330450" y="4978400"/>
          <p14:tracePt t="37320" x="2330450" y="4997450"/>
          <p14:tracePt t="37336" x="2324100" y="5022850"/>
          <p14:tracePt t="37353" x="2324100" y="5029200"/>
          <p14:tracePt t="37400" x="2324100" y="5035550"/>
          <p14:tracePt t="37424" x="2324100" y="5048250"/>
          <p14:tracePt t="37440" x="2324100" y="5073650"/>
          <p14:tracePt t="37448" x="2324100" y="5086350"/>
          <p14:tracePt t="37470" x="2324100" y="5130800"/>
          <p14:tracePt t="37487" x="2324100" y="5200650"/>
          <p14:tracePt t="37503" x="2324100" y="5245100"/>
          <p14:tracePt t="37520" x="2324100" y="5295900"/>
          <p14:tracePt t="37536" x="2305050" y="5321300"/>
          <p14:tracePt t="37553" x="2298700" y="5327650"/>
          <p14:tracePt t="37570" x="2292350" y="5340350"/>
          <p14:tracePt t="37586" x="2279650" y="5346700"/>
          <p14:tracePt t="37603" x="2235200" y="5384800"/>
          <p14:tracePt t="37620" x="2146300" y="5435600"/>
          <p14:tracePt t="37636" x="2025650" y="5499100"/>
          <p14:tracePt t="37653" x="1911350" y="5556250"/>
          <p14:tracePt t="37670" x="1809750" y="5588000"/>
          <p14:tracePt t="37686" x="1778000" y="5607050"/>
          <p14:tracePt t="37744" x="1771650" y="5607050"/>
          <p14:tracePt t="37784" x="1765300" y="5607050"/>
          <p14:tracePt t="37800" x="1765300" y="5594350"/>
          <p14:tracePt t="37808" x="1765300" y="5575300"/>
          <p14:tracePt t="37820" x="1765300" y="5562600"/>
          <p14:tracePt t="37837" x="1765300" y="5530850"/>
          <p14:tracePt t="37853" x="1765300" y="5511800"/>
          <p14:tracePt t="37870" x="1765300" y="5473700"/>
          <p14:tracePt t="37886" x="1765300" y="5422900"/>
          <p14:tracePt t="37903" x="1765300" y="5353050"/>
          <p14:tracePt t="37920" x="1765300" y="5295900"/>
          <p14:tracePt t="37921" x="1765300" y="5283200"/>
          <p14:tracePt t="37937" x="1765300" y="5187950"/>
          <p14:tracePt t="37953" x="1765300" y="5099050"/>
          <p14:tracePt t="37970" x="1765300" y="5010150"/>
          <p14:tracePt t="37987" x="1765300" y="4902200"/>
          <p14:tracePt t="38003" x="1765300" y="4781550"/>
          <p14:tracePt t="38020" x="1765300" y="4654550"/>
          <p14:tracePt t="38037" x="1765300" y="4495800"/>
          <p14:tracePt t="38053" x="1765300" y="4387850"/>
          <p14:tracePt t="38070" x="1765300" y="4279900"/>
          <p14:tracePt t="38087" x="1765300" y="4171950"/>
          <p14:tracePt t="38103" x="1765300" y="4070350"/>
          <p14:tracePt t="38120" x="1765300" y="3943350"/>
          <p14:tracePt t="38120" x="1765300" y="3892550"/>
          <p14:tracePt t="38136" x="1765300" y="3746500"/>
          <p14:tracePt t="38153" x="1765300" y="3575050"/>
          <p14:tracePt t="38170" x="1765300" y="3384550"/>
          <p14:tracePt t="38187" x="1765300" y="3187700"/>
          <p14:tracePt t="38203" x="1765300" y="2997200"/>
          <p14:tracePt t="38220" x="1765300" y="2838450"/>
          <p14:tracePt t="38237" x="1765300" y="2730500"/>
          <p14:tracePt t="38253" x="1765300" y="2654300"/>
          <p14:tracePt t="38270" x="1765300" y="2584450"/>
          <p14:tracePt t="38287" x="1765300" y="2540000"/>
          <p14:tracePt t="38303" x="1752600" y="2495550"/>
          <p14:tracePt t="38320" x="1752600" y="2451100"/>
          <p14:tracePt t="38321" x="1733550" y="2425700"/>
          <p14:tracePt t="38337" x="1733550" y="2400300"/>
          <p14:tracePt t="38353" x="1733550" y="2368550"/>
          <p14:tracePt t="38370" x="1733550" y="2343150"/>
          <p14:tracePt t="38386" x="1733550" y="2311400"/>
          <p14:tracePt t="38403" x="1733550" y="2286000"/>
          <p14:tracePt t="38420" x="1733550" y="2273300"/>
          <p14:tracePt t="38437" x="1733550" y="2266950"/>
          <p14:tracePt t="38453" x="1733550" y="2247900"/>
          <p14:tracePt t="38470" x="1733550" y="2235200"/>
          <p14:tracePt t="38488" x="1733550" y="2228850"/>
          <p14:tracePt t="38504" x="1733550" y="2209800"/>
          <p14:tracePt t="38520" x="1733550" y="2197100"/>
          <p14:tracePt t="38561" x="1746250" y="2178050"/>
          <p14:tracePt t="38585" x="1752600" y="2171700"/>
          <p14:tracePt t="38592" x="1771650" y="2152650"/>
          <p14:tracePt t="38603" x="1778000" y="2146300"/>
          <p14:tracePt t="38620" x="1790700" y="2127250"/>
          <p14:tracePt t="38637" x="1816100" y="2108200"/>
          <p14:tracePt t="38666" x="1828800" y="2089150"/>
          <p14:tracePt t="38689" x="1828800" y="2082800"/>
          <p14:tracePt t="38696" x="1828800" y="2076450"/>
          <p14:tracePt t="38713" x="1847850" y="2057400"/>
          <p14:tracePt t="38736" x="1847850" y="2051050"/>
          <p14:tracePt t="38833" x="1847850" y="2044700"/>
          <p14:tracePt t="38865" x="1841500" y="2044700"/>
          <p14:tracePt t="38873" x="1816100" y="2044700"/>
          <p14:tracePt t="38881" x="1803400" y="2076450"/>
          <p14:tracePt t="38889" x="1784350" y="2101850"/>
          <p14:tracePt t="38903" x="1765300" y="2146300"/>
          <p14:tracePt t="38920" x="1739900" y="2260600"/>
          <p14:tracePt t="38921" x="1727200" y="2330450"/>
          <p14:tracePt t="38937" x="1689100" y="2495550"/>
          <p14:tracePt t="38953" x="1676400" y="2705100"/>
          <p14:tracePt t="38970" x="1676400" y="2952750"/>
          <p14:tracePt t="38987" x="1676400" y="3143250"/>
          <p14:tracePt t="39004" x="1676400" y="3263900"/>
          <p14:tracePt t="39020" x="1676400" y="3390900"/>
          <p14:tracePt t="39037" x="1708150" y="3511550"/>
          <p14:tracePt t="39053" x="1739900" y="3613150"/>
          <p14:tracePt t="39070" x="1828800" y="3752850"/>
          <p14:tracePt t="39087" x="1917700" y="3873500"/>
          <p14:tracePt t="39104" x="1987550" y="3981450"/>
          <p14:tracePt t="39120" x="2082800" y="4089400"/>
          <p14:tracePt t="39137" x="2133600" y="4152900"/>
          <p14:tracePt t="39153" x="2171700" y="4178300"/>
          <p14:tracePt t="39170" x="2190750" y="4197350"/>
          <p14:tracePt t="39187" x="2203450" y="4210050"/>
          <p14:tracePt t="39203" x="2216150" y="4235450"/>
          <p14:tracePt t="39220" x="2222500" y="4267200"/>
          <p14:tracePt t="39237" x="2241550" y="4279900"/>
          <p14:tracePt t="39273" x="2247900" y="4279900"/>
          <p14:tracePt t="39297" x="2260600" y="4279900"/>
          <p14:tracePt t="39305" x="2273300" y="4279900"/>
          <p14:tracePt t="39313" x="2279650" y="4279900"/>
          <p14:tracePt t="39321" x="2279650" y="4273550"/>
          <p14:tracePt t="39337" x="2286000" y="4248150"/>
          <p14:tracePt t="39353" x="2286000" y="4229100"/>
          <p14:tracePt t="39370" x="2292350" y="4210050"/>
          <p14:tracePt t="39387" x="2292350" y="4191000"/>
          <p14:tracePt t="39403" x="2292350" y="4171950"/>
          <p14:tracePt t="39420" x="2292350" y="4140200"/>
          <p14:tracePt t="39437" x="2292350" y="4102100"/>
          <p14:tracePt t="39454" x="2273300" y="4057650"/>
          <p14:tracePt t="39470" x="2266950" y="4025900"/>
          <p14:tracePt t="39487" x="2254250" y="3968750"/>
          <p14:tracePt t="39504" x="2247900" y="3930650"/>
          <p14:tracePt t="39520" x="2222500" y="3892550"/>
          <p14:tracePt t="39537" x="2209800" y="3879850"/>
          <p14:tracePt t="39554" x="2203450" y="3873500"/>
          <p14:tracePt t="39570" x="2178050" y="3854450"/>
          <p14:tracePt t="39587" x="2152650" y="3854450"/>
          <p14:tracePt t="39604" x="2139950" y="3854450"/>
          <p14:tracePt t="39620" x="2114550" y="3854450"/>
          <p14:tracePt t="39637" x="2101850" y="3854450"/>
          <p14:tracePt t="39681" x="2114550" y="3854450"/>
          <p14:tracePt t="39689" x="2165350" y="3854450"/>
          <p14:tracePt t="39697" x="2222500" y="3841750"/>
          <p14:tracePt t="39705" x="2311400" y="3829050"/>
          <p14:tracePt t="39720" x="2432050" y="3816350"/>
          <p14:tracePt t="39737" x="2838450" y="3771900"/>
          <p14:tracePt t="39754" x="2946400" y="3759200"/>
          <p14:tracePt t="39770" x="3028950" y="3727450"/>
          <p14:tracePt t="39787" x="3060700" y="3727450"/>
          <p14:tracePt t="39804" x="3105150" y="3727450"/>
          <p14:tracePt t="39820" x="3155950" y="3721100"/>
          <p14:tracePt t="39837" x="3200400" y="3714750"/>
          <p14:tracePt t="39854" x="3282950" y="3683000"/>
          <p14:tracePt t="39870" x="3340100" y="3663950"/>
          <p14:tracePt t="39887" x="3435350" y="3619500"/>
          <p14:tracePt t="39904" x="3492500" y="3587750"/>
          <p14:tracePt t="39920" x="3536950" y="3568700"/>
          <p14:tracePt t="39921" x="3543300" y="3562350"/>
          <p14:tracePt t="39937" x="3568700" y="3556000"/>
          <p14:tracePt t="39977" x="3575050" y="3556000"/>
          <p14:tracePt t="40105" x="3568700" y="3556000"/>
          <p14:tracePt t="40113" x="3562350" y="3562350"/>
          <p14:tracePt t="40121" x="3556000" y="3568700"/>
          <p14:tracePt t="40137" x="3524250" y="3600450"/>
          <p14:tracePt t="40154" x="3492500" y="3632200"/>
          <p14:tracePt t="40170" x="3454400" y="3657600"/>
          <p14:tracePt t="40187" x="3422650" y="3676650"/>
          <p14:tracePt t="40204" x="3397250" y="3683000"/>
          <p14:tracePt t="40220" x="3365500" y="3702050"/>
          <p14:tracePt t="40237" x="3346450" y="3702050"/>
          <p14:tracePt t="40254" x="3327400" y="3702050"/>
          <p14:tracePt t="40270" x="3314700" y="3702050"/>
          <p14:tracePt t="40287" x="3282950" y="3702050"/>
          <p14:tracePt t="40304" x="3276600" y="3695700"/>
          <p14:tracePt t="40320" x="3263900" y="3670300"/>
          <p14:tracePt t="40337" x="3244850" y="3651250"/>
          <p14:tracePt t="40354" x="3232150" y="3625850"/>
          <p14:tracePt t="40370" x="3225800" y="3619500"/>
          <p14:tracePt t="40417" x="3219450" y="3613150"/>
          <p14:tracePt t="40538" x="3219450" y="3619500"/>
          <p14:tracePt t="40545" x="3219450" y="3632200"/>
          <p14:tracePt t="40554" x="3200400" y="3651250"/>
          <p14:tracePt t="40570" x="3194050" y="3702050"/>
          <p14:tracePt t="40587" x="3194050" y="3752850"/>
          <p14:tracePt t="40604" x="3181350" y="3822700"/>
          <p14:tracePt t="40621" x="3181350" y="3898900"/>
          <p14:tracePt t="40637" x="3181350" y="3956050"/>
          <p14:tracePt t="40654" x="3181350" y="4019550"/>
          <p14:tracePt t="40671" x="3181350" y="4089400"/>
          <p14:tracePt t="40687" x="3181350" y="4146550"/>
          <p14:tracePt t="40704" x="3181350" y="4222750"/>
          <p14:tracePt t="40721" x="3181350" y="4330700"/>
          <p14:tracePt t="40737" x="3181350" y="4394200"/>
          <p14:tracePt t="40754" x="3200400" y="4502150"/>
          <p14:tracePt t="40771" x="3206750" y="4597400"/>
          <p14:tracePt t="40787" x="3219450" y="4705350"/>
          <p14:tracePt t="40804" x="3257550" y="4838700"/>
          <p14:tracePt t="40821" x="3263900" y="4965700"/>
          <p14:tracePt t="40837" x="3289300" y="5080000"/>
          <p14:tracePt t="40854" x="3308350" y="5162550"/>
          <p14:tracePt t="40871" x="3321050" y="5245100"/>
          <p14:tracePt t="40887" x="3327400" y="5327650"/>
          <p14:tracePt t="40904" x="3327400" y="5391150"/>
          <p14:tracePt t="40921" x="3327400" y="5461000"/>
          <p14:tracePt t="40921" x="3327400" y="5499100"/>
          <p14:tracePt t="40937" x="3340100" y="5562600"/>
          <p14:tracePt t="40954" x="3340100" y="5619750"/>
          <p14:tracePt t="40971" x="3340100" y="5676900"/>
          <p14:tracePt t="40987" x="3340100" y="5734050"/>
          <p14:tracePt t="41004" x="3340100" y="5765800"/>
          <p14:tracePt t="41021" x="3340100" y="5778500"/>
          <p14:tracePt t="41037" x="3340100" y="5784850"/>
          <p14:tracePt t="41169" x="3340100" y="5778500"/>
          <p14:tracePt t="41177" x="3340100" y="5772150"/>
          <p14:tracePt t="41187" x="3321050" y="5753100"/>
          <p14:tracePt t="41204" x="3302000" y="5727700"/>
          <p14:tracePt t="41221" x="3295650" y="5695950"/>
          <p14:tracePt t="41237" x="3276600" y="5645150"/>
          <p14:tracePt t="41254" x="3276600" y="5588000"/>
          <p14:tracePt t="41271" x="3276600" y="5511800"/>
          <p14:tracePt t="41287" x="3276600" y="5454650"/>
          <p14:tracePt t="41304" x="3276600" y="5410200"/>
          <p14:tracePt t="41321" x="3276600" y="5384800"/>
          <p14:tracePt t="41321" x="3276600" y="5378450"/>
          <p14:tracePt t="41337" x="3282950" y="5372100"/>
          <p14:tracePt t="41361" x="3282950" y="5365750"/>
          <p14:tracePt t="41673" x="3276600" y="5372100"/>
          <p14:tracePt t="41681" x="3270250" y="5384800"/>
          <p14:tracePt t="41689" x="3263900" y="5391150"/>
          <p14:tracePt t="41705" x="3257550" y="5397500"/>
          <p14:tracePt t="41721" x="3257550" y="5403850"/>
          <p14:tracePt t="41777" x="3238500" y="5403850"/>
          <p14:tracePt t="41817" x="3238500" y="5384800"/>
          <p14:tracePt t="41833" x="3238500" y="5378450"/>
          <p14:tracePt t="41849" x="3238500" y="5372100"/>
          <p14:tracePt t="41857" x="3238500" y="5365750"/>
          <p14:tracePt t="41871" x="3238500" y="5346700"/>
          <p14:tracePt t="41887" x="3238500" y="5340350"/>
          <p14:tracePt t="41904" x="3238500" y="5334000"/>
          <p14:tracePt t="41921" x="3238500" y="5327650"/>
          <p14:tracePt t="41937" x="3238500" y="5308600"/>
          <p14:tracePt t="42994" x="3238500" y="5314950"/>
          <p14:tracePt t="43034" x="3244850" y="5327650"/>
          <p14:tracePt t="43418" x="3244850" y="5334000"/>
          <p14:tracePt t="43746" x="3232150" y="5314950"/>
          <p14:tracePt t="43754" x="3225800" y="5295900"/>
          <p14:tracePt t="43771" x="3155950" y="5200650"/>
          <p14:tracePt t="43788" x="3092450" y="5124450"/>
          <p14:tracePt t="43805" x="3054350" y="5086350"/>
          <p14:tracePt t="43821" x="3003550" y="5035550"/>
          <p14:tracePt t="43838" x="2978150" y="5010150"/>
          <p14:tracePt t="43855" x="2952750" y="4997450"/>
          <p14:tracePt t="43871" x="2946400" y="4984750"/>
          <p14:tracePt t="43888" x="2940050" y="4984750"/>
          <p14:tracePt t="43905" x="2914650" y="4978400"/>
          <p14:tracePt t="43922" x="2863850" y="4972050"/>
          <p14:tracePt t="43938" x="2819400" y="4933950"/>
          <p14:tracePt t="43955" x="2755900" y="4889500"/>
          <p14:tracePt t="43971" x="2641600" y="4832350"/>
          <p14:tracePt t="43988" x="2520950" y="4781550"/>
          <p14:tracePt t="44005" x="2387600" y="4705350"/>
          <p14:tracePt t="44021" x="2266950" y="4660900"/>
          <p14:tracePt t="44038" x="2184400" y="4629150"/>
          <p14:tracePt t="44055" x="2139950" y="4610100"/>
          <p14:tracePt t="44071" x="2108200" y="4610100"/>
          <p14:tracePt t="44088" x="2095500" y="4603750"/>
          <p14:tracePt t="44105" x="2070100" y="4597400"/>
          <p14:tracePt t="44121" x="2025650" y="4565650"/>
          <p14:tracePt t="44122" x="2006600" y="4565650"/>
          <p14:tracePt t="44138" x="1949450" y="4565650"/>
          <p14:tracePt t="44155" x="1885950" y="4565650"/>
          <p14:tracePt t="44171" x="1803400" y="4565650"/>
          <p14:tracePt t="44188" x="1727200" y="4565650"/>
          <p14:tracePt t="44205" x="1682750" y="4565650"/>
          <p14:tracePt t="44221" x="1676400" y="4559300"/>
          <p14:tracePt t="44450" x="1689100" y="4552950"/>
          <p14:tracePt t="44458" x="1695450" y="4540250"/>
          <p14:tracePt t="44471" x="1720850" y="4514850"/>
          <p14:tracePt t="44488" x="1790700" y="4476750"/>
          <p14:tracePt t="44505" x="1828800" y="4457700"/>
          <p14:tracePt t="44521" x="1879600" y="4432300"/>
          <p14:tracePt t="44546" x="1898650" y="4432300"/>
          <p14:tracePt t="44570" x="1905000" y="4432300"/>
          <p14:tracePt t="44594" x="1911350" y="4432300"/>
          <p14:tracePt t="45106" x="1924050" y="4432300"/>
          <p14:tracePt t="45634" x="1930400" y="4438650"/>
          <p14:tracePt t="48731" x="1930400" y="4451350"/>
          <p14:tracePt t="48755" x="1936750" y="4464050"/>
          <p14:tracePt t="48763" x="1943100" y="4470400"/>
          <p14:tracePt t="48907" x="1949450" y="4470400"/>
          <p14:tracePt t="50971" x="1968500" y="4476750"/>
          <p14:tracePt t="50987" x="1974850" y="4476750"/>
          <p14:tracePt t="50995" x="1981200" y="4483100"/>
          <p14:tracePt t="51011" x="1981200" y="4489450"/>
          <p14:tracePt t="51027" x="1987550" y="4502150"/>
          <p14:tracePt t="51059" x="1987550" y="4508500"/>
          <p14:tracePt t="51083" x="1993900" y="4514850"/>
          <p14:tracePt t="51115" x="1993900" y="4527550"/>
          <p14:tracePt t="51139" x="1993900" y="4540250"/>
          <p14:tracePt t="51796" x="2006600" y="4527550"/>
          <p14:tracePt t="51812" x="2006600" y="4508500"/>
          <p14:tracePt t="51819" x="2006600" y="4502150"/>
          <p14:tracePt t="51852" x="2006600" y="4495800"/>
          <p14:tracePt t="52068" x="2006600" y="4502150"/>
          <p14:tracePt t="53004" x="2006600" y="4514850"/>
          <p14:tracePt t="53516" x="2012950" y="4521200"/>
          <p14:tracePt t="53524" x="2019300" y="4521200"/>
          <p14:tracePt t="53548" x="2025650" y="4521200"/>
          <p14:tracePt t="53820" x="2032000" y="4521200"/>
          <p14:tracePt t="53836" x="2051050" y="4521200"/>
          <p14:tracePt t="53844" x="2057400" y="4527550"/>
          <p14:tracePt t="53857" x="2063750" y="4533900"/>
          <p14:tracePt t="53874" x="2070100" y="4540250"/>
          <p14:tracePt t="53900" x="2089150" y="4540250"/>
          <p14:tracePt t="53908" x="2095500" y="4540250"/>
          <p14:tracePt t="53924" x="2108200" y="4546600"/>
          <p14:tracePt t="53940" x="2133600" y="4546600"/>
          <p14:tracePt t="53957" x="2178050" y="4546600"/>
          <p14:tracePt t="53974" x="2235200" y="4546600"/>
          <p14:tracePt t="53990" x="2311400" y="4546600"/>
          <p14:tracePt t="54007" x="2387600" y="4546600"/>
          <p14:tracePt t="54024" x="2470150" y="4546600"/>
          <p14:tracePt t="54040" x="2520950" y="4546600"/>
          <p14:tracePt t="54057" x="2565400" y="4546600"/>
          <p14:tracePt t="54074" x="2609850" y="4546600"/>
          <p14:tracePt t="54090" x="2660650" y="4559300"/>
          <p14:tracePt t="54107" x="2698750" y="4578350"/>
          <p14:tracePt t="54124" x="2749550" y="4578350"/>
          <p14:tracePt t="54140" x="2781300" y="4578350"/>
          <p14:tracePt t="54157" x="2825750" y="4578350"/>
          <p14:tracePt t="54174" x="2851150" y="4578350"/>
          <p14:tracePt t="54190" x="2857500" y="4578350"/>
          <p14:tracePt t="54228" x="2863850" y="4578350"/>
          <p14:tracePt t="54244" x="2870200" y="4578350"/>
          <p14:tracePt t="54260" x="2889250" y="4578350"/>
          <p14:tracePt t="54268" x="2908300" y="4572000"/>
          <p14:tracePt t="54300" x="2914650" y="4572000"/>
          <p14:tracePt t="54308" x="2927350" y="4572000"/>
          <p14:tracePt t="54324" x="2940050" y="4572000"/>
          <p14:tracePt t="54340" x="2952750" y="4565650"/>
          <p14:tracePt t="54364" x="2971800" y="4565650"/>
          <p14:tracePt t="54380" x="2978150" y="4565650"/>
          <p14:tracePt t="54388" x="2984500" y="4559300"/>
          <p14:tracePt t="54404" x="2990850" y="4559300"/>
          <p14:tracePt t="54412" x="3009900" y="4559300"/>
          <p14:tracePt t="54424" x="3016250" y="4559300"/>
          <p14:tracePt t="54440" x="3022600" y="4552950"/>
          <p14:tracePt t="54457" x="3028950" y="4540250"/>
          <p14:tracePt t="54474" x="3054350" y="4540250"/>
          <p14:tracePt t="54490" x="3086100" y="4540250"/>
          <p14:tracePt t="54507" x="3092450" y="4540250"/>
          <p14:tracePt t="54524" x="3124200" y="4533900"/>
          <p14:tracePt t="54540" x="3149600" y="4533900"/>
          <p14:tracePt t="54557" x="3162300" y="4527550"/>
          <p14:tracePt t="54574" x="3181350" y="4527550"/>
          <p14:tracePt t="54590" x="3187700" y="4521200"/>
          <p14:tracePt t="54607" x="3206750" y="4521200"/>
          <p14:tracePt t="54624" x="3232150" y="4495800"/>
          <p14:tracePt t="54640" x="3257550" y="4489450"/>
          <p14:tracePt t="54657" x="3302000" y="4464050"/>
          <p14:tracePt t="54674" x="3333750" y="4445000"/>
          <p14:tracePt t="54690" x="3378200" y="4438650"/>
          <p14:tracePt t="54707" x="3416300" y="4406900"/>
          <p14:tracePt t="54724" x="3473450" y="4387850"/>
          <p14:tracePt t="54724" x="3479800" y="4387850"/>
          <p14:tracePt t="54740" x="3498850" y="4375150"/>
          <p14:tracePt t="54757" x="3511550" y="4375150"/>
          <p14:tracePt t="54774" x="3517900" y="4375150"/>
          <p14:tracePt t="54812" x="3524250" y="4375150"/>
          <p14:tracePt t="54821" x="3543300" y="4375150"/>
          <p14:tracePt t="54828" x="3549650" y="4375150"/>
          <p14:tracePt t="54852" x="3556000" y="4375150"/>
          <p14:tracePt t="54860" x="3562350" y="4375150"/>
          <p14:tracePt t="54876" x="3587750" y="4375150"/>
          <p14:tracePt t="54891" x="3594100" y="4375150"/>
          <p14:tracePt t="54907" x="3651250" y="4381500"/>
          <p14:tracePt t="54924" x="3683000" y="4381500"/>
          <p14:tracePt t="54941" x="3727450" y="4394200"/>
          <p14:tracePt t="54957" x="3733800" y="4394200"/>
          <p14:tracePt t="54974" x="3752850" y="4394200"/>
          <p14:tracePt t="54990" x="3759200" y="4394200"/>
          <p14:tracePt t="55007" x="3765550" y="4394200"/>
          <p14:tracePt t="55024" x="3771900" y="4394200"/>
          <p14:tracePt t="55040" x="3790950" y="4394200"/>
          <p14:tracePt t="55057" x="3803650" y="4394200"/>
          <p14:tracePt t="55074" x="3829050" y="4394200"/>
          <p14:tracePt t="55090" x="3835400" y="4394200"/>
          <p14:tracePt t="55597" x="3841750" y="4406900"/>
          <p14:tracePt t="62862" x="3860800" y="4406900"/>
          <p14:tracePt t="62870" x="3905250" y="4381500"/>
          <p14:tracePt t="62878" x="4000500" y="4330700"/>
          <p14:tracePt t="62892" x="4089400" y="4292600"/>
          <p14:tracePt t="62909" x="4235450" y="4254500"/>
          <p14:tracePt t="62926" x="4470400" y="4229100"/>
          <p14:tracePt t="62942" x="4648200" y="4229100"/>
          <p14:tracePt t="62959" x="4756150" y="4229100"/>
          <p14:tracePt t="62976" x="4800600" y="4235450"/>
          <p14:tracePt t="62992" x="4870450" y="4273550"/>
          <p14:tracePt t="63009" x="4927600" y="4292600"/>
          <p14:tracePt t="63026" x="4972050" y="4324350"/>
          <p14:tracePt t="63042" x="5010150" y="4362450"/>
          <p14:tracePt t="63059" x="5035550" y="4387850"/>
          <p14:tracePt t="63076" x="5054600" y="4425950"/>
          <p14:tracePt t="63092" x="5086350" y="4464050"/>
          <p14:tracePt t="63109" x="5124450" y="4527550"/>
          <p14:tracePt t="63126" x="5181600" y="4597400"/>
          <p14:tracePt t="63126" x="5187950" y="4616450"/>
          <p14:tracePt t="63142" x="5238750" y="4718050"/>
          <p14:tracePt t="63159" x="5295900" y="4826000"/>
          <p14:tracePt t="63176" x="5359400" y="4997450"/>
          <p14:tracePt t="63192" x="5410200" y="5130800"/>
          <p14:tracePt t="63209" x="5435600" y="5245100"/>
          <p14:tracePt t="63226" x="5461000" y="5372100"/>
          <p14:tracePt t="63242" x="5461000" y="5461000"/>
          <p14:tracePt t="63259" x="5461000" y="5530850"/>
          <p14:tracePt t="63276" x="5461000" y="5575300"/>
          <p14:tracePt t="63292" x="5461000" y="5607050"/>
          <p14:tracePt t="63309" x="5461000" y="5664200"/>
          <p14:tracePt t="63326" x="5461000" y="5708650"/>
          <p14:tracePt t="63326" x="5461000" y="5746750"/>
          <p14:tracePt t="63342" x="5461000" y="5803900"/>
          <p14:tracePt t="63359" x="5461000" y="5880100"/>
          <p14:tracePt t="63376" x="5461000" y="5937250"/>
          <p14:tracePt t="63393" x="5461000" y="6013450"/>
          <p14:tracePt t="63409" x="5467350" y="6051550"/>
          <p14:tracePt t="63426" x="5473700" y="6076950"/>
          <p14:tracePt t="63443" x="5473700" y="6127750"/>
          <p14:tracePt t="63459" x="5486400" y="6165850"/>
          <p14:tracePt t="63476" x="5486400" y="6210300"/>
          <p14:tracePt t="63492" x="5499100" y="6254750"/>
          <p14:tracePt t="63509" x="5499100" y="6286500"/>
          <p14:tracePt t="63526" x="5499100" y="6311900"/>
          <p14:tracePt t="63574" x="5499100" y="6318250"/>
          <p14:tracePt t="63590" x="5492750" y="6318250"/>
          <p14:tracePt t="63598" x="5473700" y="6318250"/>
          <p14:tracePt t="63609" x="5461000" y="6299200"/>
          <p14:tracePt t="63626" x="5403850" y="6223000"/>
          <p14:tracePt t="63642" x="5353050" y="6153150"/>
          <p14:tracePt t="63659" x="5289550" y="6064250"/>
          <p14:tracePt t="63676" x="5238750" y="5988050"/>
          <p14:tracePt t="63692" x="5194300" y="5918200"/>
          <p14:tracePt t="63709" x="5162550" y="5880100"/>
          <p14:tracePt t="63726" x="5149850" y="5867400"/>
          <p14:tracePt t="63750" x="5130800" y="5867400"/>
          <p14:tracePt t="63790" x="5124450" y="5867400"/>
          <p14:tracePt t="63806" x="5124450" y="5873750"/>
          <p14:tracePt t="63814" x="5124450" y="5899150"/>
          <p14:tracePt t="63826" x="5137150" y="5930900"/>
          <p14:tracePt t="63843" x="5257800" y="5988050"/>
          <p14:tracePt t="63859" x="5403850" y="6038850"/>
          <p14:tracePt t="63876" x="5638800" y="6108700"/>
          <p14:tracePt t="63893" x="5854700" y="6159500"/>
          <p14:tracePt t="63909" x="6038850" y="6216650"/>
          <p14:tracePt t="63926" x="6140450" y="6242050"/>
          <p14:tracePt t="63943" x="6153150" y="6248400"/>
          <p14:tracePt t="63959" x="6159500" y="6261100"/>
          <p14:tracePt t="63976" x="6165850" y="6267450"/>
          <p14:tracePt t="64086" x="6165850" y="6248400"/>
          <p14:tracePt t="64102" x="6159500" y="6242050"/>
          <p14:tracePt t="64118" x="6159500" y="6235700"/>
          <p14:tracePt t="64142" x="6153150" y="6223000"/>
          <p14:tracePt t="64311" x="6153150" y="6229350"/>
          <p14:tracePt t="64318" x="6153150" y="6235700"/>
          <p14:tracePt t="64326" x="6153150" y="6242050"/>
          <p14:tracePt t="64343" x="6165850" y="6267450"/>
          <p14:tracePt t="64359" x="6184900" y="6280150"/>
          <p14:tracePt t="64376" x="6197600" y="6305550"/>
          <p14:tracePt t="64393" x="6216650" y="6324600"/>
          <p14:tracePt t="64409" x="6223000" y="6343650"/>
          <p14:tracePt t="64426" x="6229350" y="6362700"/>
          <p14:tracePt t="64443" x="6248400" y="6381750"/>
          <p14:tracePt t="64550" x="6248400" y="6394450"/>
          <p14:tracePt t="64574" x="6242050" y="6394450"/>
          <p14:tracePt t="64582" x="6223000" y="6394450"/>
          <p14:tracePt t="64599" x="6203950" y="6381750"/>
          <p14:tracePt t="64609" x="6197600" y="6369050"/>
          <p14:tracePt t="64626" x="6191250" y="6362700"/>
          <p14:tracePt t="64643" x="6178550" y="6356350"/>
          <p14:tracePt t="64659" x="6153150" y="6350000"/>
          <p14:tracePt t="64676" x="6115050" y="6311900"/>
          <p14:tracePt t="64693" x="6019800" y="6235700"/>
          <p14:tracePt t="64709" x="5899150" y="6153150"/>
          <p14:tracePt t="64726" x="5702300" y="6013450"/>
          <p14:tracePt t="64726" x="5607050" y="5943600"/>
          <p14:tracePt t="64743" x="5384800" y="5803900"/>
          <p14:tracePt t="64759" x="5162550" y="5664200"/>
          <p14:tracePt t="64776" x="4984750" y="5530850"/>
          <p14:tracePt t="64793" x="4794250" y="5397500"/>
          <p14:tracePt t="64809" x="4679950" y="5270500"/>
          <p14:tracePt t="64826" x="4597400" y="5143500"/>
          <p14:tracePt t="64843" x="4502150" y="4959350"/>
          <p14:tracePt t="64859" x="4425950" y="4775200"/>
          <p14:tracePt t="64876" x="4311650" y="4552950"/>
          <p14:tracePt t="64893" x="4191000" y="4362450"/>
          <p14:tracePt t="64909" x="4019550" y="4133850"/>
          <p14:tracePt t="64926" x="3714750" y="3898900"/>
          <p14:tracePt t="64943" x="3511550" y="3765550"/>
          <p14:tracePt t="64959" x="3302000" y="3657600"/>
          <p14:tracePt t="64976" x="3168650" y="3581400"/>
          <p14:tracePt t="64993" x="3016250" y="3511550"/>
          <p14:tracePt t="65009" x="2940050" y="3473450"/>
          <p14:tracePt t="65026" x="2908300" y="3460750"/>
          <p14:tracePt t="65043" x="2895600" y="3460750"/>
          <p14:tracePt t="65059" x="2882900" y="3454400"/>
          <p14:tracePt t="65143" x="2876550" y="3454400"/>
          <p14:tracePt t="65151" x="2870200" y="3454400"/>
          <p14:tracePt t="65167" x="2851150" y="3454400"/>
          <p14:tracePt t="65176" x="2838450" y="3454400"/>
          <p14:tracePt t="65193" x="2800350" y="3454400"/>
          <p14:tracePt t="65209" x="2768600" y="3454400"/>
          <p14:tracePt t="65226" x="2711450" y="3441700"/>
          <p14:tracePt t="65243" x="2660650" y="3371850"/>
          <p14:tracePt t="65260" x="2635250" y="3333750"/>
          <p14:tracePt t="65276" x="2616200" y="3289300"/>
          <p14:tracePt t="65293" x="2603500" y="3257550"/>
          <p14:tracePt t="65309" x="2597150" y="3244850"/>
          <p14:tracePt t="65455" x="2597150" y="3257550"/>
          <p14:tracePt t="65463" x="2603500" y="3289300"/>
          <p14:tracePt t="65476" x="2622550" y="3321050"/>
          <p14:tracePt t="65493" x="2660650" y="3378200"/>
          <p14:tracePt t="65510" x="2692400" y="3422650"/>
          <p14:tracePt t="65533" x="2755900" y="3492500"/>
          <p14:tracePt t="65543" x="2794000" y="3536950"/>
          <p14:tracePt t="65560" x="2825750" y="3568700"/>
          <p14:tracePt t="65576" x="2876550" y="3606800"/>
          <p14:tracePt t="65593" x="2914650" y="3663950"/>
          <p14:tracePt t="65610" x="2952750" y="3702050"/>
          <p14:tracePt t="65626" x="3022600" y="3778250"/>
          <p14:tracePt t="65643" x="3048000" y="3797300"/>
          <p14:tracePt t="65660" x="3073400" y="3822700"/>
          <p14:tracePt t="65676" x="3111500" y="3841750"/>
          <p14:tracePt t="65693" x="3117850" y="3848100"/>
          <p14:tracePt t="65710" x="3149600" y="3886200"/>
          <p14:tracePt t="65726" x="3187700" y="3937000"/>
          <p14:tracePt t="65743" x="3206750" y="3962400"/>
          <p14:tracePt t="65760" x="3257550" y="4006850"/>
          <p14:tracePt t="65776" x="3289300" y="4044950"/>
          <p14:tracePt t="65793" x="3308350" y="4057650"/>
          <p14:tracePt t="65810" x="3321050" y="4076700"/>
          <p14:tracePt t="65826" x="3346450" y="4089400"/>
          <p14:tracePt t="65843" x="3352800" y="4089400"/>
          <p14:tracePt t="65860" x="3378200" y="4108450"/>
          <p14:tracePt t="65876" x="3384550" y="4114800"/>
          <p14:tracePt t="65893" x="3403600" y="4121150"/>
          <p14:tracePt t="65910" x="3422650" y="4146550"/>
          <p14:tracePt t="65926" x="3460750" y="4171950"/>
          <p14:tracePt t="65927" x="3486150" y="4197350"/>
          <p14:tracePt t="65943" x="3511550" y="4222750"/>
          <p14:tracePt t="65960" x="3562350" y="4260850"/>
          <p14:tracePt t="65976" x="3594100" y="4286250"/>
          <p14:tracePt t="65993" x="3613150" y="4305300"/>
          <p14:tracePt t="66010" x="3657600" y="4337050"/>
          <p14:tracePt t="66026" x="3689350" y="4368800"/>
          <p14:tracePt t="66043" x="3733800" y="4400550"/>
          <p14:tracePt t="66060" x="3784600" y="4445000"/>
          <p14:tracePt t="66076" x="3822700" y="4476750"/>
          <p14:tracePt t="66093" x="3867150" y="4521200"/>
          <p14:tracePt t="66110" x="3917950" y="4565650"/>
          <p14:tracePt t="66127" x="3968750" y="4610100"/>
          <p14:tracePt t="66143" x="4038600" y="4667250"/>
          <p14:tracePt t="66160" x="4070350" y="4699000"/>
          <p14:tracePt t="66177" x="4108450" y="4724400"/>
          <p14:tracePt t="66193" x="4140200" y="4749800"/>
          <p14:tracePt t="66210" x="4197350" y="4781550"/>
          <p14:tracePt t="66226" x="4235450" y="4806950"/>
          <p14:tracePt t="66243" x="4273550" y="4845050"/>
          <p14:tracePt t="66260" x="4318000" y="4889500"/>
          <p14:tracePt t="66276" x="4356100" y="4927600"/>
          <p14:tracePt t="66293" x="4400550" y="4972050"/>
          <p14:tracePt t="66310" x="4464050" y="5035550"/>
          <p14:tracePt t="66326" x="4514850" y="5092700"/>
          <p14:tracePt t="66327" x="4533900" y="5124450"/>
          <p14:tracePt t="66343" x="4578350" y="5200650"/>
          <p14:tracePt t="66360" x="4616450" y="5270500"/>
          <p14:tracePt t="66376" x="4635500" y="5321300"/>
          <p14:tracePt t="66393" x="4660900" y="5353050"/>
          <p14:tracePt t="66410" x="4679950" y="5391150"/>
          <p14:tracePt t="66426" x="4699000" y="5416550"/>
          <p14:tracePt t="66443" x="4705350" y="5422900"/>
          <p14:tracePt t="66460" x="4711700" y="5429250"/>
          <p14:tracePt t="66476" x="4711700" y="5435600"/>
          <p14:tracePt t="66493" x="4711700" y="5441950"/>
          <p14:tracePt t="66624" x="4711700" y="5435600"/>
          <p14:tracePt t="66631" x="4711700" y="5403850"/>
          <p14:tracePt t="66643" x="4692650" y="5384800"/>
          <p14:tracePt t="66660" x="4679950" y="5353050"/>
          <p14:tracePt t="66677" x="4654550" y="5308600"/>
          <p14:tracePt t="66693" x="4641850" y="5276850"/>
          <p14:tracePt t="66710" x="4603750" y="5238750"/>
          <p14:tracePt t="66727" x="4565650" y="5175250"/>
          <p14:tracePt t="66743" x="4514850" y="5111750"/>
          <p14:tracePt t="66760" x="4495800" y="5086350"/>
          <p14:tracePt t="66776" x="4476750" y="5060950"/>
          <p14:tracePt t="66793" x="4457700" y="5048250"/>
          <p14:tracePt t="66810" x="4438650" y="5029200"/>
          <p14:tracePt t="66827" x="4425950" y="5022850"/>
          <p14:tracePt t="66843" x="4394200" y="5003800"/>
          <p14:tracePt t="66860" x="4381500" y="4997450"/>
          <p14:tracePt t="66877" x="4337050" y="4991100"/>
          <p14:tracePt t="66893" x="4273550" y="4978400"/>
          <p14:tracePt t="66910" x="4203700" y="4959350"/>
          <p14:tracePt t="66927" x="4146550" y="4953000"/>
          <p14:tracePt t="66927" x="4121150" y="4940300"/>
          <p14:tracePt t="66943" x="4064000" y="4921250"/>
          <p14:tracePt t="66960" x="4038600" y="4908550"/>
          <p14:tracePt t="66977" x="4032250" y="4902200"/>
          <p14:tracePt t="66993" x="4025900" y="4889500"/>
          <p14:tracePt t="67071" x="4006850" y="4876800"/>
          <p14:tracePt t="67095" x="3987800" y="4857750"/>
          <p14:tracePt t="67111" x="3981450" y="4851400"/>
          <p14:tracePt t="67119" x="3981450" y="4845050"/>
          <p14:tracePt t="67135" x="3981450" y="4832350"/>
          <p14:tracePt t="67143" x="3975100" y="4826000"/>
          <p14:tracePt t="67160" x="3975100" y="4806950"/>
          <p14:tracePt t="67177" x="3962400" y="4768850"/>
          <p14:tracePt t="67194" x="3962400" y="4756150"/>
          <p14:tracePt t="67210" x="3962400" y="4724400"/>
          <p14:tracePt t="67227" x="3962400" y="4699000"/>
          <p14:tracePt t="67243" x="3962400" y="4667250"/>
          <p14:tracePt t="67260" x="3962400" y="4635500"/>
          <p14:tracePt t="67277" x="3956050" y="4616450"/>
          <p14:tracePt t="67293" x="3949700" y="4610100"/>
          <p14:tracePt t="67310" x="3949700" y="4603750"/>
          <p14:tracePt t="67391" x="3949700" y="4591050"/>
          <p14:tracePt t="67399" x="3943350" y="4584700"/>
          <p14:tracePt t="67423" x="3930650" y="4578350"/>
          <p14:tracePt t="67439" x="3924300" y="4572000"/>
          <p14:tracePt t="67447" x="3924300" y="4565650"/>
          <p14:tracePt t="67460" x="3917950" y="4546600"/>
          <p14:tracePt t="67477" x="3905250" y="4533900"/>
          <p14:tracePt t="67493" x="3898900" y="4521200"/>
          <p14:tracePt t="67510" x="3873500" y="4495800"/>
          <p14:tracePt t="67527" x="3854450" y="4470400"/>
          <p14:tracePt t="67527" x="3848100" y="4464050"/>
          <p14:tracePt t="67543" x="3841750" y="4438650"/>
          <p14:tracePt t="67560" x="3816350" y="4419600"/>
          <p14:tracePt t="67577" x="3790950" y="4394200"/>
          <p14:tracePt t="67593" x="3771900" y="4362450"/>
          <p14:tracePt t="67610" x="3746500" y="4337050"/>
          <p14:tracePt t="67627" x="3733800" y="4324350"/>
          <p14:tracePt t="67643" x="3708400" y="4298950"/>
          <p14:tracePt t="67660" x="3695700" y="4273550"/>
          <p14:tracePt t="67677" x="3683000" y="4267200"/>
          <p14:tracePt t="67693" x="3670300" y="4248150"/>
          <p14:tracePt t="67710" x="3670300" y="4241800"/>
          <p14:tracePt t="67727" x="3663950" y="4235450"/>
          <p14:tracePt t="67743" x="3663950" y="4229100"/>
          <p14:tracePt t="67799" x="3651250" y="4222750"/>
          <p14:tracePt t="67831" x="3651250" y="4203700"/>
          <p14:tracePt t="67839" x="3644900" y="4197350"/>
          <p14:tracePt t="67847" x="3644900" y="4191000"/>
          <p14:tracePt t="67860" x="3644900" y="4165600"/>
          <p14:tracePt t="67877" x="3619500" y="4140200"/>
          <p14:tracePt t="67893" x="3613150" y="4102100"/>
          <p14:tracePt t="67910" x="3606800" y="4083050"/>
          <p14:tracePt t="67927" x="3587750" y="4051300"/>
          <p14:tracePt t="67944" x="3568700" y="4006850"/>
          <p14:tracePt t="67960" x="3562350" y="3994150"/>
          <p14:tracePt t="67977" x="3543300" y="3968750"/>
          <p14:tracePt t="67993" x="3536950" y="3943350"/>
          <p14:tracePt t="68010" x="3517900" y="3917950"/>
          <p14:tracePt t="68027" x="3498850" y="3886200"/>
          <p14:tracePt t="68043" x="3486150" y="3873500"/>
          <p14:tracePt t="68060" x="3460750" y="3848100"/>
          <p14:tracePt t="68077" x="3454400" y="3841750"/>
          <p14:tracePt t="68093" x="3448050" y="3829050"/>
          <p14:tracePt t="68110" x="3435350" y="3822700"/>
          <p14:tracePt t="68135" x="3429000" y="3816350"/>
          <p14:tracePt t="68183" x="3422650" y="3810000"/>
          <p14:tracePt t="68303" x="3416300" y="3810000"/>
          <p14:tracePt t="68311" x="3416300" y="3816350"/>
          <p14:tracePt t="68327" x="3416300" y="3822700"/>
          <p14:tracePt t="68344" x="3422650" y="3867150"/>
          <p14:tracePt t="68360" x="3435350" y="3886200"/>
          <p14:tracePt t="68377" x="3460750" y="3924300"/>
          <p14:tracePt t="68394" x="3479800" y="3949700"/>
          <p14:tracePt t="68410" x="3505200" y="4006850"/>
          <p14:tracePt t="68427" x="3530600" y="4051300"/>
          <p14:tracePt t="68444" x="3587750" y="4133850"/>
          <p14:tracePt t="68460" x="3638550" y="4210050"/>
          <p14:tracePt t="68477" x="3695700" y="4311650"/>
          <p14:tracePt t="68494" x="3778250" y="4406900"/>
          <p14:tracePt t="68510" x="3841750" y="4502150"/>
          <p14:tracePt t="68527" x="3892550" y="4578350"/>
          <p14:tracePt t="68527" x="3917950" y="4622800"/>
          <p14:tracePt t="68544" x="3968750" y="4692650"/>
          <p14:tracePt t="68560" x="3994150" y="4737100"/>
          <p14:tracePt t="68577" x="4013200" y="4787900"/>
          <p14:tracePt t="68594" x="4032250" y="4832350"/>
          <p14:tracePt t="68610" x="4044950" y="4857750"/>
          <p14:tracePt t="68627" x="4051300" y="4914900"/>
          <p14:tracePt t="68644" x="4083050" y="4997450"/>
          <p14:tracePt t="68660" x="4108450" y="5080000"/>
          <p14:tracePt t="68677" x="4152900" y="5181600"/>
          <p14:tracePt t="68694" x="4197350" y="5283200"/>
          <p14:tracePt t="68710" x="4229100" y="5340350"/>
          <p14:tracePt t="68727" x="4298950" y="5422900"/>
          <p14:tracePt t="68744" x="4337050" y="5454650"/>
          <p14:tracePt t="68760" x="4356100" y="5480050"/>
          <p14:tracePt t="68777" x="4362450" y="5486400"/>
          <p14:tracePt t="68928" x="4362450" y="5480050"/>
          <p14:tracePt t="68983" x="4362450" y="5473700"/>
          <p14:tracePt t="69040" x="4362450" y="5448300"/>
          <p14:tracePt t="69072" x="4356100" y="5448300"/>
          <p14:tracePt t="69088" x="4349750" y="5441950"/>
          <p14:tracePt t="69095" x="4343400" y="5441950"/>
          <p14:tracePt t="69104" x="4330700" y="5435600"/>
          <p14:tracePt t="69112" x="4298950" y="5422900"/>
          <p14:tracePt t="69127" x="4279900" y="5403850"/>
          <p14:tracePt t="69144" x="4197350" y="5334000"/>
          <p14:tracePt t="69160" x="4108450" y="5238750"/>
          <p14:tracePt t="69177" x="3962400" y="5092700"/>
          <p14:tracePt t="69194" x="3746500" y="4870450"/>
          <p14:tracePt t="69210" x="3409950" y="4597400"/>
          <p14:tracePt t="69227" x="2997200" y="4356100"/>
          <p14:tracePt t="69244" x="2559050" y="4133850"/>
          <p14:tracePt t="69260" x="2266950" y="3968750"/>
          <p14:tracePt t="69277" x="2057400" y="3835400"/>
          <p14:tracePt t="69294" x="1962150" y="3721100"/>
          <p14:tracePt t="69310" x="1905000" y="3606800"/>
          <p14:tracePt t="69327" x="1866900" y="3492500"/>
          <p14:tracePt t="69328" x="1854200" y="3435350"/>
          <p14:tracePt t="69344" x="1854200" y="3378200"/>
          <p14:tracePt t="69360" x="1847850" y="3333750"/>
          <p14:tracePt t="69377" x="1828800" y="3276600"/>
          <p14:tracePt t="69394" x="1828800" y="3251200"/>
          <p14:tracePt t="69410" x="1816100" y="3219450"/>
          <p14:tracePt t="69427" x="1816100" y="3213100"/>
          <p14:tracePt t="69444" x="1816100" y="3181350"/>
          <p14:tracePt t="69460" x="1822450" y="3143250"/>
          <p14:tracePt t="69477" x="1828800" y="3130550"/>
          <p14:tracePt t="69494" x="1835150" y="3092450"/>
          <p14:tracePt t="69560" x="1841500" y="3086100"/>
          <p14:tracePt t="69576" x="1847850" y="3086100"/>
          <p14:tracePt t="69584" x="1860550" y="3086100"/>
          <p14:tracePt t="69594" x="1866900" y="3086100"/>
          <p14:tracePt t="69610" x="1905000" y="3086100"/>
          <p14:tracePt t="69627" x="1949450" y="3098800"/>
          <p14:tracePt t="69644" x="2019300" y="3149600"/>
          <p14:tracePt t="69661" x="2171700" y="3213100"/>
          <p14:tracePt t="69677" x="2355850" y="3276600"/>
          <p14:tracePt t="69694" x="2559050" y="3346450"/>
          <p14:tracePt t="69711" x="2787650" y="3397250"/>
          <p14:tracePt t="69727" x="2984500" y="3409950"/>
          <p14:tracePt t="69728" x="3035300" y="3409950"/>
          <p14:tracePt t="69744" x="3079750" y="3409950"/>
          <p14:tracePt t="69761" x="3086100" y="3409950"/>
          <p14:tracePt t="69777" x="3111500" y="3403600"/>
          <p14:tracePt t="69800" x="3111500" y="3378200"/>
          <p14:tracePt t="69811" x="3111500" y="3365500"/>
          <p14:tracePt t="69827" x="3111500" y="3352800"/>
          <p14:tracePt t="69844" x="3111500" y="3321050"/>
          <p14:tracePt t="69861" x="3111500" y="3270250"/>
          <p14:tracePt t="69877" x="3111500" y="3187700"/>
          <p14:tracePt t="69894" x="3111500" y="3111500"/>
          <p14:tracePt t="69911" x="3098800" y="3035300"/>
          <p14:tracePt t="69927" x="3035300" y="2914650"/>
          <p14:tracePt t="69928" x="3016250" y="2870200"/>
          <p14:tracePt t="69944" x="2978150" y="2819400"/>
          <p14:tracePt t="69961" x="2952750" y="2794000"/>
          <p14:tracePt t="69977" x="2946400" y="2787650"/>
          <p14:tracePt t="70032" x="2940050" y="2781300"/>
          <p14:tracePt t="70080" x="2940050" y="2787650"/>
          <p14:tracePt t="70088" x="2940050" y="2806700"/>
          <p14:tracePt t="70096" x="2940050" y="2819400"/>
          <p14:tracePt t="70111" x="2959100" y="2838450"/>
          <p14:tracePt t="70127" x="3003550" y="2882900"/>
          <p14:tracePt t="70144" x="3028950" y="2908300"/>
          <p14:tracePt t="70161" x="3054350" y="2940050"/>
          <p14:tracePt t="70177" x="3073400" y="2990850"/>
          <p14:tracePt t="70194" x="3098800" y="3022600"/>
          <p14:tracePt t="70211" x="3117850" y="3048000"/>
          <p14:tracePt t="70227" x="3136900" y="3105150"/>
          <p14:tracePt t="70244" x="3143250" y="3136900"/>
          <p14:tracePt t="70261" x="3187700" y="3206750"/>
          <p14:tracePt t="70277" x="3219450" y="3295650"/>
          <p14:tracePt t="70294" x="3263900" y="3409950"/>
          <p14:tracePt t="70311" x="3308350" y="3530600"/>
          <p14:tracePt t="70328" x="3390900" y="3708400"/>
          <p14:tracePt t="70344" x="3416300" y="3803650"/>
          <p14:tracePt t="70361" x="3441700" y="3930650"/>
          <p14:tracePt t="70377" x="3454400" y="4076700"/>
          <p14:tracePt t="70394" x="3454400" y="4235450"/>
          <p14:tracePt t="70411" x="3403600" y="4413250"/>
          <p14:tracePt t="70427" x="3282950" y="4584700"/>
          <p14:tracePt t="70444" x="3086100" y="4787900"/>
          <p14:tracePt t="70461" x="2755900" y="4965700"/>
          <p14:tracePt t="70477" x="2419350" y="5067300"/>
          <p14:tracePt t="70494" x="2101850" y="5111750"/>
          <p14:tracePt t="70511" x="1841500" y="5111750"/>
          <p14:tracePt t="70527" x="1625600" y="5048250"/>
          <p14:tracePt t="70528" x="1536700" y="5010150"/>
          <p14:tracePt t="70544" x="1428750" y="4927600"/>
          <p14:tracePt t="70561" x="1358900" y="4838700"/>
          <p14:tracePt t="70577" x="1327150" y="4749800"/>
          <p14:tracePt t="70594" x="1327150" y="4673600"/>
          <p14:tracePt t="70611" x="1320800" y="4610100"/>
          <p14:tracePt t="70627" x="1308100" y="4552950"/>
          <p14:tracePt t="70644" x="1308100" y="4470400"/>
          <p14:tracePt t="70661" x="1308100" y="4381500"/>
          <p14:tracePt t="70677" x="1308100" y="4298950"/>
          <p14:tracePt t="70694" x="1308100" y="4197350"/>
          <p14:tracePt t="70711" x="1308100" y="4121150"/>
          <p14:tracePt t="70728" x="1333500" y="4006850"/>
          <p14:tracePt t="70744" x="1365250" y="3949700"/>
          <p14:tracePt t="70761" x="1403350" y="3898900"/>
          <p14:tracePt t="70778" x="1447800" y="3829050"/>
          <p14:tracePt t="70794" x="1498600" y="3771900"/>
          <p14:tracePt t="70811" x="1549400" y="3721100"/>
          <p14:tracePt t="70828" x="1638300" y="3632200"/>
          <p14:tracePt t="70844" x="1727200" y="3562350"/>
          <p14:tracePt t="70861" x="1854200" y="3492500"/>
          <p14:tracePt t="70878" x="1981200" y="3454400"/>
          <p14:tracePt t="70894" x="2133600" y="3403600"/>
          <p14:tracePt t="70911" x="2247900" y="3371850"/>
          <p14:tracePt t="70928" x="2406650" y="3371850"/>
          <p14:tracePt t="70944" x="2489200" y="3371850"/>
          <p14:tracePt t="70961" x="2540000" y="3371850"/>
          <p14:tracePt t="70977" x="2590800" y="3384550"/>
          <p14:tracePt t="70994" x="2647950" y="3397250"/>
          <p14:tracePt t="71011" x="2705100" y="3429000"/>
          <p14:tracePt t="71028" x="2774950" y="3460750"/>
          <p14:tracePt t="71044" x="2857500" y="3498850"/>
          <p14:tracePt t="71061" x="2927350" y="3543300"/>
          <p14:tracePt t="71078" x="3003550" y="3594100"/>
          <p14:tracePt t="71094" x="3098800" y="3657600"/>
          <p14:tracePt t="71111" x="3168650" y="3708400"/>
          <p14:tracePt t="71128" x="3206750" y="3746500"/>
          <p14:tracePt t="71128" x="3213100" y="3752850"/>
          <p14:tracePt t="71144" x="3219450" y="3765550"/>
          <p14:tracePt t="71161" x="3219450" y="3778250"/>
          <p14:tracePt t="71178" x="3219450" y="3803650"/>
          <p14:tracePt t="71194" x="3219450" y="3816350"/>
          <p14:tracePt t="71211" x="3206750" y="3873500"/>
          <p14:tracePt t="71228" x="3073400" y="3968750"/>
          <p14:tracePt t="71244" x="2882900" y="4064000"/>
          <p14:tracePt t="71261" x="2660650" y="4159250"/>
          <p14:tracePt t="71278" x="2463800" y="4229100"/>
          <p14:tracePt t="71294" x="2330450" y="4248150"/>
          <p14:tracePt t="71311" x="2235200" y="4286250"/>
          <p14:tracePt t="71328" x="2159000" y="4286250"/>
          <p14:tracePt t="71344" x="2108200" y="4279900"/>
          <p14:tracePt t="71361" x="2070100" y="4273550"/>
          <p14:tracePt t="71378" x="2025650" y="4241800"/>
          <p14:tracePt t="71394" x="2000250" y="4222750"/>
          <p14:tracePt t="71411" x="1962150" y="4197350"/>
          <p14:tracePt t="71428" x="1955800" y="4191000"/>
          <p14:tracePt t="71444" x="1930400" y="4184650"/>
          <p14:tracePt t="71461" x="1924050" y="4165600"/>
          <p14:tracePt t="71478" x="1911350" y="4146550"/>
          <p14:tracePt t="71494" x="1911350" y="4140200"/>
          <p14:tracePt t="71528" x="1911350" y="4127500"/>
          <p14:tracePt t="71624" x="1924050" y="4127500"/>
          <p14:tracePt t="71632" x="1930400" y="4127500"/>
          <p14:tracePt t="71644" x="1968500" y="4152900"/>
          <p14:tracePt t="71661" x="2012950" y="4178300"/>
          <p14:tracePt t="71678" x="2051050" y="4216400"/>
          <p14:tracePt t="71694" x="2108200" y="4254500"/>
          <p14:tracePt t="71711" x="2165350" y="4298950"/>
          <p14:tracePt t="71728" x="2184400" y="4311650"/>
          <p14:tracePt t="71728" x="2190750" y="4318000"/>
          <p14:tracePt t="71744" x="2209800" y="4337050"/>
          <p14:tracePt t="71848" x="2203450" y="4343400"/>
          <p14:tracePt t="71856" x="2190750" y="4324350"/>
          <p14:tracePt t="71864" x="2165350" y="4279900"/>
          <p14:tracePt t="71878" x="2133600" y="4235450"/>
          <p14:tracePt t="71894" x="2070100" y="4159250"/>
          <p14:tracePt t="71911" x="2012950" y="4057650"/>
          <p14:tracePt t="71928" x="1917700" y="3892550"/>
          <p14:tracePt t="71945" x="1879600" y="3829050"/>
          <p14:tracePt t="71961" x="1860550" y="3746500"/>
          <p14:tracePt t="71978" x="1828800" y="3676650"/>
          <p14:tracePt t="71994" x="1828800" y="3644900"/>
          <p14:tracePt t="72011" x="1828800" y="3587750"/>
          <p14:tracePt t="72028" x="1828800" y="3530600"/>
          <p14:tracePt t="72044" x="1828800" y="3486150"/>
          <p14:tracePt t="72061" x="1847850" y="3441700"/>
          <p14:tracePt t="72078" x="1854200" y="3409950"/>
          <p14:tracePt t="72094" x="1866900" y="3397250"/>
          <p14:tracePt t="72111" x="1892300" y="3397250"/>
          <p14:tracePt t="72128" x="1930400" y="3397250"/>
          <p14:tracePt t="72144" x="1955800" y="3397250"/>
          <p14:tracePt t="72161" x="1993900" y="3397250"/>
          <p14:tracePt t="72178" x="2025650" y="3397250"/>
          <p14:tracePt t="72194" x="2063750" y="3435350"/>
          <p14:tracePt t="72211" x="2095500" y="3467100"/>
          <p14:tracePt t="72228" x="2139950" y="3492500"/>
          <p14:tracePt t="72244" x="2178050" y="3530600"/>
          <p14:tracePt t="72261" x="2222500" y="3568700"/>
          <p14:tracePt t="72278" x="2273300" y="3606800"/>
          <p14:tracePt t="72294" x="2317750" y="3644900"/>
          <p14:tracePt t="72311" x="2330450" y="3651250"/>
          <p14:tracePt t="72328" x="2343150" y="3670300"/>
          <p14:tracePt t="72328" x="2343150" y="3676650"/>
          <p14:tracePt t="72345" x="2349500" y="3683000"/>
          <p14:tracePt t="72400" x="2355850" y="3689350"/>
          <p14:tracePt t="72472" x="2349500" y="3702050"/>
          <p14:tracePt t="72480" x="2311400" y="3702050"/>
          <p14:tracePt t="72495" x="2241550" y="3702050"/>
          <p14:tracePt t="72511" x="2120900" y="3702050"/>
          <p14:tracePt t="72528" x="1879600" y="3657600"/>
          <p14:tracePt t="72545" x="1803400" y="3638550"/>
          <p14:tracePt t="72561" x="1765300" y="3625850"/>
          <p14:tracePt t="72816" x="1765300" y="3638550"/>
          <p14:tracePt t="72825" x="1771650" y="3638550"/>
          <p14:tracePt t="72832" x="1784350" y="3638550"/>
          <p14:tracePt t="72845" x="1803400" y="3638550"/>
          <p14:tracePt t="72861" x="1854200" y="3644900"/>
          <p14:tracePt t="72878" x="1917700" y="3644900"/>
          <p14:tracePt t="72895" x="2038350" y="3644900"/>
          <p14:tracePt t="72911" x="2184400" y="3644900"/>
          <p14:tracePt t="72928" x="2393950" y="3644900"/>
          <p14:tracePt t="72945" x="2489200" y="3644900"/>
          <p14:tracePt t="72961" x="2590800" y="3644900"/>
          <p14:tracePt t="72978" x="2667000" y="3644900"/>
          <p14:tracePt t="72995" x="2762250" y="3676650"/>
          <p14:tracePt t="73011" x="2844800" y="3689350"/>
          <p14:tracePt t="73028" x="2914650" y="3708400"/>
          <p14:tracePt t="73045" x="2946400" y="3714750"/>
          <p14:tracePt t="73062" x="2990850" y="3714750"/>
          <p14:tracePt t="73078" x="3035300" y="3714750"/>
          <p14:tracePt t="73095" x="3067050" y="3714750"/>
          <p14:tracePt t="73111" x="3124200" y="3714750"/>
          <p14:tracePt t="73128" x="3155950" y="3714750"/>
          <p14:tracePt t="73129" x="3194050" y="3727450"/>
          <p14:tracePt t="73145" x="3213100" y="3727450"/>
          <p14:tracePt t="73161" x="3232150" y="3727450"/>
          <p14:tracePt t="73178" x="3238500" y="3727450"/>
          <p14:tracePt t="73195" x="3263900" y="3727450"/>
          <p14:tracePt t="73211" x="3289300" y="3727450"/>
          <p14:tracePt t="73228" x="3352800" y="3727450"/>
          <p14:tracePt t="73245" x="3416300" y="3727450"/>
          <p14:tracePt t="73261" x="3473450" y="3727450"/>
          <p14:tracePt t="73278" x="3536950" y="3727450"/>
          <p14:tracePt t="73295" x="3606800" y="3727450"/>
          <p14:tracePt t="73311" x="3651250" y="3727450"/>
          <p14:tracePt t="73328" x="3683000" y="3727450"/>
          <p14:tracePt t="73329" x="3695700" y="3727450"/>
          <p14:tracePt t="73377" x="3702050" y="3733800"/>
          <p14:tracePt t="73392" x="3702050" y="3759200"/>
          <p14:tracePt t="73400" x="3702050" y="3765550"/>
          <p14:tracePt t="73411" x="3702050" y="3790950"/>
          <p14:tracePt t="73435" x="3657600" y="3841750"/>
          <p14:tracePt t="73445" x="3619500" y="3854450"/>
          <p14:tracePt t="73461" x="3511550" y="3867150"/>
          <p14:tracePt t="73478" x="3352800" y="3867150"/>
          <p14:tracePt t="73495" x="3162300" y="3867150"/>
          <p14:tracePt t="73511" x="2965450" y="3829050"/>
          <p14:tracePt t="73528" x="2724150" y="3752850"/>
          <p14:tracePt t="73545" x="2622550" y="3721100"/>
          <p14:tracePt t="73562" x="2578100" y="3695700"/>
          <p14:tracePt t="73578" x="2552700" y="3695700"/>
          <p14:tracePt t="73595" x="2508250" y="3670300"/>
          <p14:tracePt t="73777" x="2527300" y="3670300"/>
          <p14:tracePt t="73785" x="2565400" y="3670300"/>
          <p14:tracePt t="73795" x="2609850" y="3657600"/>
          <p14:tracePt t="73811" x="2724150" y="3619500"/>
          <p14:tracePt t="73828" x="2863850" y="3613150"/>
          <p14:tracePt t="73845" x="3009900" y="3587750"/>
          <p14:tracePt t="73862" x="3117850" y="3587750"/>
          <p14:tracePt t="73878" x="3187700" y="3587750"/>
          <p14:tracePt t="73895" x="3232150" y="3587750"/>
          <p14:tracePt t="73912" x="3257550" y="3587750"/>
          <p14:tracePt t="74073" x="3244850" y="3575050"/>
          <p14:tracePt t="74081" x="3219450" y="3568700"/>
          <p14:tracePt t="74089" x="3181350" y="3568700"/>
          <p14:tracePt t="74097" x="3136900" y="3556000"/>
          <p14:tracePt t="74112" x="3098800" y="3549650"/>
          <p14:tracePt t="74129" x="2946400" y="3511550"/>
          <p14:tracePt t="74145" x="2863850" y="3511550"/>
          <p14:tracePt t="74162" x="2819400" y="3511550"/>
          <p14:tracePt t="74178" x="2806700" y="3511550"/>
          <p14:tracePt t="74195" x="2781300" y="3517900"/>
          <p14:tracePt t="74212" x="2762250" y="3536950"/>
          <p14:tracePt t="74265" x="2768600" y="3536950"/>
          <p14:tracePt t="74273" x="2800350" y="3536950"/>
          <p14:tracePt t="74281" x="2838450" y="3536950"/>
          <p14:tracePt t="74295" x="2876550" y="3536950"/>
          <p14:tracePt t="74312" x="2952750" y="3536950"/>
          <p14:tracePt t="74328" x="3022600" y="3536950"/>
          <p14:tracePt t="74329" x="3060700" y="3536950"/>
          <p14:tracePt t="74345" x="3098800" y="3530600"/>
          <p14:tracePt t="74362" x="3111500" y="3530600"/>
          <p14:tracePt t="74378" x="3117850" y="3530600"/>
          <p14:tracePt t="74395" x="3143250" y="3530600"/>
          <p14:tracePt t="74412" x="3149600" y="3530600"/>
          <p14:tracePt t="74428" x="3155950" y="3530600"/>
          <p14:tracePt t="74473" x="3175000" y="3530600"/>
          <p14:tracePt t="74481" x="3181350" y="3530600"/>
          <p14:tracePt t="74561" x="3181350" y="3536950"/>
          <p14:tracePt t="74593" x="3181350" y="3549650"/>
          <p14:tracePt t="74601" x="3181350" y="3562350"/>
          <p14:tracePt t="74617" x="3181350" y="3581400"/>
          <p14:tracePt t="74628" x="3181350" y="3587750"/>
          <p14:tracePt t="74655" x="3168650" y="3625850"/>
          <p14:tracePt t="74662" x="3168650" y="3632200"/>
          <p14:tracePt t="74678" x="3168650" y="3657600"/>
          <p14:tracePt t="74695" x="3168650" y="3683000"/>
          <p14:tracePt t="74712" x="3168650" y="3702050"/>
          <p14:tracePt t="74728" x="3168650" y="3714750"/>
          <p14:tracePt t="74745" x="3213100" y="3746500"/>
          <p14:tracePt t="74762" x="3295650" y="3752850"/>
          <p14:tracePt t="74778" x="3473450" y="3752850"/>
          <p14:tracePt t="74795" x="3581400" y="3765550"/>
          <p14:tracePt t="74812" x="3651250" y="3797300"/>
          <p14:tracePt t="74961" x="3638550" y="3803650"/>
          <p14:tracePt t="74969" x="3625850" y="3803650"/>
          <p14:tracePt t="74978" x="3619500" y="3803650"/>
          <p14:tracePt t="74995" x="3575050" y="3803650"/>
          <p14:tracePt t="75012" x="3549650" y="3803650"/>
          <p14:tracePt t="75029" x="3517900" y="3803650"/>
          <p14:tracePt t="75045" x="3505200" y="3803650"/>
          <p14:tracePt t="75062" x="3498850" y="3803650"/>
          <p14:tracePt t="75079" x="3460750" y="3803650"/>
          <p14:tracePt t="75095" x="3454400" y="3797300"/>
          <p14:tracePt t="75112" x="3448050" y="3790950"/>
          <p14:tracePt t="75129" x="3448050" y="3765550"/>
          <p14:tracePt t="75145" x="3448050" y="3752850"/>
          <p14:tracePt t="75162" x="3448050" y="3733800"/>
          <p14:tracePt t="75193" x="3448050" y="3727450"/>
          <p14:tracePt t="75217" x="3448050" y="3721100"/>
          <p14:tracePt t="75225" x="3467100" y="3721100"/>
          <p14:tracePt t="75241" x="3479800" y="3721100"/>
          <p14:tracePt t="75249" x="3498850" y="3721100"/>
          <p14:tracePt t="75262" x="3505200" y="3721100"/>
          <p14:tracePt t="75278" x="3530600" y="3740150"/>
          <p14:tracePt t="75295" x="3543300" y="3746500"/>
          <p14:tracePt t="75312" x="3562350" y="3746500"/>
          <p14:tracePt t="75329" x="3568700" y="3752850"/>
          <p14:tracePt t="75329" x="3575050" y="3759200"/>
          <p14:tracePt t="75401" x="3581400" y="3765550"/>
          <p14:tracePt t="75417" x="3581400" y="3771900"/>
          <p14:tracePt t="75425" x="3581400" y="3790950"/>
          <p14:tracePt t="75433" x="3581400" y="3810000"/>
          <p14:tracePt t="75445" x="3568700" y="3835400"/>
          <p14:tracePt t="75462" x="3530600" y="3911600"/>
          <p14:tracePt t="75479" x="3517900" y="3994150"/>
          <p14:tracePt t="75495" x="3517900" y="4044950"/>
          <p14:tracePt t="75512" x="3517900" y="4114800"/>
          <p14:tracePt t="75529" x="3517900" y="4171950"/>
          <p14:tracePt t="75545" x="3517900" y="4191000"/>
          <p14:tracePt t="75562" x="3562350" y="4248150"/>
          <p14:tracePt t="75579" x="3632200" y="4298950"/>
          <p14:tracePt t="75595" x="3752850" y="4362450"/>
          <p14:tracePt t="75612" x="3886200" y="4425950"/>
          <p14:tracePt t="75629" x="4038600" y="4476750"/>
          <p14:tracePt t="75645" x="4140200" y="4495800"/>
          <p14:tracePt t="75662" x="4222750" y="4527550"/>
          <p14:tracePt t="75679" x="4229100" y="4533900"/>
          <p14:tracePt t="75695" x="4235450" y="4552950"/>
          <p14:tracePt t="75712" x="4235450" y="4565650"/>
          <p14:tracePt t="75729" x="4267200" y="4667250"/>
          <p14:tracePt t="75745" x="4273550" y="4743450"/>
          <p14:tracePt t="75762" x="4286250" y="4800600"/>
          <p14:tracePt t="75779" x="4292600" y="4857750"/>
          <p14:tracePt t="75795" x="4292600" y="4883150"/>
          <p14:tracePt t="75812" x="4311650" y="4902200"/>
          <p14:tracePt t="75829" x="4337050" y="4940300"/>
          <p14:tracePt t="75845" x="4362450" y="4953000"/>
          <p14:tracePt t="75862" x="4400550" y="4991100"/>
          <p14:tracePt t="75879" x="4445000" y="5029200"/>
          <p14:tracePt t="75895" x="4451350" y="5035550"/>
          <p14:tracePt t="75912" x="4464050" y="5080000"/>
          <p14:tracePt t="75929" x="4464050" y="5137150"/>
          <p14:tracePt t="75945" x="4470400" y="5162550"/>
          <p14:tracePt t="76041" x="4483100" y="5181600"/>
          <p14:tracePt t="76057" x="4495800" y="5187950"/>
          <p14:tracePt t="76065" x="4502150" y="5194300"/>
          <p14:tracePt t="76079" x="4514850" y="5200650"/>
          <p14:tracePt t="76095" x="4540250" y="5226050"/>
          <p14:tracePt t="76112" x="4552950" y="5238750"/>
          <p14:tracePt t="76129" x="4591050" y="5276850"/>
          <p14:tracePt t="76146" x="4603750" y="5289550"/>
          <p14:tracePt t="76162" x="4603750" y="5308600"/>
          <p14:tracePt t="76179" x="4603750" y="5314950"/>
          <p14:tracePt t="76201" x="4603750" y="5321300"/>
          <p14:tracePt t="76212" x="4603750" y="5334000"/>
          <p14:tracePt t="76229" x="4603750" y="5346700"/>
          <p14:tracePt t="76289" x="4603750" y="5359400"/>
          <p14:tracePt t="76337" x="4597400" y="5359400"/>
          <p14:tracePt t="76353" x="4578350" y="5359400"/>
          <p14:tracePt t="76362" x="4572000" y="5359400"/>
          <p14:tracePt t="76379" x="4565650" y="5359400"/>
          <p14:tracePt t="76395" x="4559300" y="5359400"/>
          <p14:tracePt t="76412" x="4533900" y="5359400"/>
          <p14:tracePt t="76429" x="4521200" y="5359400"/>
          <p14:tracePt t="76445" x="4476750" y="5359400"/>
          <p14:tracePt t="76462" x="4432300" y="5359400"/>
          <p14:tracePt t="76479" x="4387850" y="5359400"/>
          <p14:tracePt t="76495" x="4343400" y="5359400"/>
          <p14:tracePt t="76512" x="4318000" y="5340350"/>
          <p14:tracePt t="76529" x="4286250" y="5327650"/>
          <p14:tracePt t="76545" x="4279900" y="5314950"/>
          <p14:tracePt t="76562" x="4279900" y="5308600"/>
          <p14:tracePt t="76601" x="4279900" y="5302250"/>
          <p14:tracePt t="76617" x="4286250" y="5302250"/>
          <p14:tracePt t="76625" x="4305300" y="5302250"/>
          <p14:tracePt t="76633" x="4311650" y="5302250"/>
          <p14:tracePt t="76645" x="4324350" y="5302250"/>
          <p14:tracePt t="76662" x="4343400" y="5302250"/>
          <p14:tracePt t="76713" x="4349750" y="5302250"/>
          <p14:tracePt t="76769" x="4368800" y="5302250"/>
          <p14:tracePt t="76913" x="4368800" y="5295900"/>
          <p14:tracePt t="76921" x="4368800" y="5276850"/>
          <p14:tracePt t="76937" x="4368800" y="5270500"/>
          <p14:tracePt t="76961" x="4375150" y="5257800"/>
          <p14:tracePt t="76985" x="4381500" y="5257800"/>
          <p14:tracePt t="76993" x="4394200" y="5257800"/>
          <p14:tracePt t="77001" x="4413250" y="5270500"/>
          <p14:tracePt t="77012" x="4445000" y="5289550"/>
          <p14:tracePt t="77029" x="4502150" y="5340350"/>
          <p14:tracePt t="77046" x="4578350" y="5391150"/>
          <p14:tracePt t="77062" x="4648200" y="5441950"/>
          <p14:tracePt t="77079" x="4749800" y="5499100"/>
          <p14:tracePt t="77096" x="4800600" y="5530850"/>
          <p14:tracePt t="77112" x="4813300" y="5543550"/>
          <p14:tracePt t="77129" x="4838700" y="5549900"/>
          <p14:tracePt t="77146" x="4845050" y="5556250"/>
          <p14:tracePt t="77185" x="4845050" y="5568950"/>
          <p14:tracePt t="77193" x="4845050" y="5575300"/>
          <p14:tracePt t="77209" x="4845050" y="5581650"/>
          <p14:tracePt t="77217" x="4838700" y="5607050"/>
          <p14:tracePt t="77229" x="4826000" y="5613400"/>
          <p14:tracePt t="77246" x="4775200" y="5632450"/>
          <p14:tracePt t="77262" x="4737100" y="5651500"/>
          <p14:tracePt t="77279" x="4711700" y="5657850"/>
          <p14:tracePt t="77361" x="4705350" y="5657850"/>
          <p14:tracePt t="77377" x="4705350" y="5651500"/>
          <p14:tracePt t="77385" x="4718050" y="5651500"/>
          <p14:tracePt t="77396" x="4730750" y="5645150"/>
          <p14:tracePt t="77412" x="4737100" y="5645150"/>
          <p14:tracePt t="77429" x="4743450" y="5645150"/>
          <p14:tracePt t="77446" x="4756150" y="5645150"/>
          <p14:tracePt t="77462" x="4775200" y="5645150"/>
          <p14:tracePt t="77479" x="4781550" y="5645150"/>
          <p14:tracePt t="77496" x="4806950" y="5638800"/>
          <p14:tracePt t="77512" x="4826000" y="5638800"/>
          <p14:tracePt t="77529" x="4845050" y="5619750"/>
          <p14:tracePt t="77529" x="4857750" y="5619750"/>
          <p14:tracePt t="77546" x="4864100" y="5619750"/>
          <p14:tracePt t="77562" x="4876800" y="5619750"/>
          <p14:tracePt t="77579" x="4883150" y="5619750"/>
          <p14:tracePt t="77649" x="4857750" y="5619750"/>
          <p14:tracePt t="77657" x="4800600" y="5581650"/>
          <p14:tracePt t="77666" x="4743450" y="5562600"/>
          <p14:tracePt t="77679" x="4679950" y="5537200"/>
          <p14:tracePt t="77696" x="4565650" y="5486400"/>
          <p14:tracePt t="77713" x="4457700" y="5416550"/>
          <p14:tracePt t="77729" x="4375150" y="5359400"/>
          <p14:tracePt t="77746" x="4311650" y="5308600"/>
          <p14:tracePt t="77763" x="4248150" y="5238750"/>
          <p14:tracePt t="77779" x="4210050" y="5175250"/>
          <p14:tracePt t="77796" x="4152900" y="5086350"/>
          <p14:tracePt t="77812" x="4108450" y="4972050"/>
          <p14:tracePt t="77829" x="4070350" y="4851400"/>
          <p14:tracePt t="77846" x="4006850" y="4718050"/>
          <p14:tracePt t="77862" x="3949700" y="4584700"/>
          <p14:tracePt t="77879" x="3905250" y="4483100"/>
          <p14:tracePt t="77896" x="3873500" y="4413250"/>
          <p14:tracePt t="77912" x="3841750" y="4343400"/>
          <p14:tracePt t="77929" x="3803650" y="4286250"/>
          <p14:tracePt t="77930" x="3797300" y="4273550"/>
          <p14:tracePt t="77946" x="3759200" y="4222750"/>
          <p14:tracePt t="77962" x="3721100" y="4152900"/>
          <p14:tracePt t="77979" x="3676650" y="4076700"/>
          <p14:tracePt t="77996" x="3625850" y="4006850"/>
          <p14:tracePt t="78012" x="3543300" y="3911600"/>
          <p14:tracePt t="78029" x="3467100" y="3860800"/>
          <p14:tracePt t="78046" x="3397250" y="3810000"/>
          <p14:tracePt t="78062" x="3314700" y="3765550"/>
          <p14:tracePt t="78079" x="3289300" y="3740150"/>
          <p14:tracePt t="78096" x="3282950" y="3733800"/>
          <p14:tracePt t="78112" x="3263900" y="3714750"/>
          <p14:tracePt t="78202" x="3257550" y="3714750"/>
          <p14:tracePt t="78210" x="3251200" y="3714750"/>
          <p14:tracePt t="78218" x="3232150" y="3714750"/>
          <p14:tracePt t="78234" x="3225800" y="3714750"/>
          <p14:tracePt t="78258" x="3219450" y="3714750"/>
          <p14:tracePt t="78266" x="3213100" y="3714750"/>
          <p14:tracePt t="78282" x="3206750" y="3727450"/>
          <p14:tracePt t="78346" x="3206750" y="3733800"/>
          <p14:tracePt t="78354" x="3213100" y="3733800"/>
          <p14:tracePt t="78363" x="3225800" y="3733800"/>
          <p14:tracePt t="78379" x="3263900" y="3740150"/>
          <p14:tracePt t="78396" x="3282950" y="3759200"/>
          <p14:tracePt t="78412" x="3289300" y="3765550"/>
          <p14:tracePt t="78434" x="3295650" y="3771900"/>
          <p14:tracePt t="78450" x="3314700" y="3784600"/>
          <p14:tracePt t="78466" x="3314700" y="3790950"/>
          <p14:tracePt t="78479" x="3314700" y="3797300"/>
          <p14:tracePt t="78496" x="3314700" y="3803650"/>
          <p14:tracePt t="78513" x="3314700" y="3829050"/>
          <p14:tracePt t="78530" x="3308350" y="3835400"/>
          <p14:tracePt t="78546" x="3302000" y="3841750"/>
          <p14:tracePt t="78563" x="3295650" y="3848100"/>
          <p14:tracePt t="78579" x="3282950" y="3873500"/>
          <p14:tracePt t="78596" x="3276600" y="3879850"/>
          <p14:tracePt t="78613" x="3276600" y="3911600"/>
          <p14:tracePt t="78629" x="3276600" y="3943350"/>
          <p14:tracePt t="78646" x="3276600" y="3962400"/>
          <p14:tracePt t="78663" x="3276600" y="3968750"/>
          <p14:tracePt t="78818" x="3276600" y="3956050"/>
          <p14:tracePt t="78826" x="3276600" y="3949700"/>
          <p14:tracePt t="78834" x="3276600" y="3943350"/>
          <p14:tracePt t="78846" x="3276600" y="3930650"/>
          <p14:tracePt t="78863" x="3276600" y="3905250"/>
          <p14:tracePt t="78880" x="3276600" y="3879850"/>
          <p14:tracePt t="78896" x="3276600" y="3867150"/>
          <p14:tracePt t="78913" x="3276600" y="3841750"/>
          <p14:tracePt t="79034" x="3257550" y="3829050"/>
          <p14:tracePt t="79042" x="3219450" y="3829050"/>
          <p14:tracePt t="79050" x="3168650" y="3829050"/>
          <p14:tracePt t="79063" x="3111500" y="3829050"/>
          <p14:tracePt t="79079" x="3003550" y="3829050"/>
          <p14:tracePt t="79096" x="2882900" y="3829050"/>
          <p14:tracePt t="79113" x="2800350" y="3829050"/>
          <p14:tracePt t="79130" x="2743200" y="3829050"/>
          <p14:tracePt t="79146" x="2717800" y="3829050"/>
          <p14:tracePt t="79163" x="2705100" y="3822700"/>
          <p14:tracePt t="79179" x="2679700" y="3803650"/>
          <p14:tracePt t="79196" x="2647950" y="3797300"/>
          <p14:tracePt t="79213" x="2603500" y="3797300"/>
          <p14:tracePt t="79229" x="2546350" y="3797300"/>
          <p14:tracePt t="79246" x="2482850" y="3797300"/>
          <p14:tracePt t="79263" x="2413000" y="3797300"/>
          <p14:tracePt t="79279" x="2355850" y="3784600"/>
          <p14:tracePt t="79296" x="2311400" y="3771900"/>
          <p14:tracePt t="79313" x="2279650" y="3771900"/>
          <p14:tracePt t="79330" x="2260600" y="3765550"/>
          <p14:tracePt t="79434" x="2241550" y="3765550"/>
          <p14:tracePt t="79442" x="2235200" y="3765550"/>
          <p14:tracePt t="79450" x="2222500" y="3765550"/>
          <p14:tracePt t="79463" x="2178050" y="3778250"/>
          <p14:tracePt t="79479" x="2120900" y="3803650"/>
          <p14:tracePt t="79496" x="2063750" y="3816350"/>
          <p14:tracePt t="79513" x="2025650" y="3822700"/>
          <p14:tracePt t="79530" x="2006600" y="3822700"/>
          <p14:tracePt t="79530" x="2000250" y="3822700"/>
          <p14:tracePt t="79546" x="1993900" y="3822700"/>
          <p14:tracePt t="79634" x="1981200" y="3822700"/>
          <p14:tracePt t="79658" x="1981200" y="3816350"/>
          <p14:tracePt t="79674" x="1981200" y="3810000"/>
          <p14:tracePt t="79690" x="1981200" y="3803650"/>
          <p14:tracePt t="79706" x="1981200" y="3797300"/>
          <p14:tracePt t="79714" x="1981200" y="3778250"/>
          <p14:tracePt t="79722" x="1981200" y="3771900"/>
          <p14:tracePt t="79738" x="1981200" y="3765550"/>
          <p14:tracePt t="79746" x="1981200" y="3759200"/>
          <p14:tracePt t="79763" x="1981200" y="3740150"/>
          <p14:tracePt t="79780" x="1974850" y="3714750"/>
          <p14:tracePt t="79796" x="1974850" y="3695700"/>
          <p14:tracePt t="79813" x="1955800" y="3657600"/>
          <p14:tracePt t="79830" x="1949450" y="3644900"/>
          <p14:tracePt t="79846" x="1943100" y="3619500"/>
          <p14:tracePt t="80002" x="1936750" y="3613150"/>
          <p14:tracePt t="80058" x="1924050" y="3613150"/>
          <p14:tracePt t="80266" x="1930400" y="3613150"/>
          <p14:tracePt t="80274" x="1955800" y="3613150"/>
          <p14:tracePt t="80282" x="1993900" y="3613150"/>
          <p14:tracePt t="80296" x="2019300" y="3613150"/>
          <p14:tracePt t="80313" x="2095500" y="3613150"/>
          <p14:tracePt t="80330" x="2203450" y="3613150"/>
          <p14:tracePt t="80346" x="2260600" y="3613150"/>
          <p14:tracePt t="80363" x="2336800" y="3613150"/>
          <p14:tracePt t="80380" x="2381250" y="3613150"/>
          <p14:tracePt t="80396" x="2425700" y="3613150"/>
          <p14:tracePt t="80413" x="2457450" y="3625850"/>
          <p14:tracePt t="80430" x="2482850" y="3625850"/>
          <p14:tracePt t="80446" x="2501900" y="3632200"/>
          <p14:tracePt t="80506" x="2508250" y="3632200"/>
          <p14:tracePt t="80522" x="2514600" y="3632200"/>
          <p14:tracePt t="80530" x="2520950" y="3632200"/>
          <p14:tracePt t="80538" x="2546350" y="3632200"/>
          <p14:tracePt t="80546" x="2565400" y="3632200"/>
          <p14:tracePt t="80563" x="2654300" y="3632200"/>
          <p14:tracePt t="80580" x="2813050" y="3625850"/>
          <p14:tracePt t="80596" x="2978150" y="3587750"/>
          <p14:tracePt t="80613" x="3155950" y="3587750"/>
          <p14:tracePt t="80630" x="3244850" y="3587750"/>
          <p14:tracePt t="80646" x="3289300" y="3587750"/>
          <p14:tracePt t="80663" x="3302000" y="3587750"/>
          <p14:tracePt t="80680" x="3327400" y="3587750"/>
          <p14:tracePt t="80696" x="3333750" y="3587750"/>
          <p14:tracePt t="80713" x="3359150" y="3587750"/>
          <p14:tracePt t="80730" x="3384550" y="3581400"/>
          <p14:tracePt t="80730" x="3397250" y="3581400"/>
          <p14:tracePt t="80746" x="3409950" y="3581400"/>
          <p14:tracePt t="80763" x="3454400" y="3581400"/>
          <p14:tracePt t="80780" x="3479800" y="3581400"/>
          <p14:tracePt t="80796" x="3486150" y="3581400"/>
          <p14:tracePt t="80813" x="3492500" y="3581400"/>
          <p14:tracePt t="80830" x="3498850" y="3581400"/>
          <p14:tracePt t="80946" x="3492500" y="3594100"/>
          <p14:tracePt t="80962" x="3479800" y="3594100"/>
          <p14:tracePt t="80970" x="3473450" y="3606800"/>
          <p14:tracePt t="80980" x="3460750" y="3613150"/>
          <p14:tracePt t="80996" x="3429000" y="3632200"/>
          <p14:tracePt t="81013" x="3384550" y="3638550"/>
          <p14:tracePt t="81030" x="3346450" y="3651250"/>
          <p14:tracePt t="81047" x="3295650" y="3657600"/>
          <p14:tracePt t="81063" x="3263900" y="3657600"/>
          <p14:tracePt t="81080" x="3225800" y="3676650"/>
          <p14:tracePt t="81097" x="3213100" y="3676650"/>
          <p14:tracePt t="81113" x="3187700" y="3676650"/>
          <p14:tracePt t="81130" x="3181350" y="3676650"/>
          <p14:tracePt t="81410" x="3187700" y="3676650"/>
          <p14:tracePt t="81418" x="3200400" y="3676650"/>
          <p14:tracePt t="81430" x="3225800" y="3670300"/>
          <p14:tracePt t="81447" x="3244850" y="3657600"/>
          <p14:tracePt t="81463" x="3263900" y="3657600"/>
          <p14:tracePt t="82139" x="3251200" y="3657600"/>
          <p14:tracePt t="82147" x="3238500" y="3657600"/>
          <p14:tracePt t="82155" x="3219450" y="3644900"/>
          <p14:tracePt t="82178" x="3213100" y="3632200"/>
          <p14:tracePt t="82195" x="3194050" y="3632200"/>
          <p14:tracePt t="82211" x="3187700" y="3625850"/>
          <p14:tracePt t="82347" x="3181350" y="3625850"/>
          <p14:tracePt t="82371" x="3181350" y="3638550"/>
          <p14:tracePt t="82395" x="3181350" y="3644900"/>
          <p14:tracePt t="82523" x="3187700" y="3651250"/>
          <p14:tracePt t="82547" x="3194050" y="3657600"/>
          <p14:tracePt t="82563" x="3206750" y="3663950"/>
          <p14:tracePt t="82579" x="3213100" y="3670300"/>
          <p14:tracePt t="82595" x="3219450" y="3670300"/>
          <p14:tracePt t="82627" x="3225800" y="3683000"/>
          <p14:tracePt t="83659" x="3225800" y="3676650"/>
          <p14:tracePt t="86980" x="3232150" y="3670300"/>
          <p14:tracePt t="86988" x="3244850" y="3683000"/>
          <p14:tracePt t="86998" x="3263900" y="3708400"/>
          <p14:tracePt t="87015" x="3282950" y="3759200"/>
          <p14:tracePt t="87031" x="3308350" y="3829050"/>
          <p14:tracePt t="87048" x="3371850" y="3956050"/>
          <p14:tracePt t="87065" x="3422650" y="4032250"/>
          <p14:tracePt t="87081" x="3448050" y="4146550"/>
          <p14:tracePt t="87098" x="3505200" y="4267200"/>
          <p14:tracePt t="87115" x="3562350" y="4356100"/>
          <p14:tracePt t="87132" x="3644900" y="4476750"/>
          <p14:tracePt t="87148" x="3663950" y="4495800"/>
          <p14:tracePt t="87165" x="3676650" y="4533900"/>
          <p14:tracePt t="87181" x="3683000" y="4540250"/>
          <p14:tracePt t="87204" x="3695700" y="4546600"/>
          <p14:tracePt t="87396" x="3689350" y="4552950"/>
          <p14:tracePt t="87404" x="3676650" y="4572000"/>
          <p14:tracePt t="87415" x="3663950" y="4591050"/>
          <p14:tracePt t="87431" x="3638550" y="4635500"/>
          <p14:tracePt t="87448" x="3619500" y="4679950"/>
          <p14:tracePt t="87465" x="3587750" y="4762500"/>
          <p14:tracePt t="87481" x="3568700" y="4832350"/>
          <p14:tracePt t="87498" x="3530600" y="4902200"/>
          <p14:tracePt t="87515" x="3511550" y="4959350"/>
          <p14:tracePt t="87531" x="3479800" y="5003800"/>
          <p14:tracePt t="87548" x="3473450" y="5010150"/>
          <p14:tracePt t="87565" x="3473450" y="5016500"/>
          <p14:tracePt t="87581" x="3473450" y="5041900"/>
          <p14:tracePt t="87598" x="3460750" y="5054600"/>
          <p14:tracePt t="87628" x="3460750" y="5073650"/>
          <p14:tracePt t="87644" x="3460750" y="5080000"/>
          <p14:tracePt t="87668" x="3460750" y="5086350"/>
          <p14:tracePt t="87684" x="3473450" y="5105400"/>
          <p14:tracePt t="87692" x="3492500" y="5124450"/>
          <p14:tracePt t="87700" x="3505200" y="5124450"/>
          <p14:tracePt t="87715" x="3536950" y="5124450"/>
          <p14:tracePt t="87732" x="3600450" y="5143500"/>
          <p14:tracePt t="87748" x="3632200" y="5143500"/>
          <p14:tracePt t="87765" x="3663950" y="5143500"/>
          <p14:tracePt t="87781" x="3670300" y="5143500"/>
          <p14:tracePt t="87798" x="3676650" y="5143500"/>
          <p14:tracePt t="87820" x="3689350" y="5137150"/>
          <p14:tracePt t="87831" x="3695700" y="5130800"/>
          <p14:tracePt t="87848" x="3695700" y="5124450"/>
          <p14:tracePt t="87865" x="3708400" y="5099050"/>
          <p14:tracePt t="87882" x="3714750" y="5080000"/>
          <p14:tracePt t="87898" x="3727450" y="5054600"/>
          <p14:tracePt t="87915" x="3727450" y="5048250"/>
          <p14:tracePt t="87932" x="3727450" y="5022850"/>
          <p14:tracePt t="87948" x="3727450" y="5016500"/>
          <p14:tracePt t="88028" x="3714750" y="5035550"/>
          <p14:tracePt t="88036" x="3702050" y="5067300"/>
          <p14:tracePt t="88052" x="3702050" y="5080000"/>
          <p14:tracePt t="88065" x="3702050" y="5086350"/>
          <p14:tracePt t="88081" x="3702050" y="5105400"/>
          <p14:tracePt t="88098" x="3702050" y="5111750"/>
          <p14:tracePt t="88115" x="3702050" y="5124450"/>
          <p14:tracePt t="88132" x="3721100" y="5156200"/>
          <p14:tracePt t="88148" x="3752850" y="5194300"/>
          <p14:tracePt t="88165" x="3810000" y="5232400"/>
          <p14:tracePt t="88181" x="3867150" y="5270500"/>
          <p14:tracePt t="88198" x="3905250" y="5295900"/>
          <p14:tracePt t="88215" x="3968750" y="5327650"/>
          <p14:tracePt t="88231" x="3975100" y="5327650"/>
          <p14:tracePt t="88292" x="3962400" y="5314950"/>
          <p14:tracePt t="88300" x="3949700" y="5308600"/>
          <p14:tracePt t="88308" x="3937000" y="5302250"/>
          <p14:tracePt t="88316" x="3930650" y="5302250"/>
          <p14:tracePt t="88338" x="3905250" y="5283200"/>
          <p14:tracePt t="88356" x="3905250" y="5276850"/>
          <p14:tracePt t="88420" x="3905250" y="5270500"/>
          <p14:tracePt t="88484" x="3898900" y="5264150"/>
          <p14:tracePt t="88516" x="3892550" y="5264150"/>
          <p14:tracePt t="88700" x="3886200" y="5264150"/>
          <p14:tracePt t="89444" x="3886200" y="5270500"/>
          <p14:tracePt t="89452" x="3886200" y="5276850"/>
          <p14:tracePt t="89468" x="3886200" y="5283200"/>
          <p14:tracePt t="89492" x="3886200" y="5289550"/>
          <p14:tracePt t="89548" x="3860800" y="5302250"/>
          <p14:tracePt t="89556" x="3803650" y="5270500"/>
          <p14:tracePt t="89565" x="3759200" y="5251450"/>
          <p14:tracePt t="89582" x="3638550" y="5162550"/>
          <p14:tracePt t="89598" x="3619500" y="5149850"/>
          <p14:tracePt t="89644" x="3613150" y="5137150"/>
          <p14:tracePt t="90581" x="3619500" y="5137150"/>
          <p14:tracePt t="90589" x="3651250" y="5137150"/>
          <p14:tracePt t="90599" x="3676650" y="5137150"/>
          <p14:tracePt t="90615" x="3733800" y="5156200"/>
          <p14:tracePt t="90632" x="3841750" y="5175250"/>
          <p14:tracePt t="90649" x="3956050" y="5187950"/>
          <p14:tracePt t="90665" x="4133850" y="5213350"/>
          <p14:tracePt t="90682" x="4324350" y="5213350"/>
          <p14:tracePt t="90699" x="4584700" y="5213350"/>
          <p14:tracePt t="90715" x="4864100" y="5213350"/>
          <p14:tracePt t="90732" x="5283200" y="5283200"/>
          <p14:tracePt t="90749" x="5600700" y="5372100"/>
          <p14:tracePt t="90765" x="5886450" y="5467350"/>
          <p14:tracePt t="90782" x="6057900" y="5588000"/>
          <p14:tracePt t="90799" x="6172200" y="5689600"/>
          <p14:tracePt t="90815" x="6261100" y="5778500"/>
          <p14:tracePt t="90832" x="6350000" y="5886450"/>
          <p14:tracePt t="90849" x="6426200" y="5956300"/>
          <p14:tracePt t="90865" x="6502400" y="6045200"/>
          <p14:tracePt t="90882" x="6559550" y="6083300"/>
          <p14:tracePt t="90899" x="6629400" y="6102350"/>
          <p14:tracePt t="90915" x="6686550" y="6134100"/>
          <p14:tracePt t="90932" x="6718300" y="6134100"/>
          <p14:tracePt t="90933" x="6731000" y="6134100"/>
          <p14:tracePt t="90949" x="6750050" y="6134100"/>
          <p14:tracePt t="90965" x="6775450" y="6134100"/>
          <p14:tracePt t="90982" x="6800850" y="6108700"/>
          <p14:tracePt t="90999" x="6826250" y="6064250"/>
          <p14:tracePt t="91015" x="6864350" y="6026150"/>
          <p14:tracePt t="91032" x="6915150" y="5956300"/>
          <p14:tracePt t="91049" x="6985000" y="5892800"/>
          <p14:tracePt t="91065" x="7061200" y="5829300"/>
          <p14:tracePt t="91082" x="7143750" y="5759450"/>
          <p14:tracePt t="91099" x="7194550" y="5727700"/>
          <p14:tracePt t="91115" x="7213600" y="5715000"/>
          <p14:tracePt t="91132" x="7258050" y="5683250"/>
          <p14:tracePt t="91149" x="7264400" y="5676900"/>
          <p14:tracePt t="91165" x="7296150" y="5638800"/>
          <p14:tracePt t="91182" x="7346950" y="5562600"/>
          <p14:tracePt t="91199" x="7416800" y="5467350"/>
          <p14:tracePt t="91215" x="7518400" y="5327650"/>
          <p14:tracePt t="91232" x="7607300" y="5187950"/>
          <p14:tracePt t="91249" x="7708900" y="5067300"/>
          <p14:tracePt t="91266" x="7759700" y="5003800"/>
          <p14:tracePt t="91282" x="7778750" y="4978400"/>
          <p14:tracePt t="91413" x="7778750" y="4997450"/>
          <p14:tracePt t="91429" x="7778750" y="5003800"/>
          <p14:tracePt t="91629" x="7785100" y="5010150"/>
          <p14:tracePt t="91645" x="7791450" y="5010150"/>
          <p14:tracePt t="91653" x="7810500" y="4997450"/>
          <p14:tracePt t="91677" x="7810500" y="4991100"/>
          <p14:tracePt t="91693" x="7810500" y="4978400"/>
          <p14:tracePt t="91701" x="7810500" y="4965700"/>
          <p14:tracePt t="91741" x="7810500" y="4959350"/>
          <p14:tracePt t="91749" x="7797800" y="4959350"/>
          <p14:tracePt t="91757" x="7791450" y="4959350"/>
          <p14:tracePt t="91766" x="7766050" y="4959350"/>
          <p14:tracePt t="91782" x="7734300" y="4959350"/>
          <p14:tracePt t="91799" x="7708900" y="4959350"/>
          <p14:tracePt t="91816" x="7651750" y="4959350"/>
          <p14:tracePt t="91832" x="7569200" y="4953000"/>
          <p14:tracePt t="91849" x="7404100" y="4902200"/>
          <p14:tracePt t="91866" x="7169150" y="4876800"/>
          <p14:tracePt t="91882" x="6858000" y="4832350"/>
          <p14:tracePt t="91899" x="6489700" y="4775200"/>
          <p14:tracePt t="91916" x="6153150" y="4686300"/>
          <p14:tracePt t="91932" x="5905500" y="4603750"/>
          <p14:tracePt t="91933" x="5778500" y="4546600"/>
          <p14:tracePt t="91949" x="5556250" y="4464050"/>
          <p14:tracePt t="91966" x="5340350" y="4381500"/>
          <p14:tracePt t="91982" x="5118100" y="4273550"/>
          <p14:tracePt t="91999" x="4851400" y="4203700"/>
          <p14:tracePt t="92016" x="4616450" y="4133850"/>
          <p14:tracePt t="92032" x="4381500" y="4051300"/>
          <p14:tracePt t="92049" x="4127500" y="3860800"/>
          <p14:tracePt t="92066" x="3829050" y="3683000"/>
          <p14:tracePt t="92082" x="3384550" y="3435350"/>
          <p14:tracePt t="92099" x="3086100" y="3270250"/>
          <p14:tracePt t="92116" x="2895600" y="3117850"/>
          <p14:tracePt t="92132" x="2705100" y="2984500"/>
          <p14:tracePt t="92133" x="2641600" y="2933700"/>
          <p14:tracePt t="92149" x="2603500" y="2889250"/>
          <p14:tracePt t="92166" x="2571750" y="2838450"/>
          <p14:tracePt t="92182" x="2520950" y="2768600"/>
          <p14:tracePt t="92199" x="2432050" y="2673350"/>
          <p14:tracePt t="92216" x="2349500" y="2597150"/>
          <p14:tracePt t="92232" x="2235200" y="2540000"/>
          <p14:tracePt t="92249" x="2146300" y="2482850"/>
          <p14:tracePt t="92266" x="2101850" y="2444750"/>
          <p14:tracePt t="92283" x="2063750" y="2419350"/>
          <p14:tracePt t="92299" x="2025650" y="2368550"/>
          <p14:tracePt t="92315" x="2000250" y="2349500"/>
          <p14:tracePt t="92332" x="1974850" y="2311400"/>
          <p14:tracePt t="92333" x="1968500" y="2305050"/>
          <p14:tracePt t="92349" x="1949450" y="2286000"/>
          <p14:tracePt t="92366" x="1936750" y="2266950"/>
          <p14:tracePt t="92382" x="1924050" y="2247900"/>
          <p14:tracePt t="92399" x="1905000" y="2241550"/>
          <p14:tracePt t="92416" x="1892300" y="2241550"/>
          <p14:tracePt t="92432" x="1860550" y="2235200"/>
          <p14:tracePt t="92449" x="1847850" y="2235200"/>
          <p14:tracePt t="92466" x="1828800" y="2216150"/>
          <p14:tracePt t="92482" x="1803400" y="2209800"/>
          <p14:tracePt t="92499" x="1784350" y="2197100"/>
          <p14:tracePt t="92516" x="1758950" y="2165350"/>
          <p14:tracePt t="92533" x="1739900" y="2133600"/>
          <p14:tracePt t="92549" x="1733550" y="2120900"/>
          <p14:tracePt t="92566" x="1727200" y="2114550"/>
          <p14:tracePt t="92605" x="1727200" y="2101850"/>
          <p14:tracePt t="92685" x="1727200" y="2095500"/>
          <p14:tracePt t="92741" x="1733550" y="2095500"/>
          <p14:tracePt t="92781" x="1739900" y="2082800"/>
          <p14:tracePt t="92797" x="1739900" y="2076450"/>
          <p14:tracePt t="92853" x="1771650" y="2038350"/>
          <p14:tracePt t="92861" x="1778000" y="2032000"/>
          <p14:tracePt t="92869" x="1784350" y="2019300"/>
          <p14:tracePt t="92883" x="1803400" y="2000250"/>
          <p14:tracePt t="92899" x="1866900" y="1949450"/>
          <p14:tracePt t="92916" x="1936750" y="1930400"/>
          <p14:tracePt t="92933" x="2120900" y="1879600"/>
          <p14:tracePt t="92949" x="2190750" y="1879600"/>
          <p14:tracePt t="92966" x="2222500" y="1879600"/>
          <p14:tracePt t="92983" x="2247900" y="1885950"/>
          <p14:tracePt t="92999" x="2247900" y="1905000"/>
          <p14:tracePt t="93016" x="2247900" y="1936750"/>
          <p14:tracePt t="93033" x="2235200" y="1968500"/>
          <p14:tracePt t="93049" x="2228850" y="1987550"/>
          <p14:tracePt t="93066" x="2222500" y="1993900"/>
          <p14:tracePt t="93141" x="2222500" y="2006600"/>
          <p14:tracePt t="93165" x="2216150" y="2012950"/>
          <p14:tracePt t="93181" x="2216150" y="2019300"/>
          <p14:tracePt t="93205" x="2209800" y="2032000"/>
          <p14:tracePt t="93213" x="2203450" y="2038350"/>
          <p14:tracePt t="93245" x="2190750" y="2038350"/>
          <p14:tracePt t="93253" x="2184400" y="2038350"/>
          <p14:tracePt t="93261" x="2171700" y="2038350"/>
          <p14:tracePt t="93269" x="2152650" y="2038350"/>
          <p14:tracePt t="93285" x="2146300" y="2038350"/>
          <p14:tracePt t="93299" x="2133600" y="2038350"/>
          <p14:tracePt t="93316" x="2108200" y="2032000"/>
          <p14:tracePt t="93333" x="2082800" y="2019300"/>
          <p14:tracePt t="93349" x="2076450" y="2012950"/>
          <p14:tracePt t="93366" x="2063750" y="2012950"/>
          <p14:tracePt t="93383" x="2057400" y="2000250"/>
          <p14:tracePt t="93399" x="2044700" y="2000250"/>
          <p14:tracePt t="93416" x="2032000" y="1993900"/>
          <p14:tracePt t="93433" x="1968500" y="1993900"/>
          <p14:tracePt t="93449" x="1898650" y="1993900"/>
          <p14:tracePt t="93466" x="1841500" y="1974850"/>
          <p14:tracePt t="93483" x="1809750" y="1974850"/>
          <p14:tracePt t="93499" x="1803400" y="1974850"/>
          <p14:tracePt t="93516" x="1797050" y="1968500"/>
          <p14:tracePt t="93725" x="1797050" y="1974850"/>
          <p14:tracePt t="93733" x="1797050" y="1987550"/>
          <p14:tracePt t="93757" x="1803400" y="1987550"/>
          <p14:tracePt t="93781" x="1809750" y="1987550"/>
          <p14:tracePt t="93805" x="1816100" y="1993900"/>
          <p14:tracePt t="93837" x="1828800" y="1993900"/>
          <p14:tracePt t="93885" x="1841500" y="1993900"/>
          <p14:tracePt t="93909" x="1860550" y="2000250"/>
          <p14:tracePt t="93917" x="1866900" y="2006600"/>
          <p14:tracePt t="93933" x="1873250" y="2012950"/>
          <p14:tracePt t="93941" x="1879600" y="2025650"/>
          <p14:tracePt t="93957" x="1898650" y="2032000"/>
          <p14:tracePt t="93973" x="1917700" y="2051050"/>
          <p14:tracePt t="93989" x="1924050" y="2057400"/>
          <p14:tracePt t="93999" x="1943100" y="2063750"/>
          <p14:tracePt t="94016" x="1949450" y="2070100"/>
          <p14:tracePt t="94033" x="1962150" y="2089150"/>
          <p14:tracePt t="94050" x="1981200" y="2095500"/>
          <p14:tracePt t="94066" x="1987550" y="2101850"/>
          <p14:tracePt t="94083" x="1993900" y="2108200"/>
          <p14:tracePt t="94109" x="2012950" y="2120900"/>
          <p14:tracePt t="94125" x="2019300" y="2127250"/>
          <p14:tracePt t="94133" x="2025650" y="2133600"/>
          <p14:tracePt t="94150" x="2032000" y="2139950"/>
          <p14:tracePt t="94166" x="2044700" y="2139950"/>
          <p14:tracePt t="94183" x="2057400" y="2146300"/>
          <p14:tracePt t="94200" x="2070100" y="2165350"/>
          <p14:tracePt t="94216" x="2076450" y="2171700"/>
          <p14:tracePt t="94233" x="2089150" y="2171700"/>
          <p14:tracePt t="94250" x="2095500" y="2178050"/>
          <p14:tracePt t="94266" x="2101850" y="2184400"/>
          <p14:tracePt t="94317" x="2127250" y="2197100"/>
          <p14:tracePt t="94333" x="2133600" y="2203450"/>
          <p14:tracePt t="94358" x="2139950" y="2209800"/>
          <p14:tracePt t="94366" x="2139950" y="2216150"/>
          <p14:tracePt t="94373" x="2146300" y="2222500"/>
          <p14:tracePt t="94383" x="2146300" y="2235200"/>
          <p14:tracePt t="94400" x="2165350" y="2247900"/>
          <p14:tracePt t="94416" x="2178050" y="2266950"/>
          <p14:tracePt t="94433" x="2184400" y="2273300"/>
          <p14:tracePt t="94450" x="2203450" y="2286000"/>
          <p14:tracePt t="94466" x="2209800" y="2298700"/>
          <p14:tracePt t="94485" x="2228850" y="2305050"/>
          <p14:tracePt t="94500" x="2228850" y="2311400"/>
          <p14:tracePt t="94516" x="2254250" y="2336800"/>
          <p14:tracePt t="94533" x="2273300" y="2368550"/>
          <p14:tracePt t="94550" x="2298700" y="2387600"/>
          <p14:tracePt t="94566" x="2305050" y="2406650"/>
          <p14:tracePt t="94583" x="2343150" y="2438400"/>
          <p14:tracePt t="94600" x="2349500" y="2444750"/>
          <p14:tracePt t="94616" x="2368550" y="2463800"/>
          <p14:tracePt t="94633" x="2381250" y="2476500"/>
          <p14:tracePt t="94650" x="2387600" y="2489200"/>
          <p14:tracePt t="94666" x="2400300" y="2501900"/>
          <p14:tracePt t="94683" x="2425700" y="2527300"/>
          <p14:tracePt t="94700" x="2451100" y="2540000"/>
          <p14:tracePt t="94716" x="2463800" y="2565400"/>
          <p14:tracePt t="94733" x="2501900" y="2609850"/>
          <p14:tracePt t="94750" x="2520950" y="2628900"/>
          <p14:tracePt t="94766" x="2540000" y="2647950"/>
          <p14:tracePt t="94783" x="2552700" y="2667000"/>
          <p14:tracePt t="94800" x="2571750" y="2686050"/>
          <p14:tracePt t="94816" x="2578100" y="2692400"/>
          <p14:tracePt t="94833" x="2584450" y="2698750"/>
          <p14:tracePt t="94850" x="2603500" y="2717800"/>
          <p14:tracePt t="94878" x="2609850" y="2717800"/>
          <p14:tracePt t="94885" x="2616200" y="2724150"/>
          <p14:tracePt t="94901" x="2622550" y="2730500"/>
          <p14:tracePt t="94918" x="2628900" y="2736850"/>
          <p14:tracePt t="94933" x="2647950" y="2743200"/>
          <p14:tracePt t="94950" x="2647950" y="2755900"/>
          <p14:tracePt t="94966" x="2654300" y="2762250"/>
          <p14:tracePt t="95262" x="2654300" y="2768600"/>
          <p14:tracePt t="95270" x="2641600" y="2806700"/>
          <p14:tracePt t="95278" x="2635250" y="2813050"/>
          <p14:tracePt t="95286" x="2628900" y="2838450"/>
          <p14:tracePt t="95300" x="2628900" y="2851150"/>
          <p14:tracePt t="95317" x="2584450" y="2927350"/>
          <p14:tracePt t="95334" x="2514600" y="3098800"/>
          <p14:tracePt t="95350" x="2438400" y="3251200"/>
          <p14:tracePt t="95366" x="2343150" y="3422650"/>
          <p14:tracePt t="95383" x="2279650" y="3594100"/>
          <p14:tracePt t="95400" x="2216150" y="3746500"/>
          <p14:tracePt t="95416" x="2178050" y="3873500"/>
          <p14:tracePt t="95433" x="2139950" y="3949700"/>
          <p14:tracePt t="95450" x="2095500" y="4032250"/>
          <p14:tracePt t="95466" x="2089150" y="4064000"/>
          <p14:tracePt t="95483" x="2089150" y="4089400"/>
          <p14:tracePt t="95500" x="2076450" y="4121150"/>
          <p14:tracePt t="95517" x="2076450" y="4127500"/>
          <p14:tracePt t="95533" x="2076450" y="4146550"/>
          <p14:tracePt t="95534" x="2076450" y="4165600"/>
          <p14:tracePt t="95550" x="2076450" y="4197350"/>
          <p14:tracePt t="95567" x="2076450" y="4229100"/>
          <p14:tracePt t="95583" x="2076450" y="4273550"/>
          <p14:tracePt t="95600" x="2076450" y="4298950"/>
          <p14:tracePt t="95617" x="2076450" y="4343400"/>
          <p14:tracePt t="95633" x="2076450" y="4387850"/>
          <p14:tracePt t="95650" x="2076450" y="4464050"/>
          <p14:tracePt t="95667" x="2076450" y="4552950"/>
          <p14:tracePt t="95683" x="2076450" y="4635500"/>
          <p14:tracePt t="95700" x="2076450" y="4724400"/>
          <p14:tracePt t="95717" x="2076450" y="4794250"/>
          <p14:tracePt t="95733" x="2076450" y="4876800"/>
          <p14:tracePt t="95750" x="2076450" y="4921250"/>
          <p14:tracePt t="95767" x="2076450" y="4965700"/>
          <p14:tracePt t="95783" x="2076450" y="4997450"/>
          <p14:tracePt t="95800" x="2057400" y="5060950"/>
          <p14:tracePt t="95817" x="2038350" y="5137150"/>
          <p14:tracePt t="95833" x="2006600" y="5207000"/>
          <p14:tracePt t="95850" x="2000250" y="5276850"/>
          <p14:tracePt t="95867" x="1981200" y="5308600"/>
          <p14:tracePt t="95883" x="1962150" y="5346700"/>
          <p14:tracePt t="95900" x="1943100" y="5378450"/>
          <p14:tracePt t="95917" x="1936750" y="5391150"/>
          <p14:tracePt t="95933" x="1930400" y="5391150"/>
          <p14:tracePt t="95934" x="1924050" y="5391150"/>
          <p14:tracePt t="95958" x="1917700" y="5391150"/>
          <p14:tracePt t="95967" x="1905000" y="5391150"/>
          <p14:tracePt t="95983" x="1885950" y="5391150"/>
          <p14:tracePt t="96000" x="1841500" y="5384800"/>
          <p14:tracePt t="96017" x="1822450" y="5372100"/>
          <p14:tracePt t="96033" x="1803400" y="5365750"/>
          <p14:tracePt t="96050" x="1758950" y="5327650"/>
          <p14:tracePt t="96067" x="1739900" y="5314950"/>
          <p14:tracePt t="96083" x="1708150" y="5276850"/>
          <p14:tracePt t="96100" x="1701800" y="5264150"/>
          <p14:tracePt t="96117" x="1701800" y="5257800"/>
          <p14:tracePt t="96133" x="1701800" y="5251450"/>
          <p14:tracePt t="96134" x="1701800" y="5238750"/>
          <p14:tracePt t="96150" x="1701800" y="5226050"/>
          <p14:tracePt t="96198" x="1701800" y="5219700"/>
          <p14:tracePt t="96246" x="1701800" y="5213350"/>
          <p14:tracePt t="96374" x="1701800" y="5207000"/>
          <p14:tracePt t="96414" x="1720850" y="5194300"/>
          <p14:tracePt t="96510" x="1727200" y="5194300"/>
          <p14:tracePt t="96550" x="1739900" y="5194300"/>
          <p14:tracePt t="96598" x="1758950" y="5200650"/>
          <p14:tracePt t="96614" x="1758950" y="5207000"/>
          <p14:tracePt t="96622" x="1758950" y="5213350"/>
          <p14:tracePt t="96638" x="1758950" y="5219700"/>
          <p14:tracePt t="96654" x="1758950" y="5226050"/>
          <p14:tracePt t="96774" x="1758950" y="5219700"/>
          <p14:tracePt t="96782" x="1758950" y="5213350"/>
          <p14:tracePt t="96790" x="1758950" y="5207000"/>
          <p14:tracePt t="96800" x="1752600" y="5187950"/>
          <p14:tracePt t="96817" x="1752600" y="5162550"/>
          <p14:tracePt t="96834" x="1752600" y="5143500"/>
          <p14:tracePt t="96850" x="1739900" y="5124450"/>
          <p14:tracePt t="96867" x="1739900" y="5111750"/>
          <p14:tracePt t="96884" x="1739900" y="5105400"/>
          <p14:tracePt t="97214" x="1739900" y="5092700"/>
          <p14:tracePt t="97222" x="1739900" y="5086350"/>
          <p14:tracePt t="97234" x="1739900" y="5073650"/>
          <p14:tracePt t="97250" x="1739900" y="5060950"/>
          <p14:tracePt t="97267" x="1739900" y="5048250"/>
          <p14:tracePt t="97284" x="1739900" y="5029200"/>
          <p14:tracePt t="97300" x="1739900" y="4997450"/>
          <p14:tracePt t="97317" x="1739900" y="4978400"/>
          <p14:tracePt t="97334" x="1739900" y="4959350"/>
          <p14:tracePt t="97358" x="1739900" y="4946650"/>
          <p14:tracePt t="97374" x="1739900" y="4940300"/>
          <p14:tracePt t="97574" x="1739900" y="4933950"/>
          <p14:tracePt t="97590" x="1739900" y="4921250"/>
          <p14:tracePt t="97606" x="1739900" y="4914900"/>
          <p14:tracePt t="97614" x="1739900" y="4902200"/>
          <p14:tracePt t="97622" x="1739900" y="4895850"/>
          <p14:tracePt t="97634" x="1739900" y="4870450"/>
          <p14:tracePt t="97650" x="1746250" y="4826000"/>
          <p14:tracePt t="97667" x="1752600" y="4813300"/>
          <p14:tracePt t="97684" x="1752600" y="4781550"/>
          <p14:tracePt t="97700" x="1758950" y="4749800"/>
          <p14:tracePt t="97717" x="1771650" y="4705350"/>
          <p14:tracePt t="97734" x="1771650" y="4654550"/>
          <p14:tracePt t="97750" x="1778000" y="4616450"/>
          <p14:tracePt t="97767" x="1778000" y="4584700"/>
          <p14:tracePt t="97784" x="1778000" y="4572000"/>
          <p14:tracePt t="97800" x="1797050" y="4546600"/>
          <p14:tracePt t="97817" x="1797050" y="4540250"/>
          <p14:tracePt t="97834" x="1797050" y="4527550"/>
          <p14:tracePt t="97851" x="1797050" y="4502150"/>
          <p14:tracePt t="97867" x="1797050" y="4495800"/>
          <p14:tracePt t="97884" x="1803400" y="4470400"/>
          <p14:tracePt t="97901" x="1803400" y="4464050"/>
          <p14:tracePt t="97917" x="1803400" y="4451350"/>
          <p14:tracePt t="97934" x="1803400" y="4406900"/>
          <p14:tracePt t="97950" x="1803400" y="4375150"/>
          <p14:tracePt t="97967" x="1803400" y="4343400"/>
          <p14:tracePt t="97984" x="1803400" y="4311650"/>
          <p14:tracePt t="98000" x="1803400" y="4286250"/>
          <p14:tracePt t="98017" x="1803400" y="4254500"/>
          <p14:tracePt t="98034" x="1809750" y="4222750"/>
          <p14:tracePt t="98050" x="1822450" y="4178300"/>
          <p14:tracePt t="98067" x="1822450" y="4159250"/>
          <p14:tracePt t="98084" x="1822450" y="4127500"/>
          <p14:tracePt t="98100" x="1835150" y="4102100"/>
          <p14:tracePt t="98117" x="1835150" y="4089400"/>
          <p14:tracePt t="98134" x="1835150" y="4057650"/>
          <p14:tracePt t="98150" x="1847850" y="4044950"/>
          <p14:tracePt t="98167" x="1847850" y="4013200"/>
          <p14:tracePt t="98184" x="1847850" y="4000500"/>
          <p14:tracePt t="98200" x="1854200" y="3975100"/>
          <p14:tracePt t="98217" x="1854200" y="3943350"/>
          <p14:tracePt t="98234" x="1854200" y="3930650"/>
          <p14:tracePt t="98250" x="1854200" y="3905250"/>
          <p14:tracePt t="98267" x="1854200" y="3892550"/>
          <p14:tracePt t="98284" x="1854200" y="3886200"/>
          <p14:tracePt t="98300" x="1854200" y="3854450"/>
          <p14:tracePt t="98317" x="1854200" y="3822700"/>
          <p14:tracePt t="98334" x="1854200" y="3790950"/>
          <p14:tracePt t="98351" x="1854200" y="3771900"/>
          <p14:tracePt t="98367" x="1854200" y="3752850"/>
          <p14:tracePt t="98384" x="1854200" y="3733800"/>
          <p14:tracePt t="98400" x="1841500" y="3714750"/>
          <p14:tracePt t="98417" x="1835150" y="3689350"/>
          <p14:tracePt t="98434" x="1835150" y="3663950"/>
          <p14:tracePt t="98451" x="1822450" y="3613150"/>
          <p14:tracePt t="98467" x="1816100" y="3581400"/>
          <p14:tracePt t="98484" x="1803400" y="3562350"/>
          <p14:tracePt t="98501" x="1790700" y="3524250"/>
          <p14:tracePt t="98517" x="1790700" y="3498850"/>
          <p14:tracePt t="98534" x="1784350" y="3486150"/>
          <p14:tracePt t="98551" x="1778000" y="3479800"/>
          <p14:tracePt t="98567" x="1778000" y="3460750"/>
          <p14:tracePt t="98584" x="1778000" y="3454400"/>
          <p14:tracePt t="98601" x="1778000" y="3448050"/>
          <p14:tracePt t="98617" x="1778000" y="3441700"/>
          <p14:tracePt t="98634" x="1771650" y="3435350"/>
          <p14:tracePt t="98651" x="1758950" y="3416300"/>
          <p14:tracePt t="98667" x="1752600" y="3409950"/>
          <p14:tracePt t="98684" x="1752600" y="3403600"/>
          <p14:tracePt t="98701" x="1752600" y="3384550"/>
          <p14:tracePt t="98717" x="1746250" y="3371850"/>
          <p14:tracePt t="98734" x="1746250" y="3346450"/>
          <p14:tracePt t="98751" x="1739900" y="3333750"/>
          <p14:tracePt t="98767" x="1727200" y="3282950"/>
          <p14:tracePt t="98784" x="1714500" y="3251200"/>
          <p14:tracePt t="98800" x="1701800" y="3213100"/>
          <p14:tracePt t="98817" x="1695450" y="3168650"/>
          <p14:tracePt t="98834" x="1676400" y="3117850"/>
          <p14:tracePt t="98851" x="1663700" y="3073400"/>
          <p14:tracePt t="98867" x="1663700" y="3016250"/>
          <p14:tracePt t="98884" x="1657350" y="2984500"/>
          <p14:tracePt t="98901" x="1651000" y="2946400"/>
          <p14:tracePt t="98917" x="1651000" y="2940050"/>
          <p14:tracePt t="98934" x="1631950" y="2895600"/>
          <p14:tracePt t="98951" x="1625600" y="2870200"/>
          <p14:tracePt t="98967" x="1625600" y="2857500"/>
          <p14:tracePt t="98984" x="1619250" y="2819400"/>
          <p14:tracePt t="99001" x="1612900" y="2781300"/>
          <p14:tracePt t="99017" x="1612900" y="2736850"/>
          <p14:tracePt t="99034" x="1593850" y="2705100"/>
          <p14:tracePt t="99051" x="1593850" y="2660650"/>
          <p14:tracePt t="99067" x="1581150" y="2635250"/>
          <p14:tracePt t="99084" x="1581150" y="2603500"/>
          <p14:tracePt t="99101" x="1574800" y="2571750"/>
          <p14:tracePt t="99117" x="1574800" y="2552700"/>
          <p14:tracePt t="99134" x="1574800" y="2514600"/>
          <p14:tracePt t="99151" x="1568450" y="2476500"/>
          <p14:tracePt t="99167" x="1568450" y="2432050"/>
          <p14:tracePt t="99184" x="1549400" y="2406650"/>
          <p14:tracePt t="99201" x="1549400" y="2368550"/>
          <p14:tracePt t="99217" x="1536700" y="2349500"/>
          <p14:tracePt t="99234" x="1536700" y="2311400"/>
          <p14:tracePt t="99251" x="1530350" y="2279650"/>
          <p14:tracePt t="99267" x="1530350" y="2266950"/>
          <p14:tracePt t="99284" x="1530350" y="2241550"/>
          <p14:tracePt t="99301" x="1524000" y="2216150"/>
          <p14:tracePt t="99317" x="1524000" y="2203450"/>
          <p14:tracePt t="99334" x="1511300" y="2178050"/>
          <p14:tracePt t="99334" x="1504950" y="2159000"/>
          <p14:tracePt t="99351" x="1498600" y="2133600"/>
          <p14:tracePt t="99367" x="1498600" y="2120900"/>
          <p14:tracePt t="99384" x="1498600" y="2095500"/>
          <p14:tracePt t="99401" x="1498600" y="2070100"/>
          <p14:tracePt t="99418" x="1485900" y="2057400"/>
          <p14:tracePt t="99434" x="1485900" y="2025650"/>
          <p14:tracePt t="99451" x="1479550" y="2000250"/>
          <p14:tracePt t="99467" x="1479550" y="1993900"/>
          <p14:tracePt t="99484" x="1479550" y="1987550"/>
          <p14:tracePt t="99501" x="1479550" y="1949450"/>
          <p14:tracePt t="99518" x="1479550" y="1943100"/>
          <p14:tracePt t="99534" x="1466850" y="1924050"/>
          <p14:tracePt t="99551" x="1466850" y="1911350"/>
          <p14:tracePt t="99568" x="1466850" y="1905000"/>
          <p14:tracePt t="99584" x="1466850" y="1885950"/>
          <p14:tracePt t="99601" x="1466850" y="1873250"/>
          <p14:tracePt t="99639" x="1466850" y="1866900"/>
          <p14:tracePt t="99647" x="1460500" y="1860550"/>
          <p14:tracePt t="100295" x="1460500" y="1911350"/>
          <p14:tracePt t="100303" x="1460500" y="2000250"/>
          <p14:tracePt t="100318" x="1460500" y="2139950"/>
          <p14:tracePt t="100334" x="1511300" y="2660650"/>
          <p14:tracePt t="100351" x="1574800" y="3111500"/>
          <p14:tracePt t="100368" x="1657350" y="3556000"/>
          <p14:tracePt t="100384" x="1701800" y="3917950"/>
          <p14:tracePt t="100401" x="1739900" y="4197350"/>
          <p14:tracePt t="100418" x="1784350" y="4425950"/>
          <p14:tracePt t="100434" x="1803400" y="4559300"/>
          <p14:tracePt t="100451" x="1841500" y="4705350"/>
          <p14:tracePt t="100468" x="1854200" y="4832350"/>
          <p14:tracePt t="100484" x="1866900" y="4991100"/>
          <p14:tracePt t="100501" x="1892300" y="5124450"/>
          <p14:tracePt t="100518" x="1911350" y="5232400"/>
          <p14:tracePt t="100535" x="1943100" y="5359400"/>
          <p14:tracePt t="100551" x="1962150" y="5403850"/>
          <p14:tracePt t="100568" x="1968500" y="5416550"/>
          <p14:tracePt t="100615" x="1987550" y="5435600"/>
          <p14:tracePt t="100671" x="1993900" y="5435600"/>
          <p14:tracePt t="100695" x="2000250" y="5435600"/>
          <p14:tracePt t="100703" x="2000250" y="5410200"/>
          <p14:tracePt t="100711" x="2000250" y="5372100"/>
          <p14:tracePt t="100719" x="2000250" y="5334000"/>
          <p14:tracePt t="100734" x="2000250" y="5276850"/>
          <p14:tracePt t="100735" x="2000250" y="5226050"/>
          <p14:tracePt t="100751" x="1955800" y="5073650"/>
          <p14:tracePt t="100768" x="1879600" y="4889500"/>
          <p14:tracePt t="100784" x="1784350" y="4705350"/>
          <p14:tracePt t="100801" x="1720850" y="4552950"/>
          <p14:tracePt t="100818" x="1689100" y="4464050"/>
          <p14:tracePt t="100834" x="1670050" y="4419600"/>
          <p14:tracePt t="100863" x="1663700" y="4406900"/>
          <p14:tracePt t="100943" x="1663700" y="4413250"/>
          <p14:tracePt t="100951" x="1663700" y="4438650"/>
          <p14:tracePt t="100968" x="1663700" y="4470400"/>
          <p14:tracePt t="100985" x="1670050" y="4527550"/>
          <p14:tracePt t="101001" x="1682750" y="4578350"/>
          <p14:tracePt t="101018" x="1682750" y="4635500"/>
          <p14:tracePt t="101035" x="1701800" y="4692650"/>
          <p14:tracePt t="101051" x="1720850" y="4730750"/>
          <p14:tracePt t="101068" x="1727200" y="4768850"/>
          <p14:tracePt t="101084" x="1733550" y="4794250"/>
          <p14:tracePt t="101101" x="1752600" y="4819650"/>
          <p14:tracePt t="101118" x="1771650" y="4895850"/>
          <p14:tracePt t="101135" x="1816100" y="5022850"/>
          <p14:tracePt t="101151" x="1847850" y="5137150"/>
          <p14:tracePt t="101168" x="1879600" y="5219700"/>
          <p14:tracePt t="101184" x="1911350" y="5270500"/>
          <p14:tracePt t="101303" x="1911350" y="5264150"/>
          <p14:tracePt t="101319" x="1905000" y="5238750"/>
          <p14:tracePt t="101327" x="1905000" y="5232400"/>
          <p14:tracePt t="101335" x="1905000" y="5226050"/>
          <p14:tracePt t="101351" x="1905000" y="5200650"/>
          <p14:tracePt t="101368" x="1898650" y="5168900"/>
          <p14:tracePt t="101384" x="1879600" y="5143500"/>
          <p14:tracePt t="101401" x="1879600" y="5130800"/>
          <p14:tracePt t="101418" x="1866900" y="5111750"/>
          <p14:tracePt t="101767" x="1873250" y="5105400"/>
          <p14:tracePt t="101775" x="1873250" y="5080000"/>
          <p14:tracePt t="101785" x="1873250" y="5067300"/>
          <p14:tracePt t="101801" x="1873250" y="5016500"/>
          <p14:tracePt t="101818" x="1873250" y="4972050"/>
          <p14:tracePt t="101835" x="1873250" y="4940300"/>
          <p14:tracePt t="101851" x="1873250" y="4908550"/>
          <p14:tracePt t="101868" x="1873250" y="4895850"/>
          <p14:tracePt t="101885" x="1873250" y="4876800"/>
          <p14:tracePt t="101903" x="1879600" y="4870450"/>
          <p14:tracePt t="102007" x="1885950" y="4870450"/>
          <p14:tracePt t="102015" x="1892300" y="4870450"/>
          <p14:tracePt t="102031" x="1898650" y="4876800"/>
          <p14:tracePt t="102047" x="1905000" y="4889500"/>
          <p14:tracePt t="102119" x="1905000" y="4857750"/>
          <p14:tracePt t="102127" x="1905000" y="4819650"/>
          <p14:tracePt t="102135" x="1905000" y="4768850"/>
          <p14:tracePt t="102151" x="1905000" y="4679950"/>
          <p14:tracePt t="102168" x="1905000" y="4597400"/>
          <p14:tracePt t="102185" x="1905000" y="4508500"/>
          <p14:tracePt t="102201" x="1905000" y="4464050"/>
          <p14:tracePt t="102218" x="1905000" y="4438650"/>
          <p14:tracePt t="102235" x="1905000" y="4425950"/>
          <p14:tracePt t="102487" x="1905000" y="4432300"/>
          <p14:tracePt t="102503" x="1905000" y="4438650"/>
          <p14:tracePt t="102511" x="1898650" y="4464050"/>
          <p14:tracePt t="102519" x="1898650" y="4476750"/>
          <p14:tracePt t="102535" x="1898650" y="4521200"/>
          <p14:tracePt t="102552" x="1898650" y="4616450"/>
          <p14:tracePt t="102568" x="1898650" y="4705350"/>
          <p14:tracePt t="102585" x="1898650" y="4781550"/>
          <p14:tracePt t="102601" x="1911350" y="4864100"/>
          <p14:tracePt t="102618" x="1911350" y="4921250"/>
          <p14:tracePt t="102635" x="1911350" y="4965700"/>
          <p14:tracePt t="102652" x="1911350" y="5010150"/>
          <p14:tracePt t="102668" x="1911350" y="5054600"/>
          <p14:tracePt t="102685" x="1911350" y="5099050"/>
          <p14:tracePt t="102702" x="1911350" y="5143500"/>
          <p14:tracePt t="102718" x="1911350" y="5162550"/>
          <p14:tracePt t="102735" x="1911350" y="5175250"/>
          <p14:tracePt t="102752" x="1911350" y="5181600"/>
          <p14:tracePt t="102768" x="1911350" y="5207000"/>
          <p14:tracePt t="102785" x="1911350" y="5219700"/>
          <p14:tracePt t="102801" x="1911350" y="5251450"/>
          <p14:tracePt t="102818" x="1911350" y="5289550"/>
          <p14:tracePt t="102835" x="1911350" y="5302250"/>
          <p14:tracePt t="102852" x="1911350" y="5321300"/>
          <p14:tracePt t="102911" x="1911350" y="5327650"/>
          <p14:tracePt t="102927" x="1911350" y="5334000"/>
          <p14:tracePt t="102935" x="1911350" y="5359400"/>
          <p14:tracePt t="102952" x="1917700" y="5372100"/>
          <p14:tracePt t="102968" x="1917700" y="5397500"/>
          <p14:tracePt t="102985" x="1917700" y="5403850"/>
          <p14:tracePt t="103002" x="1917700" y="5410200"/>
          <p14:tracePt t="103183" x="1917700" y="5391150"/>
          <p14:tracePt t="103199" x="1917700" y="5378450"/>
          <p14:tracePt t="103207" x="1917700" y="5365750"/>
          <p14:tracePt t="103218" x="1917700" y="5359400"/>
          <p14:tracePt t="103235" x="1917700" y="5327650"/>
          <p14:tracePt t="103252" x="1917700" y="5302250"/>
          <p14:tracePt t="103268" x="1917700" y="5276850"/>
          <p14:tracePt t="103285" x="1917700" y="5270500"/>
          <p14:tracePt t="103302" x="1924050" y="5257800"/>
          <p14:tracePt t="103408" x="1930400" y="5245100"/>
          <p14:tracePt t="103448" x="1930400" y="5251450"/>
          <p14:tracePt t="103472" x="1930400" y="5257800"/>
          <p14:tracePt t="103487" x="1930400" y="5270500"/>
          <p14:tracePt t="104000" x="1930400" y="5257800"/>
          <p14:tracePt t="104008" x="1930400" y="5238750"/>
          <p14:tracePt t="104019" x="1930400" y="5200650"/>
          <p14:tracePt t="104035" x="1930400" y="5130800"/>
          <p14:tracePt t="104052" x="1930400" y="5029200"/>
          <p14:tracePt t="104068" x="1930400" y="4940300"/>
          <p14:tracePt t="104085" x="1930400" y="4857750"/>
          <p14:tracePt t="104102" x="1911350" y="4800600"/>
          <p14:tracePt t="104118" x="1911350" y="4768850"/>
          <p14:tracePt t="104135" x="1911350" y="4743450"/>
          <p14:tracePt t="104152" x="1911350" y="4730750"/>
          <p14:tracePt t="104169" x="1911350" y="4718050"/>
          <p14:tracePt t="104328" x="1911350" y="4705350"/>
          <p14:tracePt t="104336" x="1911350" y="4679950"/>
          <p14:tracePt t="104344" x="1911350" y="4667250"/>
          <p14:tracePt t="104352" x="1911350" y="4660900"/>
          <p14:tracePt t="104369" x="1911350" y="4622800"/>
          <p14:tracePt t="104385" x="1911350" y="4578350"/>
          <p14:tracePt t="104402" x="1911350" y="4540250"/>
          <p14:tracePt t="104418" x="1911350" y="4514850"/>
          <p14:tracePt t="104435" x="1917700" y="4508500"/>
          <p14:tracePt t="104452" x="1917700" y="4502150"/>
          <p14:tracePt t="104480" x="1917700" y="4495800"/>
          <p14:tracePt t="104504" x="1917700" y="4476750"/>
          <p14:tracePt t="104520" x="1917700" y="4470400"/>
          <p14:tracePt t="104536" x="1917700" y="4464050"/>
          <p14:tracePt t="104544" x="1917700" y="4457700"/>
          <p14:tracePt t="104552" x="1917700" y="4445000"/>
          <p14:tracePt t="104569" x="1917700" y="4419600"/>
          <p14:tracePt t="104585" x="1917700" y="4400550"/>
          <p14:tracePt t="104602" x="1917700" y="4394200"/>
          <p14:tracePt t="104704" x="1917700" y="4387850"/>
          <p14:tracePt t="104720" x="1917700" y="4381500"/>
          <p14:tracePt t="104728" x="1917700" y="4362450"/>
          <p14:tracePt t="104752" x="1911350" y="4311650"/>
          <p14:tracePt t="104769" x="1911350" y="4260850"/>
          <p14:tracePt t="104792" x="1898650" y="4165600"/>
          <p14:tracePt t="104802" x="1892300" y="4133850"/>
          <p14:tracePt t="104819" x="1892300" y="4089400"/>
          <p14:tracePt t="104836" x="1879600" y="4044950"/>
          <p14:tracePt t="104852" x="1879600" y="4000500"/>
          <p14:tracePt t="104869" x="1860550" y="3962400"/>
          <p14:tracePt t="104885" x="1860550" y="3930650"/>
          <p14:tracePt t="104902" x="1860550" y="3886200"/>
          <p14:tracePt t="104919" x="1860550" y="3841750"/>
          <p14:tracePt t="104936" x="1860550" y="3759200"/>
          <p14:tracePt t="104952" x="1860550" y="3721100"/>
          <p14:tracePt t="104969" x="1866900" y="3689350"/>
          <p14:tracePt t="104985" x="1866900" y="3676650"/>
          <p14:tracePt t="105002" x="1866900" y="3651250"/>
          <p14:tracePt t="105019" x="1866900" y="3644900"/>
          <p14:tracePt t="105035" x="1873250" y="3625850"/>
          <p14:tracePt t="105272" x="1873250" y="3613150"/>
          <p14:tracePt t="105280" x="1873250" y="3606800"/>
          <p14:tracePt t="105288" x="1873250" y="3600450"/>
          <p14:tracePt t="105312" x="1873250" y="3556000"/>
          <p14:tracePt t="105320" x="1873250" y="3530600"/>
          <p14:tracePt t="105336" x="1860550" y="3473450"/>
          <p14:tracePt t="105352" x="1854200" y="3416300"/>
          <p14:tracePt t="105369" x="1841500" y="3321050"/>
          <p14:tracePt t="105386" x="1828800" y="3251200"/>
          <p14:tracePt t="105402" x="1828800" y="3206750"/>
          <p14:tracePt t="105419" x="1790700" y="3130550"/>
          <p14:tracePt t="105435" x="1790700" y="3098800"/>
          <p14:tracePt t="105452" x="1790700" y="3073400"/>
          <p14:tracePt t="105469" x="1784350" y="3048000"/>
          <p14:tracePt t="105485" x="1784350" y="3035300"/>
          <p14:tracePt t="105502" x="1784350" y="3009900"/>
          <p14:tracePt t="105519" x="1784350" y="2997200"/>
          <p14:tracePt t="105535" x="1765300" y="2965450"/>
          <p14:tracePt t="105552" x="1765300" y="2940050"/>
          <p14:tracePt t="105569" x="1765300" y="2933700"/>
          <p14:tracePt t="105585" x="1765300" y="2921000"/>
          <p14:tracePt t="105602" x="1758950" y="2901950"/>
          <p14:tracePt t="105619" x="1758950" y="2895600"/>
          <p14:tracePt t="105636" x="1758950" y="2889250"/>
          <p14:tracePt t="105652" x="1758950" y="2882900"/>
          <p14:tracePt t="105669" x="1758950" y="2863850"/>
          <p14:tracePt t="105686" x="1758950" y="2857500"/>
          <p14:tracePt t="105728" x="1758950" y="2851150"/>
          <p14:tracePt t="105896" x="1758950" y="2844800"/>
          <p14:tracePt t="105904" x="1758950" y="2819400"/>
          <p14:tracePt t="105919" x="1758950" y="2813050"/>
          <p14:tracePt t="105936" x="1758950" y="2768600"/>
          <p14:tracePt t="105963" x="1758950" y="2730500"/>
          <p14:tracePt t="105969" x="1758950" y="2705100"/>
          <p14:tracePt t="105986" x="1758950" y="2660650"/>
          <p14:tracePt t="106002" x="1758950" y="2603500"/>
          <p14:tracePt t="106019" x="1758950" y="2546350"/>
          <p14:tracePt t="106036" x="1758950" y="2495550"/>
          <p14:tracePt t="106052" x="1758950" y="2438400"/>
          <p14:tracePt t="106069" x="1758950" y="2393950"/>
          <p14:tracePt t="106086" x="1758950" y="2362200"/>
          <p14:tracePt t="106102" x="1758950" y="2317750"/>
          <p14:tracePt t="106119" x="1758950" y="2279650"/>
          <p14:tracePt t="106136" x="1758950" y="2216150"/>
          <p14:tracePt t="106152" x="1758950" y="2190750"/>
          <p14:tracePt t="106169" x="1758950" y="2152650"/>
          <p14:tracePt t="106186" x="1758950" y="2120900"/>
          <p14:tracePt t="106202" x="1758950" y="2089150"/>
          <p14:tracePt t="106219" x="1758950" y="2076450"/>
          <p14:tracePt t="106236" x="1758950" y="2044700"/>
          <p14:tracePt t="106252" x="1758950" y="2038350"/>
          <p14:tracePt t="106269" x="1758950" y="2000250"/>
          <p14:tracePt t="106286" x="1758950" y="1993900"/>
          <p14:tracePt t="106302" x="1758950" y="1974850"/>
          <p14:tracePt t="106319" x="1758950" y="1962150"/>
          <p14:tracePt t="106336" x="1758950" y="1955800"/>
          <p14:tracePt t="107569" x="1758950" y="1968500"/>
          <p14:tracePt t="107576" x="1758950" y="1993900"/>
          <p14:tracePt t="107586" x="1771650" y="2006600"/>
          <p14:tracePt t="107603" x="1771650" y="2051050"/>
          <p14:tracePt t="107619" x="1778000" y="2095500"/>
          <p14:tracePt t="107636" x="1790700" y="2146300"/>
          <p14:tracePt t="107653" x="1790700" y="2190750"/>
          <p14:tracePt t="107669" x="1816100" y="2247900"/>
          <p14:tracePt t="107686" x="1828800" y="2305050"/>
          <p14:tracePt t="107703" x="1835150" y="2330450"/>
          <p14:tracePt t="107719" x="1854200" y="2381250"/>
          <p14:tracePt t="107736" x="1860550" y="2387600"/>
          <p14:tracePt t="107753" x="1860550" y="2400300"/>
          <p14:tracePt t="107776" x="1866900" y="2413000"/>
          <p14:tracePt t="107817" x="1879600" y="2419350"/>
          <p14:tracePt t="107856" x="1885950" y="2419350"/>
          <p14:tracePt t="107880" x="1892300" y="2425700"/>
          <p14:tracePt t="108121" x="1898650" y="2413000"/>
          <p14:tracePt t="108129" x="1898650" y="2400300"/>
          <p14:tracePt t="108137" x="1911350" y="2368550"/>
          <p14:tracePt t="108153" x="1917700" y="2324100"/>
          <p14:tracePt t="108169" x="1936750" y="2279650"/>
          <p14:tracePt t="108186" x="1949450" y="2235200"/>
          <p14:tracePt t="108203" x="1955800" y="2190750"/>
          <p14:tracePt t="108219" x="1955800" y="2178050"/>
          <p14:tracePt t="108236" x="1955800" y="2171700"/>
          <p14:tracePt t="108253" x="1955800" y="2159000"/>
          <p14:tracePt t="108269" x="1962150" y="2152650"/>
          <p14:tracePt t="108286" x="1981200" y="2139950"/>
          <p14:tracePt t="108303" x="1987550" y="2133600"/>
          <p14:tracePt t="108319" x="2000250" y="2114550"/>
          <p14:tracePt t="108337" x="2006600" y="2101850"/>
          <p14:tracePt t="108385" x="2019300" y="2108200"/>
          <p14:tracePt t="108409" x="2019300" y="2114550"/>
          <p14:tracePt t="108417" x="2019300" y="2120900"/>
          <p14:tracePt t="108436" x="2019300" y="2133600"/>
          <p14:tracePt t="108453" x="2012950" y="2152650"/>
          <p14:tracePt t="108469" x="2012950" y="2184400"/>
          <p14:tracePt t="108486" x="2019300" y="2209800"/>
          <p14:tracePt t="108503" x="2025650" y="2228850"/>
          <p14:tracePt t="108520" x="2044700" y="2305050"/>
          <p14:tracePt t="108536" x="2089150" y="2495550"/>
          <p14:tracePt t="108553" x="2203450" y="2717800"/>
          <p14:tracePt t="108570" x="2298700" y="2984500"/>
          <p14:tracePt t="108586" x="2432050" y="3276600"/>
          <p14:tracePt t="108603" x="2571750" y="3530600"/>
          <p14:tracePt t="108619" x="2711450" y="3771900"/>
          <p14:tracePt t="108636" x="2851150" y="3994150"/>
          <p14:tracePt t="108653" x="2990850" y="4235450"/>
          <p14:tracePt t="108669" x="3117850" y="4457700"/>
          <p14:tracePt t="108686" x="3232150" y="4673600"/>
          <p14:tracePt t="108703" x="3340100" y="4895850"/>
          <p14:tracePt t="108720" x="3435350" y="5086350"/>
          <p14:tracePt t="108736" x="3524250" y="5359400"/>
          <p14:tracePt t="108753" x="3549650" y="5454650"/>
          <p14:tracePt t="108770" x="3562350" y="5511800"/>
          <p14:tracePt t="108786" x="3562350" y="5549900"/>
          <p14:tracePt t="108803" x="3562350" y="5556250"/>
          <p14:tracePt t="108849" x="3556000" y="5562600"/>
          <p14:tracePt t="108857" x="3543300" y="5562600"/>
          <p14:tracePt t="108865" x="3524250" y="5562600"/>
          <p14:tracePt t="108873" x="3486150" y="5537200"/>
          <p14:tracePt t="108886" x="3441700" y="5530850"/>
          <p14:tracePt t="108903" x="3371850" y="5486400"/>
          <p14:tracePt t="108920" x="3289300" y="5467350"/>
          <p14:tracePt t="108937" x="3175000" y="5441950"/>
          <p14:tracePt t="108953" x="3117850" y="5429250"/>
          <p14:tracePt t="108970" x="3041650" y="5429250"/>
          <p14:tracePt t="108986" x="2984500" y="5429250"/>
          <p14:tracePt t="109003" x="2927350" y="5429250"/>
          <p14:tracePt t="109020" x="2838450" y="5429250"/>
          <p14:tracePt t="109036" x="2749550" y="5429250"/>
          <p14:tracePt t="109053" x="2654300" y="5429250"/>
          <p14:tracePt t="109070" x="2590800" y="5435600"/>
          <p14:tracePt t="109086" x="2546350" y="5441950"/>
          <p14:tracePt t="109103" x="2501900" y="5441950"/>
          <p14:tracePt t="109120" x="2482850" y="5454650"/>
          <p14:tracePt t="109136" x="2470150" y="5461000"/>
          <p14:tracePt t="109153" x="2451100" y="5467350"/>
          <p14:tracePt t="109170" x="2419350" y="5492750"/>
          <p14:tracePt t="109186" x="2387600" y="5499100"/>
          <p14:tracePt t="109203" x="2362200" y="5524500"/>
          <p14:tracePt t="109220" x="2343150" y="5537200"/>
          <p14:tracePt t="109236" x="2324100" y="5537200"/>
          <p14:tracePt t="109253" x="2305050" y="5537200"/>
          <p14:tracePt t="109270" x="2292350" y="5537200"/>
          <p14:tracePt t="109286" x="2286000" y="5537200"/>
          <p14:tracePt t="109303" x="2273300" y="5537200"/>
          <p14:tracePt t="109321" x="2266950" y="5537200"/>
          <p14:tracePt t="109385" x="2254250" y="5530850"/>
          <p14:tracePt t="109393" x="2247900" y="5524500"/>
          <p14:tracePt t="109433" x="2247900" y="5518150"/>
          <p14:tracePt t="109441" x="2241550" y="5511800"/>
          <p14:tracePt t="109457" x="2235200" y="5505450"/>
          <p14:tracePt t="109465" x="2228850" y="5499100"/>
          <p14:tracePt t="109473" x="2222500" y="5486400"/>
          <p14:tracePt t="109486" x="2209800" y="5480050"/>
          <p14:tracePt t="109503" x="2203450" y="5448300"/>
          <p14:tracePt t="109520" x="2190750" y="5435600"/>
          <p14:tracePt t="109536" x="2171700" y="5416550"/>
          <p14:tracePt t="109553" x="2165350" y="5403850"/>
          <p14:tracePt t="109570" x="2165350" y="5397500"/>
          <p14:tracePt t="109586" x="2165350" y="5378450"/>
          <p14:tracePt t="109617" x="2190750" y="5372100"/>
          <p14:tracePt t="109625" x="2216150" y="5372100"/>
          <p14:tracePt t="109636" x="2254250" y="5372100"/>
          <p14:tracePt t="109653" x="2330450" y="5372100"/>
          <p14:tracePt t="109670" x="2374900" y="5372100"/>
          <p14:tracePt t="109686" x="2413000" y="5384800"/>
          <p14:tracePt t="109703" x="2432050" y="5384800"/>
          <p14:tracePt t="109720" x="2438400" y="5384800"/>
          <p14:tracePt t="109929" x="2438400" y="5372100"/>
          <p14:tracePt t="109937" x="2406650" y="5353050"/>
          <p14:tracePt t="109953" x="2374900" y="5340350"/>
          <p14:tracePt t="109970" x="2362200" y="5340350"/>
          <p14:tracePt t="109987" x="2330450" y="5340350"/>
          <p14:tracePt t="110003" x="2305050" y="5340350"/>
          <p14:tracePt t="110020" x="2260600" y="5346700"/>
          <p14:tracePt t="110037" x="2228850" y="5372100"/>
          <p14:tracePt t="110053" x="2222500" y="5378450"/>
          <p14:tracePt t="110070" x="2216150" y="5384800"/>
          <p14:tracePt t="110087" x="2203450" y="5384800"/>
          <p14:tracePt t="110103" x="2184400" y="5403850"/>
          <p14:tracePt t="110120" x="2178050" y="5403850"/>
          <p14:tracePt t="110137" x="2165350" y="5403850"/>
          <p14:tracePt t="110153" x="2159000" y="5403850"/>
          <p14:tracePt t="110233" x="2133600" y="5410200"/>
          <p14:tracePt t="110265" x="2133600" y="5416550"/>
          <p14:tracePt t="110273" x="2133600" y="5435600"/>
          <p14:tracePt t="110281" x="2133600" y="5441950"/>
          <p14:tracePt t="110409" x="2152650" y="5448300"/>
          <p14:tracePt t="110417" x="2165350" y="5448300"/>
          <p14:tracePt t="110425" x="2184400" y="5448300"/>
          <p14:tracePt t="110437" x="2260600" y="5448300"/>
          <p14:tracePt t="110453" x="2476500" y="5416550"/>
          <p14:tracePt t="110470" x="2755900" y="5359400"/>
          <p14:tracePt t="110487" x="2990850" y="5289550"/>
          <p14:tracePt t="110503" x="3130550" y="5232400"/>
          <p14:tracePt t="110520" x="3175000" y="5213350"/>
          <p14:tracePt t="110617" x="3162300" y="5213350"/>
          <p14:tracePt t="110625" x="3149600" y="5213350"/>
          <p14:tracePt t="110637" x="3143250" y="5213350"/>
          <p14:tracePt t="110653" x="3098800" y="5213350"/>
          <p14:tracePt t="110670" x="3067050" y="5213350"/>
          <p14:tracePt t="110694" x="3016250" y="5213350"/>
          <p14:tracePt t="110703" x="2990850" y="5213350"/>
          <p14:tracePt t="110720" x="2959100" y="5213350"/>
          <p14:tracePt t="110737" x="2889250" y="5232400"/>
          <p14:tracePt t="110737" x="2857500" y="5232400"/>
          <p14:tracePt t="110753" x="2800350" y="5264150"/>
          <p14:tracePt t="110770" x="2724150" y="5283200"/>
          <p14:tracePt t="110787" x="2628900" y="5314950"/>
          <p14:tracePt t="110803" x="2559050" y="5340350"/>
          <p14:tracePt t="110820" x="2495550" y="5359400"/>
          <p14:tracePt t="110837" x="2444750" y="5365750"/>
          <p14:tracePt t="110853" x="2400300" y="5397500"/>
          <p14:tracePt t="110870" x="2393950" y="5403850"/>
          <p14:tracePt t="110937" x="2387600" y="5403850"/>
          <p14:tracePt t="111009" x="2381250" y="5403850"/>
          <p14:tracePt t="111025" x="2381250" y="5397500"/>
          <p14:tracePt t="111033" x="2381250" y="5391150"/>
          <p14:tracePt t="111049" x="2381250" y="5378450"/>
          <p14:tracePt t="111057" x="2381250" y="5353050"/>
          <p14:tracePt t="111070" x="2381250" y="5346700"/>
          <p14:tracePt t="111087" x="2381250" y="5340350"/>
          <p14:tracePt t="111105" x="2381250" y="5334000"/>
          <p14:tracePt t="111120" x="2387600" y="5334000"/>
          <p14:tracePt t="111137" x="2438400" y="5314950"/>
          <p14:tracePt t="111154" x="2501900" y="5314950"/>
          <p14:tracePt t="111170" x="2616200" y="5321300"/>
          <p14:tracePt t="111187" x="2743200" y="5346700"/>
          <p14:tracePt t="111204" x="2851150" y="5353050"/>
          <p14:tracePt t="111220" x="2933700" y="5378450"/>
          <p14:tracePt t="111237" x="2978150" y="5378450"/>
          <p14:tracePt t="111254" x="3003550" y="5384800"/>
          <p14:tracePt t="111270" x="3022600" y="5384800"/>
          <p14:tracePt t="111287" x="3041650" y="5384800"/>
          <p14:tracePt t="111304" x="3048000" y="5391150"/>
          <p14:tracePt t="111320" x="3054350" y="5391150"/>
          <p14:tracePt t="111337" x="3092450" y="5391150"/>
          <p14:tracePt t="111354" x="3117850" y="5403850"/>
          <p14:tracePt t="111370" x="3143250" y="5403850"/>
          <p14:tracePt t="111387" x="3187700" y="5403850"/>
          <p14:tracePt t="111404" x="3232150" y="5397500"/>
          <p14:tracePt t="111420" x="3257550" y="5384800"/>
          <p14:tracePt t="111437" x="3276600" y="5372100"/>
          <p14:tracePt t="111457" x="3295650" y="5372100"/>
          <p14:tracePt t="111470" x="3302000" y="5372100"/>
          <p14:tracePt t="111487" x="3333750" y="5359400"/>
          <p14:tracePt t="111504" x="3390900" y="5353050"/>
          <p14:tracePt t="111520" x="3460750" y="5321300"/>
          <p14:tracePt t="111537" x="3575050" y="5308600"/>
          <p14:tracePt t="111537" x="3625850" y="5308600"/>
          <p14:tracePt t="111554" x="3822700" y="5283200"/>
          <p14:tracePt t="111570" x="4070350" y="5245100"/>
          <p14:tracePt t="111587" x="4267200" y="5219700"/>
          <p14:tracePt t="111604" x="4375150" y="5194300"/>
          <p14:tracePt t="111620" x="4432300" y="5187950"/>
          <p14:tracePt t="111637" x="4445000" y="5187950"/>
          <p14:tracePt t="111673" x="4451350" y="5187950"/>
          <p14:tracePt t="111681" x="4457700" y="5187950"/>
          <p14:tracePt t="111705" x="4464050" y="5187950"/>
          <p14:tracePt t="111729" x="4470400" y="5187950"/>
          <p14:tracePt t="111745" x="4476750" y="5181600"/>
          <p14:tracePt t="111753" x="4495800" y="5181600"/>
          <p14:tracePt t="111761" x="4502150" y="5175250"/>
          <p14:tracePt t="111770" x="4521200" y="5162550"/>
          <p14:tracePt t="111787" x="4540250" y="5149850"/>
          <p14:tracePt t="111804" x="4559300" y="5143500"/>
          <p14:tracePt t="111820" x="4578350" y="5130800"/>
          <p14:tracePt t="111837" x="4616450" y="5130800"/>
          <p14:tracePt t="111854" x="4635500" y="5130800"/>
          <p14:tracePt t="111870" x="4679950" y="5130800"/>
          <p14:tracePt t="111887" x="4705350" y="5130800"/>
          <p14:tracePt t="111977" x="4705350" y="5124450"/>
          <p14:tracePt t="111985" x="4692650" y="5111750"/>
          <p14:tracePt t="111993" x="4686300" y="5099050"/>
          <p14:tracePt t="112004" x="4648200" y="5073650"/>
          <p14:tracePt t="112020" x="4552950" y="4978400"/>
          <p14:tracePt t="112037" x="4425950" y="4851400"/>
          <p14:tracePt t="112054" x="4286250" y="4724400"/>
          <p14:tracePt t="112070" x="4108450" y="4540250"/>
          <p14:tracePt t="112087" x="3956050" y="4381500"/>
          <p14:tracePt t="112104" x="3797300" y="4203700"/>
          <p14:tracePt t="112120" x="3638550" y="3981450"/>
          <p14:tracePt t="112137" x="3479800" y="3683000"/>
          <p14:tracePt t="112154" x="3384550" y="3524250"/>
          <p14:tracePt t="112170" x="3270250" y="3384550"/>
          <p14:tracePt t="112187" x="3162300" y="3213100"/>
          <p14:tracePt t="112204" x="3054350" y="3098800"/>
          <p14:tracePt t="112220" x="2952750" y="2990850"/>
          <p14:tracePt t="112237" x="2876550" y="2895600"/>
          <p14:tracePt t="112254" x="2838450" y="2851150"/>
          <p14:tracePt t="112271" x="2813050" y="2838450"/>
          <p14:tracePt t="112287" x="2800350" y="2819400"/>
          <p14:tracePt t="112304" x="2774950" y="2787650"/>
          <p14:tracePt t="112320" x="2749550" y="2749550"/>
          <p14:tracePt t="112337" x="2705100" y="2686050"/>
          <p14:tracePt t="112354" x="2660650" y="2628900"/>
          <p14:tracePt t="112370" x="2609850" y="2559050"/>
          <p14:tracePt t="112387" x="2571750" y="2489200"/>
          <p14:tracePt t="112404" x="2520950" y="2413000"/>
          <p14:tracePt t="112420" x="2482850" y="2368550"/>
          <p14:tracePt t="112437" x="2406650" y="2305050"/>
          <p14:tracePt t="112454" x="2349500" y="2254250"/>
          <p14:tracePt t="112470" x="2279650" y="2203450"/>
          <p14:tracePt t="112487" x="2228850" y="2165350"/>
          <p14:tracePt t="112504" x="2159000" y="2133600"/>
          <p14:tracePt t="112520" x="2089150" y="2082800"/>
          <p14:tracePt t="112537" x="2000250" y="2025650"/>
          <p14:tracePt t="112554" x="1968500" y="2006600"/>
          <p14:tracePt t="112570" x="1917700" y="1968500"/>
          <p14:tracePt t="112587" x="1892300" y="1962150"/>
          <p14:tracePt t="112604" x="1879600" y="1943100"/>
          <p14:tracePt t="112620" x="1841500" y="1936750"/>
          <p14:tracePt t="112637" x="1835150" y="1936750"/>
          <p14:tracePt t="112658" x="1828800" y="1930400"/>
          <p14:tracePt t="112671" x="1822450" y="1930400"/>
          <p14:tracePt t="112698" x="1816100" y="1924050"/>
          <p14:tracePt t="112722" x="1803400" y="1911350"/>
          <p14:tracePt t="112730" x="1803400" y="1905000"/>
          <p14:tracePt t="112746" x="1797050" y="1898650"/>
          <p14:tracePt t="112858" x="1771650" y="1898650"/>
          <p14:tracePt t="113002" x="1771650" y="1911350"/>
          <p14:tracePt t="113018" x="1771650" y="1917700"/>
          <p14:tracePt t="113026" x="1784350" y="1924050"/>
          <p14:tracePt t="113042" x="1790700" y="1930400"/>
          <p14:tracePt t="113054" x="1803400" y="1949450"/>
          <p14:tracePt t="113071" x="1828800" y="1962150"/>
          <p14:tracePt t="113087" x="1866900" y="1987550"/>
          <p14:tracePt t="113104" x="1892300" y="2000250"/>
          <p14:tracePt t="113121" x="1917700" y="2012950"/>
          <p14:tracePt t="113137" x="1930400" y="2025650"/>
          <p14:tracePt t="113154" x="1974850" y="2032000"/>
          <p14:tracePt t="113171" x="1981200" y="2032000"/>
          <p14:tracePt t="113187" x="1987550" y="2032000"/>
          <p14:tracePt t="113204" x="2006600" y="2032000"/>
          <p14:tracePt t="113226" x="2012950" y="2032000"/>
          <p14:tracePt t="113237" x="2019300" y="2038350"/>
          <p14:tracePt t="117667" x="2025650" y="2038350"/>
          <p14:tracePt t="117691" x="2051050" y="2051050"/>
          <p14:tracePt t="117699" x="2063750" y="2063750"/>
          <p14:tracePt t="117715" x="2070100" y="2070100"/>
          <p14:tracePt t="117731" x="2076450" y="2082800"/>
          <p14:tracePt t="117747" x="2095500" y="2095500"/>
          <p14:tracePt t="117763" x="2101850" y="2101850"/>
          <p14:tracePt t="117772" x="2108200" y="2114550"/>
          <p14:tracePt t="117788" x="2114550" y="2120900"/>
          <p14:tracePt t="117805" x="2120900" y="2146300"/>
          <p14:tracePt t="117822" x="2139950" y="2159000"/>
          <p14:tracePt t="117838" x="2146300" y="2165350"/>
          <p14:tracePt t="117855" x="2165350" y="2184400"/>
          <p14:tracePt t="117872" x="2171700" y="2190750"/>
          <p14:tracePt t="117888" x="2184400" y="2203450"/>
          <p14:tracePt t="117905" x="2184400" y="2216150"/>
          <p14:tracePt t="117922" x="2197100" y="2228850"/>
          <p14:tracePt t="117939" x="2216150" y="2254250"/>
          <p14:tracePt t="117955" x="2222500" y="2260600"/>
          <p14:tracePt t="117972" x="2247900" y="2286000"/>
          <p14:tracePt t="117988" x="2254250" y="2298700"/>
          <p14:tracePt t="118005" x="2260600" y="2311400"/>
          <p14:tracePt t="118022" x="2286000" y="2349500"/>
          <p14:tracePt t="118038" x="2292350" y="2355850"/>
          <p14:tracePt t="118055" x="2305050" y="2387600"/>
          <p14:tracePt t="118072" x="2317750" y="2419350"/>
          <p14:tracePt t="118088" x="2336800" y="2438400"/>
          <p14:tracePt t="118105" x="2349500" y="2470150"/>
          <p14:tracePt t="118122" x="2368550" y="2489200"/>
          <p14:tracePt t="118139" x="2374900" y="2508250"/>
          <p14:tracePt t="118155" x="2387600" y="2527300"/>
          <p14:tracePt t="118172" x="2400300" y="2546350"/>
          <p14:tracePt t="118188" x="2413000" y="2571750"/>
          <p14:tracePt t="118205" x="2425700" y="2590800"/>
          <p14:tracePt t="118222" x="2444750" y="2622550"/>
          <p14:tracePt t="118238" x="2451100" y="2635250"/>
          <p14:tracePt t="118255" x="2463800" y="2647950"/>
          <p14:tracePt t="118272" x="2470150" y="2654300"/>
          <p14:tracePt t="118288" x="2470150" y="2660650"/>
          <p14:tracePt t="118305" x="2489200" y="2679700"/>
          <p14:tracePt t="118322" x="2495550" y="2692400"/>
          <p14:tracePt t="118339" x="2508250" y="2711450"/>
          <p14:tracePt t="118355" x="2520950" y="2717800"/>
          <p14:tracePt t="118372" x="2533650" y="2730500"/>
          <p14:tracePt t="118388" x="2540000" y="2749550"/>
          <p14:tracePt t="118405" x="2565400" y="2768600"/>
          <p14:tracePt t="118422" x="2571750" y="2787650"/>
          <p14:tracePt t="118438" x="2584450" y="2794000"/>
          <p14:tracePt t="118455" x="2609850" y="2832100"/>
          <p14:tracePt t="118472" x="2616200" y="2838450"/>
          <p14:tracePt t="118489" x="2628900" y="2863850"/>
          <p14:tracePt t="118505" x="2667000" y="2914650"/>
          <p14:tracePt t="118522" x="2698750" y="2933700"/>
          <p14:tracePt t="118539" x="2717800" y="2959100"/>
          <p14:tracePt t="118555" x="2743200" y="2984500"/>
          <p14:tracePt t="118572" x="2755900" y="2997200"/>
          <p14:tracePt t="118589" x="2794000" y="3035300"/>
          <p14:tracePt t="118605" x="2813050" y="3060700"/>
          <p14:tracePt t="118622" x="2825750" y="3073400"/>
          <p14:tracePt t="118639" x="2851150" y="3117850"/>
          <p14:tracePt t="118655" x="2863850" y="3130550"/>
          <p14:tracePt t="118672" x="2882900" y="3155950"/>
          <p14:tracePt t="118689" x="2908300" y="3181350"/>
          <p14:tracePt t="118705" x="2921000" y="3206750"/>
          <p14:tracePt t="118722" x="2933700" y="3225800"/>
          <p14:tracePt t="118739" x="2952750" y="3238500"/>
          <p14:tracePt t="118755" x="2959100" y="3251200"/>
          <p14:tracePt t="118772" x="2965450" y="3263900"/>
          <p14:tracePt t="118789" x="2984500" y="3289300"/>
          <p14:tracePt t="118805" x="2990850" y="3295650"/>
          <p14:tracePt t="118822" x="3003550" y="3321050"/>
          <p14:tracePt t="118839" x="3003550" y="3327400"/>
          <p14:tracePt t="118855" x="3028950" y="3352800"/>
          <p14:tracePt t="118872" x="3035300" y="3365500"/>
          <p14:tracePt t="118888" x="3035300" y="3390900"/>
          <p14:tracePt t="118905" x="3060700" y="3409950"/>
          <p14:tracePt t="118922" x="3067050" y="3429000"/>
          <p14:tracePt t="118939" x="3073400" y="3441700"/>
          <p14:tracePt t="118939" x="3086100" y="3448050"/>
          <p14:tracePt t="118955" x="3098800" y="3467100"/>
          <p14:tracePt t="118972" x="3117850" y="3492500"/>
          <p14:tracePt t="118989" x="3124200" y="3517900"/>
          <p14:tracePt t="119005" x="3149600" y="3556000"/>
          <p14:tracePt t="119022" x="3162300" y="3568700"/>
          <p14:tracePt t="119039" x="3168650" y="3594100"/>
          <p14:tracePt t="119055" x="3194050" y="3619500"/>
          <p14:tracePt t="119072" x="3200400" y="3644900"/>
          <p14:tracePt t="119089" x="3225800" y="3663950"/>
          <p14:tracePt t="119105" x="3238500" y="3689350"/>
          <p14:tracePt t="119122" x="3251200" y="3708400"/>
          <p14:tracePt t="119139" x="3251200" y="3714750"/>
          <p14:tracePt t="119155" x="3263900" y="3733800"/>
          <p14:tracePt t="119172" x="3276600" y="3746500"/>
          <p14:tracePt t="119189" x="3282950" y="3759200"/>
          <p14:tracePt t="119205" x="3289300" y="3771900"/>
          <p14:tracePt t="119222" x="3308350" y="3790950"/>
          <p14:tracePt t="119239" x="3314700" y="3803650"/>
          <p14:tracePt t="119255" x="3327400" y="3829050"/>
          <p14:tracePt t="119272" x="3346450" y="3867150"/>
          <p14:tracePt t="119289" x="3371850" y="3898900"/>
          <p14:tracePt t="119305" x="3403600" y="3930650"/>
          <p14:tracePt t="119322" x="3422650" y="3949700"/>
          <p14:tracePt t="119339" x="3454400" y="4006850"/>
          <p14:tracePt t="119355" x="3467100" y="4032250"/>
          <p14:tracePt t="119372" x="3492500" y="4064000"/>
          <p14:tracePt t="119389" x="3498850" y="4083050"/>
          <p14:tracePt t="119405" x="3505200" y="4089400"/>
          <p14:tracePt t="119422" x="3524250" y="4114800"/>
          <p14:tracePt t="119439" x="3536950" y="4127500"/>
          <p14:tracePt t="119455" x="3556000" y="4165600"/>
          <p14:tracePt t="119472" x="3581400" y="4197350"/>
          <p14:tracePt t="119489" x="3600450" y="4222750"/>
          <p14:tracePt t="119505" x="3619500" y="4235450"/>
          <p14:tracePt t="119522" x="3644900" y="4260850"/>
          <p14:tracePt t="119539" x="3651250" y="4267200"/>
          <p14:tracePt t="119555" x="3657600" y="4273550"/>
          <p14:tracePt t="119572" x="3663950" y="4298950"/>
          <p14:tracePt t="119589" x="3683000" y="4311650"/>
          <p14:tracePt t="119606" x="3695700" y="4330700"/>
          <p14:tracePt t="119622" x="3702050" y="4343400"/>
          <p14:tracePt t="119639" x="3727450" y="4368800"/>
          <p14:tracePt t="119655" x="3752850" y="4406900"/>
          <p14:tracePt t="119672" x="3778250" y="4425950"/>
          <p14:tracePt t="119689" x="3803650" y="4451350"/>
          <p14:tracePt t="119706" x="3816350" y="4464050"/>
          <p14:tracePt t="119722" x="3841750" y="4489450"/>
          <p14:tracePt t="119739" x="3867150" y="4527550"/>
          <p14:tracePt t="119755" x="3892550" y="4533900"/>
          <p14:tracePt t="119772" x="3917950" y="4565650"/>
          <p14:tracePt t="119789" x="3943350" y="4603750"/>
          <p14:tracePt t="119805" x="3981450" y="4660900"/>
          <p14:tracePt t="119822" x="4032250" y="4724400"/>
          <p14:tracePt t="119839" x="4057650" y="4768850"/>
          <p14:tracePt t="119856" x="4108450" y="4819650"/>
          <p14:tracePt t="119872" x="4133850" y="4851400"/>
          <p14:tracePt t="119889" x="4159250" y="4870450"/>
          <p14:tracePt t="119906" x="4184650" y="4895850"/>
          <p14:tracePt t="119922" x="4191000" y="4902200"/>
          <p14:tracePt t="119939" x="4210050" y="4921250"/>
          <p14:tracePt t="119939" x="4216400" y="4927600"/>
          <p14:tracePt t="119956" x="4241800" y="4953000"/>
          <p14:tracePt t="119972" x="4267200" y="4978400"/>
          <p14:tracePt t="119989" x="4292600" y="5003800"/>
          <p14:tracePt t="120006" x="4305300" y="5016500"/>
          <p14:tracePt t="120022" x="4330700" y="5048250"/>
          <p14:tracePt t="120039" x="4337050" y="5060950"/>
          <p14:tracePt t="120056" x="4337050" y="5073650"/>
          <p14:tracePt t="120072" x="4349750" y="5080000"/>
          <p14:tracePt t="120089" x="4356100" y="5099050"/>
          <p14:tracePt t="120106" x="4368800" y="5111750"/>
          <p14:tracePt t="120122" x="4375150" y="5124450"/>
          <p14:tracePt t="120139" x="4387850" y="5143500"/>
          <p14:tracePt t="120523" x="4394200" y="5143500"/>
          <p14:tracePt t="120531" x="4400550" y="5143500"/>
          <p14:tracePt t="120539" x="4413250" y="5143500"/>
          <p14:tracePt t="120556" x="4489450" y="5187950"/>
          <p14:tracePt t="120572" x="4533900" y="5219700"/>
          <p14:tracePt t="120589" x="4578350" y="5257800"/>
          <p14:tracePt t="120606" x="4622800" y="5302250"/>
          <p14:tracePt t="120622" x="4686300" y="5378450"/>
          <p14:tracePt t="120639" x="4705350" y="5416550"/>
          <p14:tracePt t="120656" x="4762500" y="5518150"/>
          <p14:tracePt t="120672" x="4800600" y="5588000"/>
          <p14:tracePt t="120689" x="4819650" y="5657850"/>
          <p14:tracePt t="120706" x="4864100" y="5727700"/>
          <p14:tracePt t="120722" x="4933950" y="5829300"/>
          <p14:tracePt t="120739" x="4978400" y="5924550"/>
          <p14:tracePt t="120756" x="5022850" y="5988050"/>
          <p14:tracePt t="120772" x="5048250" y="6032500"/>
          <p14:tracePt t="120789" x="5054600" y="6045200"/>
          <p14:tracePt t="120806" x="5067300" y="6064250"/>
          <p14:tracePt t="120822" x="5067300" y="6083300"/>
          <p14:tracePt t="120839" x="5067300" y="6102350"/>
          <p14:tracePt t="120856" x="5067300" y="6108700"/>
          <p14:tracePt t="120872" x="5067300" y="6121400"/>
          <p14:tracePt t="120980" x="5067300" y="6115050"/>
          <p14:tracePt t="120987" x="5067300" y="6108700"/>
          <p14:tracePt t="120995" x="5067300" y="6102350"/>
          <p14:tracePt t="121006" x="5067300" y="6096000"/>
          <p14:tracePt t="121022" x="5054600" y="6064250"/>
          <p14:tracePt t="121039" x="5048250" y="6032500"/>
          <p14:tracePt t="121056" x="5041900" y="6007100"/>
          <p14:tracePt t="121072" x="5041900" y="5975350"/>
          <p14:tracePt t="121089" x="5041900" y="5937250"/>
          <p14:tracePt t="121106" x="5029200" y="5905500"/>
          <p14:tracePt t="121122" x="5029200" y="5899150"/>
          <p14:tracePt t="121139" x="5016500" y="5873750"/>
          <p14:tracePt t="121172" x="5016500" y="5854700"/>
          <p14:tracePt t="121204" x="5022850" y="5854700"/>
          <p14:tracePt t="121212" x="5041900" y="5854700"/>
          <p14:tracePt t="121222" x="5048250" y="5854700"/>
          <p14:tracePt t="121239" x="5092700" y="5861050"/>
          <p14:tracePt t="121266" x="5118100" y="5873750"/>
          <p14:tracePt t="121272" x="5124450" y="5873750"/>
          <p14:tracePt t="121308" x="5130800" y="5873750"/>
          <p14:tracePt t="121332" x="5137150" y="5886450"/>
          <p14:tracePt t="121340" x="5143500" y="5899150"/>
          <p14:tracePt t="121580" x="5143500" y="5892800"/>
          <p14:tracePt t="121588" x="5143500" y="5867400"/>
          <p14:tracePt t="121596" x="5143500" y="5861050"/>
          <p14:tracePt t="121606" x="5143500" y="5835650"/>
          <p14:tracePt t="121622" x="5130800" y="5810250"/>
          <p14:tracePt t="121639" x="5130800" y="5784850"/>
          <p14:tracePt t="121656" x="5124450" y="5753100"/>
          <p14:tracePt t="121673" x="5124450" y="5746750"/>
          <p14:tracePt t="121689" x="5124450" y="5740400"/>
          <p14:tracePt t="121804" x="5124450" y="5746750"/>
          <p14:tracePt t="121812" x="5124450" y="5772150"/>
          <p14:tracePt t="121823" x="5124450" y="5784850"/>
          <p14:tracePt t="121839" x="5124450" y="5797550"/>
          <p14:tracePt t="121856" x="5124450" y="5810250"/>
          <p14:tracePt t="122316" x="5124450" y="5791200"/>
          <p14:tracePt t="122324" x="5130800" y="5784850"/>
          <p14:tracePt t="122428" x="5143500" y="5784850"/>
          <p14:tracePt t="122460" x="5149850" y="5797550"/>
          <p14:tracePt t="122836" x="5149850" y="5810250"/>
          <p14:tracePt t="122844" x="5149850" y="5816600"/>
          <p14:tracePt t="122852" x="5149850" y="5822950"/>
          <p14:tracePt t="122860" x="5149850" y="5835650"/>
          <p14:tracePt t="122873" x="5137150" y="5861050"/>
          <p14:tracePt t="122890" x="5105400" y="5886450"/>
          <p14:tracePt t="122906" x="5067300" y="5905500"/>
          <p14:tracePt t="122923" x="5022850" y="5911850"/>
          <p14:tracePt t="122940" x="4927600" y="5924550"/>
          <p14:tracePt t="122956" x="4838700" y="5924550"/>
          <p14:tracePt t="122973" x="4743450" y="5892800"/>
          <p14:tracePt t="122990" x="4635500" y="5822950"/>
          <p14:tracePt t="123006" x="4514850" y="5727700"/>
          <p14:tracePt t="123023" x="4375150" y="5626100"/>
          <p14:tracePt t="123040" x="4248150" y="5511800"/>
          <p14:tracePt t="123056" x="4121150" y="5397500"/>
          <p14:tracePt t="123073" x="3911600" y="5232400"/>
          <p14:tracePt t="123090" x="3683000" y="5041900"/>
          <p14:tracePt t="123106" x="3378200" y="4800600"/>
          <p14:tracePt t="123123" x="3092450" y="4572000"/>
          <p14:tracePt t="123140" x="2679700" y="4235450"/>
          <p14:tracePt t="123156" x="2470150" y="4038600"/>
          <p14:tracePt t="123173" x="2286000" y="3822700"/>
          <p14:tracePt t="123190" x="2165350" y="3651250"/>
          <p14:tracePt t="123206" x="2057400" y="3448050"/>
          <p14:tracePt t="123223" x="1974850" y="3181350"/>
          <p14:tracePt t="123240" x="1917700" y="2965450"/>
          <p14:tracePt t="123256" x="1892300" y="2819400"/>
          <p14:tracePt t="123273" x="1885950" y="2724150"/>
          <p14:tracePt t="123290" x="1873250" y="2654300"/>
          <p14:tracePt t="123306" x="1866900" y="2597150"/>
          <p14:tracePt t="123323" x="1866900" y="2565400"/>
          <p14:tracePt t="123340" x="1841500" y="2520950"/>
          <p14:tracePt t="123356" x="1841500" y="2508250"/>
          <p14:tracePt t="123373" x="1841500" y="2463800"/>
          <p14:tracePt t="123390" x="1841500" y="2400300"/>
          <p14:tracePt t="123406" x="1841500" y="2330450"/>
          <p14:tracePt t="123423" x="1841500" y="2279650"/>
          <p14:tracePt t="123440" x="1854200" y="2184400"/>
          <p14:tracePt t="123456" x="1873250" y="2089150"/>
          <p14:tracePt t="123473" x="1873250" y="2019300"/>
          <p14:tracePt t="123490" x="1898650" y="1936750"/>
          <p14:tracePt t="123506" x="1905000" y="1873250"/>
          <p14:tracePt t="123523" x="1911350" y="1822450"/>
          <p14:tracePt t="123540" x="1911350" y="1752600"/>
          <p14:tracePt t="123556" x="1924050" y="1739900"/>
          <p14:tracePt t="123684" x="1930400" y="1739900"/>
          <p14:tracePt t="123700" x="1936750" y="1739900"/>
          <p14:tracePt t="123708" x="1936750" y="1746250"/>
          <p14:tracePt t="123716" x="1943100" y="1765300"/>
          <p14:tracePt t="123732" x="1955800" y="1784350"/>
          <p14:tracePt t="123740" x="1962150" y="1797050"/>
          <p14:tracePt t="123756" x="1981200" y="1835150"/>
          <p14:tracePt t="123773" x="1993900" y="1873250"/>
          <p14:tracePt t="123790" x="2012950" y="1924050"/>
          <p14:tracePt t="123807" x="2051050" y="1968500"/>
          <p14:tracePt t="123823" x="2127250" y="2044700"/>
          <p14:tracePt t="123840" x="2190750" y="2108200"/>
          <p14:tracePt t="123857" x="2254250" y="2146300"/>
          <p14:tracePt t="123873" x="2324100" y="2209800"/>
          <p14:tracePt t="123890" x="2374900" y="2254250"/>
          <p14:tracePt t="123906" x="2432050" y="2298700"/>
          <p14:tracePt t="123923" x="2444750" y="2324100"/>
          <p14:tracePt t="123940" x="2489200" y="2374900"/>
          <p14:tracePt t="123957" x="2514600" y="2400300"/>
          <p14:tracePt t="123973" x="2533650" y="2438400"/>
          <p14:tracePt t="123990" x="2540000" y="2451100"/>
          <p14:tracePt t="124006" x="2565400" y="2495550"/>
          <p14:tracePt t="124023" x="2584450" y="2527300"/>
          <p14:tracePt t="124040" x="2622550" y="2597150"/>
          <p14:tracePt t="124056" x="2667000" y="2647950"/>
          <p14:tracePt t="124073" x="2711450" y="2711450"/>
          <p14:tracePt t="124090" x="2762250" y="2794000"/>
          <p14:tracePt t="124106" x="2813050" y="2857500"/>
          <p14:tracePt t="124123" x="2832100" y="2901950"/>
          <p14:tracePt t="124140" x="2882900" y="2990850"/>
          <p14:tracePt t="124157" x="2908300" y="3048000"/>
          <p14:tracePt t="124173" x="2946400" y="3105150"/>
          <p14:tracePt t="124190" x="2978150" y="3143250"/>
          <p14:tracePt t="124207" x="3003550" y="3200400"/>
          <p14:tracePt t="124223" x="3022600" y="3225800"/>
          <p14:tracePt t="124240" x="3048000" y="3251200"/>
          <p14:tracePt t="124257" x="3073400" y="3295650"/>
          <p14:tracePt t="124273" x="3098800" y="3333750"/>
          <p14:tracePt t="124290" x="3143250" y="3390900"/>
          <p14:tracePt t="124307" x="3181350" y="3441700"/>
          <p14:tracePt t="124323" x="3213100" y="3511550"/>
          <p14:tracePt t="124340" x="3289300" y="3632200"/>
          <p14:tracePt t="124357" x="3302000" y="3670300"/>
          <p14:tracePt t="124373" x="3340100" y="3721100"/>
          <p14:tracePt t="124390" x="3359150" y="3765550"/>
          <p14:tracePt t="124407" x="3397250" y="3803650"/>
          <p14:tracePt t="124423" x="3422650" y="3841750"/>
          <p14:tracePt t="124440" x="3441700" y="3886200"/>
          <p14:tracePt t="124457" x="3454400" y="3930650"/>
          <p14:tracePt t="124473" x="3492500" y="3994150"/>
          <p14:tracePt t="124490" x="3524250" y="4051300"/>
          <p14:tracePt t="124507" x="3549650" y="4095750"/>
          <p14:tracePt t="124523" x="3575050" y="4133850"/>
          <p14:tracePt t="124540" x="3619500" y="4184650"/>
          <p14:tracePt t="124557" x="3657600" y="4229100"/>
          <p14:tracePt t="124573" x="3683000" y="4254500"/>
          <p14:tracePt t="124590" x="3714750" y="4292600"/>
          <p14:tracePt t="124607" x="3765550" y="4356100"/>
          <p14:tracePt t="124623" x="3803650" y="4387850"/>
          <p14:tracePt t="124640" x="3879850" y="4464050"/>
          <p14:tracePt t="124657" x="3924300" y="4521200"/>
          <p14:tracePt t="124673" x="4013200" y="4641850"/>
          <p14:tracePt t="124690" x="4076700" y="4718050"/>
          <p14:tracePt t="124707" x="4133850" y="4775200"/>
          <p14:tracePt t="124723" x="4171950" y="4813300"/>
          <p14:tracePt t="124740" x="4210050" y="4857750"/>
          <p14:tracePt t="124757" x="4248150" y="4889500"/>
          <p14:tracePt t="124773" x="4273550" y="4927600"/>
          <p14:tracePt t="124790" x="4311650" y="4965700"/>
          <p14:tracePt t="124807" x="4337050" y="4991100"/>
          <p14:tracePt t="124823" x="4349750" y="5003800"/>
          <p14:tracePt t="124840" x="4356100" y="5010150"/>
          <p14:tracePt t="124857" x="4381500" y="5035550"/>
          <p14:tracePt t="124873" x="4387850" y="5048250"/>
          <p14:tracePt t="124890" x="4413250" y="5073650"/>
          <p14:tracePt t="124907" x="4419600" y="5092700"/>
          <p14:tracePt t="124923" x="4438650" y="5111750"/>
          <p14:tracePt t="124940" x="4464050" y="5162550"/>
          <p14:tracePt t="124940" x="4470400" y="5168900"/>
          <p14:tracePt t="124957" x="4502150" y="5200650"/>
          <p14:tracePt t="124973" x="4514850" y="5226050"/>
          <p14:tracePt t="124990" x="4521200" y="5232400"/>
          <p14:tracePt t="125007" x="4540250" y="5257800"/>
          <p14:tracePt t="125052" x="4546600" y="5264150"/>
          <p14:tracePt t="125084" x="4546600" y="5283200"/>
          <p14:tracePt t="125220" x="4546600" y="5289550"/>
          <p14:tracePt t="125236" x="4546600" y="5295900"/>
          <p14:tracePt t="125381" x="4546600" y="5302250"/>
          <p14:tracePt t="125388" x="4546600" y="5321300"/>
          <p14:tracePt t="125396" x="4546600" y="5327650"/>
          <p14:tracePt t="125407" x="4546600" y="5334000"/>
          <p14:tracePt t="125557" x="4546600" y="5340350"/>
          <p14:tracePt t="125693" x="4552950" y="5340350"/>
          <p14:tracePt t="125709" x="4559300" y="5340350"/>
          <p14:tracePt t="125717" x="4578350" y="5340350"/>
          <p14:tracePt t="125725" x="4584700" y="5340350"/>
          <p14:tracePt t="125740" x="4591050" y="5340350"/>
          <p14:tracePt t="125741" x="4616450" y="5340350"/>
          <p14:tracePt t="125757" x="4629150" y="5359400"/>
          <p14:tracePt t="125773" x="4648200" y="5372100"/>
          <p14:tracePt t="125790" x="4654550" y="5372100"/>
          <p14:tracePt t="125807" x="4667250" y="5378450"/>
          <p14:tracePt t="125823" x="4679950" y="5403850"/>
          <p14:tracePt t="125845" x="4686300" y="5410200"/>
          <p14:tracePt t="125857" x="4692650" y="5416550"/>
          <p14:tracePt t="125885" x="4699000" y="5429250"/>
          <p14:tracePt t="125909" x="4705350" y="5435600"/>
          <p14:tracePt t="125917" x="4718050" y="5441950"/>
          <p14:tracePt t="125925" x="4724400" y="5448300"/>
          <p14:tracePt t="125941" x="4737100" y="5461000"/>
          <p14:tracePt t="125957" x="4743450" y="5480050"/>
          <p14:tracePt t="125997" x="4756150" y="5486400"/>
          <p14:tracePt t="126101" x="4749800" y="5492750"/>
          <p14:tracePt t="126117" x="4743450" y="5492750"/>
          <p14:tracePt t="126165" x="4737100" y="5492750"/>
          <p14:tracePt t="126245" x="4737100" y="5486400"/>
          <p14:tracePt t="126405" x="4730750" y="5486400"/>
          <p14:tracePt t="126413" x="4705350" y="5486400"/>
          <p14:tracePt t="126424" x="4699000" y="5486400"/>
          <p14:tracePt t="126440" x="4667250" y="5486400"/>
          <p14:tracePt t="126457" x="4616450" y="5467350"/>
          <p14:tracePt t="126474" x="4559300" y="5461000"/>
          <p14:tracePt t="126490" x="4514850" y="5416550"/>
          <p14:tracePt t="126507" x="4445000" y="5391150"/>
          <p14:tracePt t="126523" x="4419600" y="5372100"/>
          <p14:tracePt t="126540" x="4375150" y="5334000"/>
          <p14:tracePt t="126557" x="4324350" y="5295900"/>
          <p14:tracePt t="126573" x="4286250" y="5251450"/>
          <p14:tracePt t="126590" x="4235450" y="5187950"/>
          <p14:tracePt t="126607" x="4152900" y="5118100"/>
          <p14:tracePt t="126624" x="4019550" y="4997450"/>
          <p14:tracePt t="126640" x="3854450" y="4845050"/>
          <p14:tracePt t="126657" x="3721100" y="4673600"/>
          <p14:tracePt t="126674" x="3575050" y="4527550"/>
          <p14:tracePt t="126690" x="3479800" y="4419600"/>
          <p14:tracePt t="126707" x="3435350" y="4330700"/>
          <p14:tracePt t="126724" x="3409950" y="4298950"/>
          <p14:tracePt t="126740" x="3403600" y="4260850"/>
          <p14:tracePt t="126741" x="3403600" y="4254500"/>
          <p14:tracePt t="126797" x="3422650" y="4273550"/>
          <p14:tracePt t="126805" x="3448050" y="4305300"/>
          <p14:tracePt t="126813" x="3486150" y="4349750"/>
          <p14:tracePt t="126824" x="3511550" y="4381500"/>
          <p14:tracePt t="126841" x="3575050" y="4438650"/>
          <p14:tracePt t="126857" x="3651250" y="4514850"/>
          <p14:tracePt t="126874" x="3689350" y="4540250"/>
          <p14:tracePt t="126890" x="3721100" y="4565650"/>
          <p14:tracePt t="126907" x="3727450" y="4578350"/>
          <p14:tracePt t="126924" x="3733800" y="4584700"/>
          <p14:tracePt t="126940" x="3746500" y="4603750"/>
          <p14:tracePt t="126941" x="3752850" y="4616450"/>
          <p14:tracePt t="126957" x="3752850" y="4667250"/>
          <p14:tracePt t="126974" x="3759200" y="4724400"/>
          <p14:tracePt t="126990" x="3778250" y="4800600"/>
          <p14:tracePt t="127007" x="3810000" y="4870450"/>
          <p14:tracePt t="127024" x="3829050" y="4921250"/>
          <p14:tracePt t="127041" x="3854450" y="4978400"/>
          <p14:tracePt t="127057" x="3886200" y="5022850"/>
          <p14:tracePt t="127074" x="3911600" y="5067300"/>
          <p14:tracePt t="127091" x="3981450" y="5175250"/>
          <p14:tracePt t="127107" x="4038600" y="5276850"/>
          <p14:tracePt t="127124" x="4171950" y="5422900"/>
          <p14:tracePt t="127141" x="4375150" y="5613400"/>
          <p14:tracePt t="127157" x="4521200" y="5746750"/>
          <p14:tracePt t="127174" x="4641850" y="5835650"/>
          <p14:tracePt t="127190" x="4749800" y="5918200"/>
          <p14:tracePt t="127207" x="4826000" y="5949950"/>
          <p14:tracePt t="127224" x="4845050" y="5949950"/>
          <p14:tracePt t="127240" x="4851400" y="5949950"/>
          <p14:tracePt t="127257" x="4864100" y="5949950"/>
          <p14:tracePt t="127293" x="4870450" y="5949950"/>
          <p14:tracePt t="127301" x="4870450" y="5937250"/>
          <p14:tracePt t="127317" x="4870450" y="5930900"/>
          <p14:tracePt t="127325" x="4870450" y="5924550"/>
          <p14:tracePt t="127341" x="4870450" y="5918200"/>
          <p14:tracePt t="127357" x="4870450" y="5886450"/>
          <p14:tracePt t="127374" x="4870450" y="5880100"/>
          <p14:tracePt t="127391" x="4870450" y="5861050"/>
          <p14:tracePt t="127407" x="4870450" y="5854700"/>
          <p14:tracePt t="127424" x="4895850" y="5829300"/>
          <p14:tracePt t="127441" x="4927600" y="5810250"/>
          <p14:tracePt t="127457" x="4997450" y="5791200"/>
          <p14:tracePt t="127474" x="5080000" y="5759450"/>
          <p14:tracePt t="127491" x="5194300" y="5740400"/>
          <p14:tracePt t="127507" x="5276850" y="5695950"/>
          <p14:tracePt t="127524" x="5346700" y="5683250"/>
          <p14:tracePt t="127541" x="5372100" y="5676900"/>
          <p14:tracePt t="127613" x="5378450" y="5676900"/>
          <p14:tracePt t="127653" x="5378450" y="5683250"/>
          <p14:tracePt t="127661" x="5378450" y="5689600"/>
          <p14:tracePt t="127677" x="5372100" y="5695950"/>
          <p14:tracePt t="127691" x="5365750" y="5708650"/>
          <p14:tracePt t="127707" x="5353050" y="5715000"/>
          <p14:tracePt t="127724" x="5346700" y="5721350"/>
          <p14:tracePt t="127741" x="5327650" y="5734050"/>
          <p14:tracePt t="127757" x="5308600" y="5746750"/>
          <p14:tracePt t="127774" x="5289550" y="5753100"/>
          <p14:tracePt t="127791" x="5283200" y="5753100"/>
          <p14:tracePt t="127807" x="5276850" y="5753100"/>
          <p14:tracePt t="127824" x="5270500" y="5753100"/>
          <p14:tracePt t="127841" x="5232400" y="5753100"/>
          <p14:tracePt t="127857" x="5187950" y="5753100"/>
          <p14:tracePt t="127874" x="5143500" y="5734050"/>
          <p14:tracePt t="127891" x="5067300" y="5683250"/>
          <p14:tracePt t="127907" x="4978400" y="5600700"/>
          <p14:tracePt t="127924" x="4914900" y="5524500"/>
          <p14:tracePt t="127941" x="4800600" y="5422900"/>
          <p14:tracePt t="127957" x="4692650" y="5270500"/>
          <p14:tracePt t="127974" x="4616450" y="5137150"/>
          <p14:tracePt t="127991" x="4533900" y="4965700"/>
          <p14:tracePt t="128007" x="4476750" y="4832350"/>
          <p14:tracePt t="128024" x="4356100" y="4686300"/>
          <p14:tracePt t="128041" x="4229100" y="4559300"/>
          <p14:tracePt t="128057" x="4070350" y="4413250"/>
          <p14:tracePt t="128074" x="3911600" y="4292600"/>
          <p14:tracePt t="128091" x="3790950" y="4210050"/>
          <p14:tracePt t="128107" x="3695700" y="4127500"/>
          <p14:tracePt t="128124" x="3619500" y="4051300"/>
          <p14:tracePt t="128141" x="3486150" y="3892550"/>
          <p14:tracePt t="128157" x="3359150" y="3752850"/>
          <p14:tracePt t="128174" x="3257550" y="3613150"/>
          <p14:tracePt t="128191" x="3092450" y="3435350"/>
          <p14:tracePt t="128207" x="2914650" y="3238500"/>
          <p14:tracePt t="128224" x="2749550" y="3060700"/>
          <p14:tracePt t="128241" x="2520950" y="2889250"/>
          <p14:tracePt t="128257" x="2286000" y="2781300"/>
          <p14:tracePt t="128274" x="2063750" y="2654300"/>
          <p14:tracePt t="128291" x="1841500" y="2514600"/>
          <p14:tracePt t="128307" x="1682750" y="2425700"/>
          <p14:tracePt t="128324" x="1530350" y="2324100"/>
          <p14:tracePt t="128341" x="1365250" y="2241550"/>
          <p14:tracePt t="128357" x="1289050" y="2184400"/>
          <p14:tracePt t="128374" x="1244600" y="2159000"/>
          <p14:tracePt t="128391" x="1206500" y="2120900"/>
          <p14:tracePt t="128407" x="1193800" y="2101850"/>
          <p14:tracePt t="128424" x="1193800" y="2089150"/>
          <p14:tracePt t="128441" x="1174750" y="2076450"/>
          <p14:tracePt t="128457" x="1174750" y="2070100"/>
          <p14:tracePt t="128477" x="1168400" y="2051050"/>
          <p14:tracePt t="128501" x="1168400" y="2044700"/>
          <p14:tracePt t="128525" x="1168400" y="2025650"/>
          <p14:tracePt t="128541" x="1168400" y="2012950"/>
          <p14:tracePt t="128549" x="1168400" y="2006600"/>
          <p14:tracePt t="128558" x="1168400" y="2000250"/>
          <p14:tracePt t="128574" x="1168400" y="1943100"/>
          <p14:tracePt t="128591" x="1168400" y="1898650"/>
          <p14:tracePt t="128608" x="1200150" y="1828800"/>
          <p14:tracePt t="128624" x="1250950" y="1771650"/>
          <p14:tracePt t="128641" x="1289050" y="1733550"/>
          <p14:tracePt t="128658" x="1320800" y="1708150"/>
          <p14:tracePt t="128674" x="1365250" y="1708150"/>
          <p14:tracePt t="128691" x="1397000" y="1708150"/>
          <p14:tracePt t="128708" x="1479550" y="1733550"/>
          <p14:tracePt t="128724" x="1587500" y="1816100"/>
          <p14:tracePt t="128741" x="1911350" y="2051050"/>
          <p14:tracePt t="128758" x="2101850" y="2203450"/>
          <p14:tracePt t="128774" x="2311400" y="2355850"/>
          <p14:tracePt t="128791" x="2451100" y="2476500"/>
          <p14:tracePt t="128808" x="2546350" y="2565400"/>
          <p14:tracePt t="128824" x="2647950" y="2692400"/>
          <p14:tracePt t="128841" x="2736850" y="2832100"/>
          <p14:tracePt t="128858" x="2851150" y="2990850"/>
          <p14:tracePt t="128874" x="3022600" y="3200400"/>
          <p14:tracePt t="128891" x="3213100" y="3397250"/>
          <p14:tracePt t="128908" x="3378200" y="3556000"/>
          <p14:tracePt t="128924" x="3492500" y="3683000"/>
          <p14:tracePt t="128941" x="3594100" y="3822700"/>
          <p14:tracePt t="128957" x="3644900" y="3892550"/>
          <p14:tracePt t="128974" x="3689350" y="3956050"/>
          <p14:tracePt t="128991" x="3727450" y="4013200"/>
          <p14:tracePt t="129008" x="3778250" y="4070350"/>
          <p14:tracePt t="129024" x="3829050" y="4146550"/>
          <p14:tracePt t="129041" x="3905250" y="4235450"/>
          <p14:tracePt t="129058" x="4000500" y="4330700"/>
          <p14:tracePt t="129074" x="4114800" y="4445000"/>
          <p14:tracePt t="129091" x="4203700" y="4521200"/>
          <p14:tracePt t="129108" x="4311650" y="4591050"/>
          <p14:tracePt t="129124" x="4387850" y="4654550"/>
          <p14:tracePt t="129141" x="4533900" y="4756150"/>
          <p14:tracePt t="129158" x="4641850" y="4826000"/>
          <p14:tracePt t="129174" x="4775200" y="4914900"/>
          <p14:tracePt t="129191" x="4902200" y="5016500"/>
          <p14:tracePt t="129208" x="5080000" y="5137150"/>
          <p14:tracePt t="129224" x="5207000" y="5251450"/>
          <p14:tracePt t="129241" x="5295900" y="5346700"/>
          <p14:tracePt t="129258" x="5353050" y="5435600"/>
          <p14:tracePt t="129274" x="5391150" y="5480050"/>
          <p14:tracePt t="129291" x="5429250" y="5530850"/>
          <p14:tracePt t="129308" x="5454650" y="5556250"/>
          <p14:tracePt t="129324" x="5473700" y="5568950"/>
          <p14:tracePt t="129341" x="5480050" y="5575300"/>
          <p14:tracePt t="129358" x="5486400" y="5588000"/>
          <p14:tracePt t="129374" x="5486400" y="5600700"/>
          <p14:tracePt t="129397" x="5505450" y="5619750"/>
          <p14:tracePt t="129517" x="5505450" y="5626100"/>
          <p14:tracePt t="129525" x="5505450" y="5645150"/>
          <p14:tracePt t="129541" x="5505450" y="5651500"/>
          <p14:tracePt t="129542" x="5492750" y="5664200"/>
          <p14:tracePt t="129558" x="5486400" y="5702300"/>
          <p14:tracePt t="129574" x="5461000" y="5746750"/>
          <p14:tracePt t="129591" x="5441950" y="5778500"/>
          <p14:tracePt t="129608" x="5416550" y="5816600"/>
          <p14:tracePt t="129624" x="5403850" y="5829300"/>
          <p14:tracePt t="129641" x="5384800" y="5848350"/>
          <p14:tracePt t="129658" x="5372100" y="5861050"/>
          <p14:tracePt t="129674" x="5353050" y="5867400"/>
          <p14:tracePt t="129691" x="5334000" y="5867400"/>
          <p14:tracePt t="129708" x="5302250" y="5867400"/>
          <p14:tracePt t="129724" x="5289550" y="5867400"/>
          <p14:tracePt t="129741" x="5264150" y="5867400"/>
          <p14:tracePt t="129758" x="5257800" y="5867400"/>
          <p14:tracePt t="129774" x="5245100" y="5867400"/>
          <p14:tracePt t="129838" x="5238750" y="5861050"/>
          <p14:tracePt t="129846" x="5232400" y="5854700"/>
          <p14:tracePt t="129862" x="5226050" y="5842000"/>
          <p14:tracePt t="131262" x="5232400" y="5835650"/>
          <p14:tracePt t="131358" x="5238750" y="58293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err="1" smtClean="0">
                <a:latin typeface="+mn-lt"/>
              </a:rPr>
              <a:t>Asteroidal</a:t>
            </a:r>
            <a:r>
              <a:rPr lang="en-CA" sz="4800" b="1" dirty="0" smtClean="0">
                <a:latin typeface="+mn-lt"/>
              </a:rPr>
              <a:t> Impacts</a:t>
            </a:r>
            <a:endParaRPr lang="en-CA" sz="4800" b="1" dirty="0">
              <a:latin typeface="+mn-lt"/>
            </a:endParaRPr>
          </a:p>
        </p:txBody>
      </p:sp>
      <p:sp>
        <p:nvSpPr>
          <p:cNvPr id="3" name="TextBox 2"/>
          <p:cNvSpPr txBox="1"/>
          <p:nvPr/>
        </p:nvSpPr>
        <p:spPr>
          <a:xfrm>
            <a:off x="820615" y="1395044"/>
            <a:ext cx="8030308" cy="5047536"/>
          </a:xfrm>
          <a:prstGeom prst="rect">
            <a:avLst/>
          </a:prstGeom>
          <a:noFill/>
        </p:spPr>
        <p:txBody>
          <a:bodyPr wrap="square" rtlCol="0">
            <a:spAutoFit/>
          </a:bodyPr>
          <a:lstStyle/>
          <a:p>
            <a:pPr>
              <a:spcAft>
                <a:spcPts val="600"/>
              </a:spcAft>
            </a:pPr>
            <a:r>
              <a:rPr lang="en-CA" sz="2400" b="1" i="1" u="sng" dirty="0">
                <a:hlinkClick r:id="rId4"/>
              </a:rPr>
              <a:t>Chicxulub </a:t>
            </a:r>
            <a:r>
              <a:rPr lang="en-CA" sz="2400" b="1" i="1" u="sng" dirty="0" smtClean="0">
                <a:hlinkClick r:id="rId4"/>
              </a:rPr>
              <a:t>impactor: </a:t>
            </a:r>
            <a:r>
              <a:rPr lang="en-CA" sz="2400" dirty="0" smtClean="0"/>
              <a:t>65.5 million years ago, an asteroid at least 10km in diameter struck the Earth on the northern edge of  the </a:t>
            </a:r>
            <a:r>
              <a:rPr lang="en-CA" sz="2400" dirty="0" err="1" smtClean="0"/>
              <a:t>Yucutan</a:t>
            </a:r>
            <a:r>
              <a:rPr lang="en-CA" sz="2400" dirty="0" smtClean="0"/>
              <a:t> </a:t>
            </a:r>
            <a:r>
              <a:rPr lang="en-CA" sz="2400" dirty="0" err="1" smtClean="0"/>
              <a:t>Pennisula</a:t>
            </a:r>
            <a:r>
              <a:rPr lang="en-CA" sz="2400" dirty="0" smtClean="0"/>
              <a:t>.  It left a crater 100km                                        </a:t>
            </a:r>
            <a:r>
              <a:rPr lang="en-CA" sz="2400" dirty="0"/>
              <a:t> </a:t>
            </a:r>
            <a:r>
              <a:rPr lang="en-CA" sz="2400" dirty="0" smtClean="0"/>
              <a:t>  in diameter, a hole punched in a platform                                         of carbonate rocks.  </a:t>
            </a:r>
          </a:p>
          <a:p>
            <a:pPr>
              <a:spcAft>
                <a:spcPts val="600"/>
              </a:spcAft>
            </a:pPr>
            <a:r>
              <a:rPr lang="en-CA" sz="2400" dirty="0" smtClean="0"/>
              <a:t>Molten rock fragments were sprayed into                                         the atmosphere, falling worldwide to light                                        fires in all the forests and lands of Earth.                                          It </a:t>
            </a:r>
            <a:r>
              <a:rPr lang="en-CA" sz="2400" dirty="0" err="1" smtClean="0"/>
              <a:t>vapourized</a:t>
            </a:r>
            <a:r>
              <a:rPr lang="en-CA" sz="2400" dirty="0" smtClean="0"/>
              <a:t> the carbonates filling the                                              atmosphere with a high concentration of                                          </a:t>
            </a:r>
            <a:r>
              <a:rPr lang="en-CA" sz="2400" b="1" dirty="0" smtClean="0"/>
              <a:t>CO</a:t>
            </a:r>
            <a:r>
              <a:rPr lang="en-CA" sz="2400" b="1" baseline="-25000" dirty="0" smtClean="0"/>
              <a:t>2</a:t>
            </a:r>
            <a:r>
              <a:rPr lang="en-CA" sz="2400" dirty="0" smtClean="0"/>
              <a:t>.  The age of the dinosaurs ended.</a:t>
            </a:r>
          </a:p>
          <a:p>
            <a:pPr>
              <a:spcAft>
                <a:spcPts val="600"/>
              </a:spcAft>
            </a:pPr>
            <a:r>
              <a:rPr lang="en-CA" sz="2400" dirty="0" smtClean="0"/>
              <a:t>This was the great </a:t>
            </a:r>
            <a:r>
              <a:rPr lang="en-CA" sz="2400" b="1" i="1" dirty="0" smtClean="0">
                <a:hlinkClick r:id="rId5"/>
              </a:rPr>
              <a:t>K/</a:t>
            </a:r>
            <a:r>
              <a:rPr lang="en-CA" sz="2400" b="1" i="1" dirty="0" err="1" smtClean="0">
                <a:hlinkClick r:id="rId5"/>
              </a:rPr>
              <a:t>Pg</a:t>
            </a:r>
            <a:r>
              <a:rPr lang="en-CA" sz="2400" dirty="0" smtClean="0"/>
              <a:t> (previously designated </a:t>
            </a:r>
            <a:r>
              <a:rPr lang="en-CA" sz="2400" b="1" i="1" dirty="0" smtClean="0"/>
              <a:t>K-T</a:t>
            </a:r>
            <a:r>
              <a:rPr lang="en-CA" sz="2400" dirty="0" smtClean="0"/>
              <a:t>) </a:t>
            </a:r>
            <a:r>
              <a:rPr lang="en-CA" sz="2400" b="1" i="1" dirty="0" smtClean="0">
                <a:hlinkClick r:id="rId5"/>
              </a:rPr>
              <a:t>extinction event</a:t>
            </a:r>
            <a:r>
              <a:rPr lang="en-CA" sz="2400" dirty="0" smtClean="0"/>
              <a:t> that eliminated most of land-animal life.     </a:t>
            </a:r>
            <a:endParaRPr lang="en-CA" sz="2400" dirty="0"/>
          </a:p>
        </p:txBody>
      </p:sp>
      <p:pic>
        <p:nvPicPr>
          <p:cNvPr id="4" name="Picture 3"/>
          <p:cNvPicPr>
            <a:picLocks noChangeAspect="1"/>
          </p:cNvPicPr>
          <p:nvPr/>
        </p:nvPicPr>
        <p:blipFill>
          <a:blip r:embed="rId6"/>
          <a:stretch>
            <a:fillRect/>
          </a:stretch>
        </p:blipFill>
        <p:spPr>
          <a:xfrm>
            <a:off x="6294584" y="2255959"/>
            <a:ext cx="2384889" cy="323044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98852708"/>
      </p:ext>
    </p:extLst>
  </p:cSld>
  <p:clrMapOvr>
    <a:masterClrMapping/>
  </p:clrMapOvr>
  <mc:AlternateContent xmlns:mc="http://schemas.openxmlformats.org/markup-compatibility/2006">
    <mc:Choice xmlns:p14="http://schemas.microsoft.com/office/powerpoint/2010/main" Requires="p14">
      <p:transition spd="slow" p14:dur="2000" advTm="153875"/>
    </mc:Choice>
    <mc:Fallback>
      <p:transition spd="slow" advTm="153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719" x="5238750" y="5797550"/>
          <p14:tracePt t="727" x="5219700" y="5765800"/>
          <p14:tracePt t="738" x="5194300" y="5721350"/>
          <p14:tracePt t="754" x="5149850" y="5664200"/>
          <p14:tracePt t="771" x="5073650" y="5543550"/>
          <p14:tracePt t="788" x="5010150" y="5378450"/>
          <p14:tracePt t="804" x="4991100" y="5359400"/>
          <p14:tracePt t="1168" x="4991100" y="5353050"/>
          <p14:tracePt t="1175" x="4972050" y="5334000"/>
          <p14:tracePt t="1183" x="4933950" y="5314950"/>
          <p14:tracePt t="1191" x="4902200" y="5302250"/>
          <p14:tracePt t="1204" x="4883150" y="5295900"/>
          <p14:tracePt t="1221" x="4838700" y="5264150"/>
          <p14:tracePt t="1238" x="4806950" y="5264150"/>
          <p14:tracePt t="1256" x="4794250" y="5264150"/>
          <p14:tracePt t="1320" x="4762500" y="5264150"/>
          <p14:tracePt t="1328" x="4699000" y="5264150"/>
          <p14:tracePt t="1338" x="4540250" y="5314950"/>
          <p14:tracePt t="1354" x="3695700" y="5530850"/>
          <p14:tracePt t="1371" x="2063750" y="5880100"/>
          <p14:tracePt t="1388" x="330200" y="5962650"/>
          <p14:tracePt t="2021" x="95250" y="304800"/>
          <p14:tracePt t="2038" x="177800" y="184150"/>
          <p14:tracePt t="2055" x="285750" y="25400"/>
          <p14:tracePt t="2071" x="400050" y="0"/>
          <p14:tracePt t="2088" x="501650" y="0"/>
          <p14:tracePt t="2105" x="596900" y="0"/>
          <p14:tracePt t="2121" x="692150" y="0"/>
          <p14:tracePt t="2138" x="781050" y="0"/>
          <p14:tracePt t="2155" x="863600" y="0"/>
          <p14:tracePt t="2171" x="933450" y="0"/>
          <p14:tracePt t="2188" x="977900" y="0"/>
          <p14:tracePt t="2205" x="1009650" y="0"/>
          <p14:tracePt t="2221" x="1022350" y="0"/>
          <p14:tracePt t="2248" x="1028700" y="0"/>
          <p14:tracePt t="2272" x="1041400" y="0"/>
          <p14:tracePt t="2280" x="1066800" y="0"/>
          <p14:tracePt t="2288" x="1085850" y="0"/>
          <p14:tracePt t="2305" x="1193800" y="0"/>
          <p14:tracePt t="2321" x="1263650" y="0"/>
          <p14:tracePt t="2338" x="1289050" y="0"/>
          <p14:tracePt t="2355" x="1301750" y="0"/>
          <p14:tracePt t="2371" x="1314450" y="6350"/>
          <p14:tracePt t="2388" x="1314450" y="196850"/>
          <p14:tracePt t="2405" x="1276350" y="425450"/>
          <p14:tracePt t="2421" x="1276350" y="457200"/>
          <p14:tracePt t="2438" x="1466850" y="533400"/>
          <p14:tracePt t="2455" x="1663700" y="685800"/>
          <p14:tracePt t="2472" x="1676400" y="850900"/>
          <p14:tracePt t="2488" x="1676400" y="927100"/>
          <p14:tracePt t="2505" x="1676400" y="984250"/>
          <p14:tracePt t="2521" x="1638300" y="1066800"/>
          <p14:tracePt t="2538" x="1631950" y="1079500"/>
          <p14:tracePt t="2555" x="1631950" y="1104900"/>
          <p14:tracePt t="2571" x="1631950" y="1130300"/>
          <p14:tracePt t="2588" x="1631950" y="1168400"/>
          <p14:tracePt t="2605" x="1631950" y="1212850"/>
          <p14:tracePt t="2621" x="1651000" y="1263650"/>
          <p14:tracePt t="2638" x="1670050" y="1333500"/>
          <p14:tracePt t="2655" x="1746250" y="1466850"/>
          <p14:tracePt t="2672" x="1936750" y="1771650"/>
          <p14:tracePt t="2688" x="2095500" y="2012950"/>
          <p14:tracePt t="2705" x="2279650" y="2222500"/>
          <p14:tracePt t="2721" x="2482850" y="2317750"/>
          <p14:tracePt t="2738" x="2673350" y="2343150"/>
          <p14:tracePt t="2755" x="2800350" y="2336800"/>
          <p14:tracePt t="2771" x="2889250" y="2273300"/>
          <p14:tracePt t="2788" x="2978150" y="2133600"/>
          <p14:tracePt t="2805" x="3073400" y="1962150"/>
          <p14:tracePt t="2821" x="3162300" y="1822450"/>
          <p14:tracePt t="2838" x="3251200" y="1701800"/>
          <p14:tracePt t="2855" x="3314700" y="1625600"/>
          <p14:tracePt t="2872" x="3390900" y="1555750"/>
          <p14:tracePt t="2888" x="3429000" y="1517650"/>
          <p14:tracePt t="2905" x="3448050" y="1492250"/>
          <p14:tracePt t="2921" x="3473450" y="1479550"/>
          <p14:tracePt t="2938" x="3498850" y="1479550"/>
          <p14:tracePt t="2955" x="3530600" y="1466850"/>
          <p14:tracePt t="2972" x="3587750" y="1466850"/>
          <p14:tracePt t="2988" x="3657600" y="1466850"/>
          <p14:tracePt t="3005" x="3746500" y="1466850"/>
          <p14:tracePt t="3021" x="3879850" y="1435100"/>
          <p14:tracePt t="3038" x="4013200" y="1384300"/>
          <p14:tracePt t="3055" x="4140200" y="1358900"/>
          <p14:tracePt t="3072" x="4254500" y="1320800"/>
          <p14:tracePt t="3176" x="4260850" y="1320800"/>
          <p14:tracePt t="3664" x="4260850" y="1327150"/>
          <p14:tracePt t="3680" x="4260850" y="1333500"/>
          <p14:tracePt t="3736" x="4260850" y="1358900"/>
          <p14:tracePt t="3752" x="4248150" y="1377950"/>
          <p14:tracePt t="3768" x="4248150" y="1397000"/>
          <p14:tracePt t="3776" x="4248150" y="1403350"/>
          <p14:tracePt t="3788" x="4248150" y="1409700"/>
          <p14:tracePt t="3805" x="4241800" y="1435100"/>
          <p14:tracePt t="3822" x="4216400" y="1473200"/>
          <p14:tracePt t="3838" x="4203700" y="1498600"/>
          <p14:tracePt t="3855" x="4191000" y="1524000"/>
          <p14:tracePt t="3872" x="4146550" y="1574800"/>
          <p14:tracePt t="3888" x="4108450" y="1612900"/>
          <p14:tracePt t="3905" x="4070350" y="1631950"/>
          <p14:tracePt t="3992" x="4064000" y="1631950"/>
          <p14:tracePt t="4000" x="4064000" y="1625600"/>
          <p14:tracePt t="4008" x="4064000" y="1619250"/>
          <p14:tracePt t="4022" x="4064000" y="1593850"/>
          <p14:tracePt t="4038" x="4064000" y="1555750"/>
          <p14:tracePt t="4055" x="4064000" y="1543050"/>
          <p14:tracePt t="4072" x="4064000" y="1536700"/>
          <p14:tracePt t="4088" x="4064000" y="1511300"/>
          <p14:tracePt t="4105" x="4083050" y="1504950"/>
          <p14:tracePt t="4122" x="4133850" y="1485900"/>
          <p14:tracePt t="4138" x="4203700" y="1454150"/>
          <p14:tracePt t="4155" x="4286250" y="1435100"/>
          <p14:tracePt t="4172" x="4400550" y="1416050"/>
          <p14:tracePt t="4188" x="4508500" y="1403350"/>
          <p14:tracePt t="4205" x="4622800" y="1390650"/>
          <p14:tracePt t="4222" x="4699000" y="1390650"/>
          <p14:tracePt t="4238" x="4743450" y="1390650"/>
          <p14:tracePt t="4255" x="4756150" y="1390650"/>
          <p14:tracePt t="4272" x="4775200" y="1403350"/>
          <p14:tracePt t="4288" x="4781550" y="1409700"/>
          <p14:tracePt t="4320" x="4781550" y="1416050"/>
          <p14:tracePt t="4336" x="4762500" y="1441450"/>
          <p14:tracePt t="4344" x="4737100" y="1454150"/>
          <p14:tracePt t="4355" x="4692650" y="1473200"/>
          <p14:tracePt t="4372" x="4572000" y="1517650"/>
          <p14:tracePt t="4389" x="4508500" y="1536700"/>
          <p14:tracePt t="4405" x="4470400" y="1555750"/>
          <p14:tracePt t="4422" x="4425950" y="1555750"/>
          <p14:tracePt t="4439" x="4381500" y="1562100"/>
          <p14:tracePt t="4455" x="4337050" y="1562100"/>
          <p14:tracePt t="4472" x="4254500" y="1574800"/>
          <p14:tracePt t="4489" x="4248150" y="1574800"/>
          <p14:tracePt t="4512" x="4241800" y="1581150"/>
          <p14:tracePt t="4522" x="4229100" y="1587500"/>
          <p14:tracePt t="4539" x="4216400" y="1606550"/>
          <p14:tracePt t="4555" x="4203700" y="1619250"/>
          <p14:tracePt t="4572" x="4197350" y="1631950"/>
          <p14:tracePt t="4588" x="4171950" y="1670050"/>
          <p14:tracePt t="4605" x="4159250" y="1701800"/>
          <p14:tracePt t="4622" x="4133850" y="1733550"/>
          <p14:tracePt t="4638" x="4114800" y="1790700"/>
          <p14:tracePt t="4655" x="4076700" y="1854200"/>
          <p14:tracePt t="4672" x="4057650" y="1898650"/>
          <p14:tracePt t="4672" x="4057650" y="1905000"/>
          <p14:tracePt t="4688" x="4038600" y="1943100"/>
          <p14:tracePt t="4705" x="4032250" y="1955800"/>
          <p14:tracePt t="4722" x="4025900" y="1987550"/>
          <p14:tracePt t="4738" x="4013200" y="2012950"/>
          <p14:tracePt t="4755" x="4006850" y="2038350"/>
          <p14:tracePt t="4772" x="4000500" y="2070100"/>
          <p14:tracePt t="4789" x="3987800" y="2082800"/>
          <p14:tracePt t="4805" x="3981450" y="2101850"/>
          <p14:tracePt t="4936" x="3956050" y="2095500"/>
          <p14:tracePt t="4952" x="3949700" y="2082800"/>
          <p14:tracePt t="4960" x="3943350" y="2076450"/>
          <p14:tracePt t="4972" x="3924300" y="2070100"/>
          <p14:tracePt t="4989" x="3905250" y="2063750"/>
          <p14:tracePt t="5008" x="3898900" y="2051050"/>
          <p14:tracePt t="5022" x="3886200" y="2051050"/>
          <p14:tracePt t="5039" x="3873500" y="2051050"/>
          <p14:tracePt t="5055" x="3816350" y="2025650"/>
          <p14:tracePt t="5072" x="3746500" y="2000250"/>
          <p14:tracePt t="5089" x="3702050" y="1981200"/>
          <p14:tracePt t="5105" x="3651250" y="1962150"/>
          <p14:tracePt t="5122" x="3606800" y="1962150"/>
          <p14:tracePt t="5139" x="3562350" y="1955800"/>
          <p14:tracePt t="5155" x="3530600" y="1955800"/>
          <p14:tracePt t="5172" x="3524250" y="1955800"/>
          <p14:tracePt t="5189" x="3517900" y="1955800"/>
          <p14:tracePt t="5352" x="3524250" y="1955800"/>
          <p14:tracePt t="5368" x="3549650" y="1955800"/>
          <p14:tracePt t="5376" x="3568700" y="1955800"/>
          <p14:tracePt t="5389" x="3606800" y="1955800"/>
          <p14:tracePt t="5405" x="3657600" y="1955800"/>
          <p14:tracePt t="5422" x="3759200" y="1911350"/>
          <p14:tracePt t="5439" x="3829050" y="1873250"/>
          <p14:tracePt t="5455" x="3930650" y="1828800"/>
          <p14:tracePt t="5472" x="4032250" y="1803400"/>
          <p14:tracePt t="5489" x="4064000" y="1797050"/>
          <p14:tracePt t="5505" x="4108450" y="1797050"/>
          <p14:tracePt t="5522" x="4121150" y="1797050"/>
          <p14:tracePt t="5539" x="4140200" y="1797050"/>
          <p14:tracePt t="5555" x="4146550" y="1797050"/>
          <p14:tracePt t="5585" x="4152900" y="1797050"/>
          <p14:tracePt t="5641" x="4159250" y="1797050"/>
          <p14:tracePt t="5672" x="4171950" y="1797050"/>
          <p14:tracePt t="5696" x="4184650" y="1797050"/>
          <p14:tracePt t="5704" x="4191000" y="1797050"/>
          <p14:tracePt t="5712" x="4197350" y="1797050"/>
          <p14:tracePt t="5729" x="4203700" y="1809750"/>
          <p14:tracePt t="5745" x="4222750" y="1822450"/>
          <p14:tracePt t="5760" x="4229100" y="1822450"/>
          <p14:tracePt t="5772" x="4235450" y="1828800"/>
          <p14:tracePt t="5789" x="4267200" y="1828800"/>
          <p14:tracePt t="5805" x="4311650" y="1835150"/>
          <p14:tracePt t="5822" x="4368800" y="1835150"/>
          <p14:tracePt t="5839" x="4432300" y="1835150"/>
          <p14:tracePt t="5855" x="4476750" y="1835150"/>
          <p14:tracePt t="5872" x="4521200" y="1835150"/>
          <p14:tracePt t="6065" x="4533900" y="1847850"/>
          <p14:tracePt t="6113" x="4533900" y="1854200"/>
          <p14:tracePt t="6145" x="4546600" y="1860550"/>
          <p14:tracePt t="6161" x="4565650" y="1860550"/>
          <p14:tracePt t="6169" x="4578350" y="1860550"/>
          <p14:tracePt t="6177" x="4603750" y="1860550"/>
          <p14:tracePt t="6189" x="4616450" y="1860550"/>
          <p14:tracePt t="6205" x="4686300" y="1860550"/>
          <p14:tracePt t="6222" x="4737100" y="1860550"/>
          <p14:tracePt t="6239" x="4794250" y="1854200"/>
          <p14:tracePt t="6255" x="4889500" y="1847850"/>
          <p14:tracePt t="6272" x="4972050" y="1828800"/>
          <p14:tracePt t="6273" x="5022850" y="1828800"/>
          <p14:tracePt t="6289" x="5137150" y="1790700"/>
          <p14:tracePt t="6306" x="5270500" y="1752600"/>
          <p14:tracePt t="6322" x="5365750" y="1733550"/>
          <p14:tracePt t="6339" x="5530850" y="1720850"/>
          <p14:tracePt t="6355" x="5670550" y="1708150"/>
          <p14:tracePt t="6372" x="5784850" y="1676400"/>
          <p14:tracePt t="6389" x="5892800" y="1676400"/>
          <p14:tracePt t="6406" x="5962650" y="1676400"/>
          <p14:tracePt t="6422" x="5981700" y="1676400"/>
          <p14:tracePt t="6439" x="6019800" y="1676400"/>
          <p14:tracePt t="6456" x="6051550" y="1676400"/>
          <p14:tracePt t="6472" x="6089650" y="1676400"/>
          <p14:tracePt t="6489" x="6121400" y="1676400"/>
          <p14:tracePt t="6506" x="6165850" y="1676400"/>
          <p14:tracePt t="6522" x="6210300" y="1676400"/>
          <p14:tracePt t="6539" x="6267450" y="1676400"/>
          <p14:tracePt t="6556" x="6318250" y="1676400"/>
          <p14:tracePt t="6572" x="6362700" y="1676400"/>
          <p14:tracePt t="6589" x="6445250" y="1676400"/>
          <p14:tracePt t="6606" x="6496050" y="1676400"/>
          <p14:tracePt t="6622" x="6553200" y="1676400"/>
          <p14:tracePt t="6639" x="6610350" y="1676400"/>
          <p14:tracePt t="6656" x="6686550" y="1676400"/>
          <p14:tracePt t="6672" x="6731000" y="1676400"/>
          <p14:tracePt t="6673" x="6750050" y="1676400"/>
          <p14:tracePt t="6689" x="6781800" y="1676400"/>
          <p14:tracePt t="6706" x="6826250" y="1676400"/>
          <p14:tracePt t="6722" x="6870700" y="1676400"/>
          <p14:tracePt t="6739" x="6946900" y="1689100"/>
          <p14:tracePt t="6756" x="7029450" y="1695450"/>
          <p14:tracePt t="6772" x="7105650" y="1708150"/>
          <p14:tracePt t="6789" x="7162800" y="1708150"/>
          <p14:tracePt t="6806" x="7207250" y="1708150"/>
          <p14:tracePt t="6822" x="7239000" y="1708150"/>
          <p14:tracePt t="6839" x="7251700" y="1708150"/>
          <p14:tracePt t="6856" x="7270750" y="1708150"/>
          <p14:tracePt t="6872" x="7283450" y="1708150"/>
          <p14:tracePt t="6889" x="7321550" y="1708150"/>
          <p14:tracePt t="6906" x="7334250" y="1708150"/>
          <p14:tracePt t="6922" x="7378700" y="1689100"/>
          <p14:tracePt t="6939" x="7410450" y="1670050"/>
          <p14:tracePt t="6956" x="7448550" y="1670050"/>
          <p14:tracePt t="6972" x="7493000" y="1670050"/>
          <p14:tracePt t="6989" x="7550150" y="1670050"/>
          <p14:tracePt t="7006" x="7626350" y="1670050"/>
          <p14:tracePt t="7022" x="7702550" y="1670050"/>
          <p14:tracePt t="7039" x="7816850" y="1657350"/>
          <p14:tracePt t="7056" x="7899400" y="1638300"/>
          <p14:tracePt t="7073" x="7994650" y="1625600"/>
          <p14:tracePt t="7089" x="8026400" y="1619250"/>
          <p14:tracePt t="7106" x="8045450" y="1612900"/>
          <p14:tracePt t="7169" x="8051800" y="1612900"/>
          <p14:tracePt t="7177" x="8058150" y="1606550"/>
          <p14:tracePt t="7185" x="8064500" y="1593850"/>
          <p14:tracePt t="7201" x="8070850" y="1587500"/>
          <p14:tracePt t="7222" x="8083550" y="1581150"/>
          <p14:tracePt t="7241" x="8083550" y="1568450"/>
          <p14:tracePt t="7256" x="8083550" y="1562100"/>
          <p14:tracePt t="7272" x="8083550" y="1524000"/>
          <p14:tracePt t="7273" x="8083550" y="1517650"/>
          <p14:tracePt t="7289" x="8083550" y="1485900"/>
          <p14:tracePt t="7306" x="8083550" y="1466850"/>
          <p14:tracePt t="7322" x="8083550" y="1428750"/>
          <p14:tracePt t="7339" x="8083550" y="1384300"/>
          <p14:tracePt t="7356" x="8083550" y="1295400"/>
          <p14:tracePt t="7372" x="8140700" y="1174750"/>
          <p14:tracePt t="7389" x="8197850" y="1085850"/>
          <p14:tracePt t="7406" x="8235950" y="1028700"/>
          <p14:tracePt t="7422" x="8242300" y="984250"/>
          <p14:tracePt t="7439" x="8255000" y="977900"/>
          <p14:tracePt t="7489" x="8261350" y="971550"/>
          <p14:tracePt t="7505" x="8274050" y="971550"/>
          <p14:tracePt t="7521" x="8280400" y="971550"/>
          <p14:tracePt t="7529" x="8293100" y="977900"/>
          <p14:tracePt t="7545" x="8293100" y="1003300"/>
          <p14:tracePt t="7556" x="8293100" y="1009650"/>
          <p14:tracePt t="7573" x="8293100" y="1041400"/>
          <p14:tracePt t="7589" x="8280400" y="1060450"/>
          <p14:tracePt t="7606" x="8280400" y="1066800"/>
          <p14:tracePt t="7623" x="8280400" y="1085850"/>
          <p14:tracePt t="7841" x="8280400" y="1073150"/>
          <p14:tracePt t="7849" x="8280400" y="1066800"/>
          <p14:tracePt t="7857" x="8286750" y="1060450"/>
          <p14:tracePt t="7873" x="8286750" y="1054100"/>
          <p14:tracePt t="7889" x="8293100" y="1041400"/>
          <p14:tracePt t="7953" x="8293100" y="1047750"/>
          <p14:tracePt t="7961" x="8293100" y="1054100"/>
          <p14:tracePt t="7973" x="8293100" y="1066800"/>
          <p14:tracePt t="7989" x="8293100" y="1104900"/>
          <p14:tracePt t="8006" x="8293100" y="1136650"/>
          <p14:tracePt t="8023" x="8293100" y="1168400"/>
          <p14:tracePt t="8039" x="8293100" y="1174750"/>
          <p14:tracePt t="8056" x="8293100" y="1181100"/>
          <p14:tracePt t="8073" x="8293100" y="1206500"/>
          <p14:tracePt t="8097" x="8293100" y="1212850"/>
          <p14:tracePt t="8106" x="8293100" y="1219200"/>
          <p14:tracePt t="8123" x="8312150" y="1238250"/>
          <p14:tracePt t="8139" x="8318500" y="1244600"/>
          <p14:tracePt t="8161" x="8324850" y="1250950"/>
          <p14:tracePt t="8177" x="8337550" y="1270000"/>
          <p14:tracePt t="8209" x="8337550" y="1282700"/>
          <p14:tracePt t="8225" x="8337550" y="1295400"/>
          <p14:tracePt t="8233" x="8337550" y="1308100"/>
          <p14:tracePt t="8241" x="8337550" y="1327150"/>
          <p14:tracePt t="8256" x="8337550" y="1352550"/>
          <p14:tracePt t="8273" x="8331200" y="1428750"/>
          <p14:tracePt t="8289" x="8293100" y="1498600"/>
          <p14:tracePt t="8306" x="8255000" y="1555750"/>
          <p14:tracePt t="8323" x="8204200" y="1619250"/>
          <p14:tracePt t="8339" x="8140700" y="1701800"/>
          <p14:tracePt t="8356" x="8051800" y="1758950"/>
          <p14:tracePt t="8373" x="7975600" y="1803400"/>
          <p14:tracePt t="8389" x="7880350" y="1822450"/>
          <p14:tracePt t="8406" x="7715250" y="1847850"/>
          <p14:tracePt t="8423" x="7493000" y="1847850"/>
          <p14:tracePt t="8439" x="7150100" y="1847850"/>
          <p14:tracePt t="8456" x="6661150" y="1847850"/>
          <p14:tracePt t="8473" x="5772150" y="1847850"/>
          <p14:tracePt t="8489" x="5372100" y="1847850"/>
          <p14:tracePt t="8506" x="5060950" y="1847850"/>
          <p14:tracePt t="8523" x="4883150" y="1847850"/>
          <p14:tracePt t="8539" x="4743450" y="1847850"/>
          <p14:tracePt t="8556" x="4603750" y="1847850"/>
          <p14:tracePt t="8573" x="4425950" y="1847850"/>
          <p14:tracePt t="8590" x="4254500" y="1847850"/>
          <p14:tracePt t="8606" x="4064000" y="1847850"/>
          <p14:tracePt t="8623" x="3917950" y="1873250"/>
          <p14:tracePt t="8639" x="3822700" y="1885950"/>
          <p14:tracePt t="8656" x="3727450" y="1885950"/>
          <p14:tracePt t="8673" x="3651250" y="1911350"/>
          <p14:tracePt t="8689" x="3606800" y="1917700"/>
          <p14:tracePt t="8706" x="3562350" y="1930400"/>
          <p14:tracePt t="8723" x="3511550" y="1955800"/>
          <p14:tracePt t="8740" x="3409950" y="1993900"/>
          <p14:tracePt t="8756" x="3321050" y="2032000"/>
          <p14:tracePt t="8773" x="3181350" y="2120900"/>
          <p14:tracePt t="8790" x="3079750" y="2178050"/>
          <p14:tracePt t="8806" x="2997200" y="2222500"/>
          <p14:tracePt t="8823" x="2940050" y="2254250"/>
          <p14:tracePt t="8839" x="2914650" y="2260600"/>
          <p14:tracePt t="8856" x="2870200" y="2286000"/>
          <p14:tracePt t="8874" x="2774950" y="2324100"/>
          <p14:tracePt t="8890" x="2686050" y="2355850"/>
          <p14:tracePt t="8906" x="2559050" y="2393950"/>
          <p14:tracePt t="8923" x="2381250" y="2406650"/>
          <p14:tracePt t="8940" x="2184400" y="2444750"/>
          <p14:tracePt t="8956" x="2006600" y="2444750"/>
          <p14:tracePt t="8973" x="1898650" y="2457450"/>
          <p14:tracePt t="8990" x="1828800" y="2457450"/>
          <p14:tracePt t="9006" x="1797050" y="2444750"/>
          <p14:tracePt t="9023" x="1784350" y="2432050"/>
          <p14:tracePt t="9040" x="1778000" y="2419350"/>
          <p14:tracePt t="9056" x="1758950" y="2400300"/>
          <p14:tracePt t="9073" x="1752600" y="2393950"/>
          <p14:tracePt t="9090" x="1752600" y="2381250"/>
          <p14:tracePt t="9106" x="1752600" y="2349500"/>
          <p14:tracePt t="9123" x="1752600" y="2305050"/>
          <p14:tracePt t="9140" x="1752600" y="2260600"/>
          <p14:tracePt t="9156" x="1752600" y="2241550"/>
          <p14:tracePt t="9173" x="1752600" y="2197100"/>
          <p14:tracePt t="9190" x="1784350" y="2146300"/>
          <p14:tracePt t="9206" x="1847850" y="2120900"/>
          <p14:tracePt t="9223" x="1930400" y="2089150"/>
          <p14:tracePt t="9240" x="2044700" y="2051050"/>
          <p14:tracePt t="9256" x="2139950" y="2044700"/>
          <p14:tracePt t="9273" x="2165350" y="2038350"/>
          <p14:tracePt t="9290" x="2197100" y="2038350"/>
          <p14:tracePt t="9306" x="2216150" y="2038350"/>
          <p14:tracePt t="9323" x="2222500" y="2038350"/>
          <p14:tracePt t="9340" x="2241550" y="2038350"/>
          <p14:tracePt t="9356" x="2254250" y="2044700"/>
          <p14:tracePt t="9373" x="2260600" y="2051050"/>
          <p14:tracePt t="9390" x="2260600" y="2057400"/>
          <p14:tracePt t="9406" x="2260600" y="2070100"/>
          <p14:tracePt t="9423" x="2266950" y="2082800"/>
          <p14:tracePt t="9440" x="2266950" y="2089150"/>
          <p14:tracePt t="9456" x="2279650" y="2095500"/>
          <p14:tracePt t="9473" x="2286000" y="2095500"/>
          <p14:tracePt t="9490" x="2317750" y="2095500"/>
          <p14:tracePt t="9506" x="2355850" y="2095500"/>
          <p14:tracePt t="9523" x="2425700" y="2082800"/>
          <p14:tracePt t="9540" x="2520950" y="2063750"/>
          <p14:tracePt t="9556" x="2641600" y="2025650"/>
          <p14:tracePt t="9573" x="2749550" y="2019300"/>
          <p14:tracePt t="9590" x="2844800" y="2006600"/>
          <p14:tracePt t="9606" x="2901950" y="2006600"/>
          <p14:tracePt t="9623" x="2946400" y="2006600"/>
          <p14:tracePt t="9640" x="3003550" y="2006600"/>
          <p14:tracePt t="9656" x="3048000" y="2006600"/>
          <p14:tracePt t="9673" x="3105150" y="2006600"/>
          <p14:tracePt t="9690" x="3162300" y="2025650"/>
          <p14:tracePt t="9706" x="3187700" y="2038350"/>
          <p14:tracePt t="9723" x="3225800" y="2044700"/>
          <p14:tracePt t="9740" x="3244850" y="2051050"/>
          <p14:tracePt t="9756" x="3270250" y="2070100"/>
          <p14:tracePt t="9773" x="3295650" y="2076450"/>
          <p14:tracePt t="9790" x="3308350" y="2082800"/>
          <p14:tracePt t="9806" x="3333750" y="2095500"/>
          <p14:tracePt t="9823" x="3352800" y="2108200"/>
          <p14:tracePt t="9840" x="3384550" y="2120900"/>
          <p14:tracePt t="9856" x="3429000" y="2127250"/>
          <p14:tracePt t="9873" x="3473450" y="2133600"/>
          <p14:tracePt t="9890" x="3517900" y="2133600"/>
          <p14:tracePt t="9906" x="3530600" y="2133600"/>
          <p14:tracePt t="9923" x="3562350" y="2133600"/>
          <p14:tracePt t="9940" x="3594100" y="2133600"/>
          <p14:tracePt t="9956" x="3619500" y="2133600"/>
          <p14:tracePt t="9973" x="3644900" y="2133600"/>
          <p14:tracePt t="9990" x="3676650" y="2133600"/>
          <p14:tracePt t="10006" x="3683000" y="2133600"/>
          <p14:tracePt t="10023" x="3702050" y="2133600"/>
          <p14:tracePt t="10040" x="3721100" y="2133600"/>
          <p14:tracePt t="10057" x="3740150" y="2133600"/>
          <p14:tracePt t="10073" x="3746500" y="2133600"/>
          <p14:tracePt t="10090" x="3752850" y="2133600"/>
          <p14:tracePt t="10106" x="3759200" y="2133600"/>
          <p14:tracePt t="10123" x="3778250" y="2133600"/>
          <p14:tracePt t="10146" x="3784600" y="2133600"/>
          <p14:tracePt t="10162" x="3790950" y="2127250"/>
          <p14:tracePt t="10173" x="3797300" y="2120900"/>
          <p14:tracePt t="10190" x="3822700" y="2114550"/>
          <p14:tracePt t="10207" x="3835400" y="2114550"/>
          <p14:tracePt t="10223" x="3886200" y="2101850"/>
          <p14:tracePt t="10240" x="3949700" y="2101850"/>
          <p14:tracePt t="10257" x="4032250" y="2095500"/>
          <p14:tracePt t="10273" x="4133850" y="2070100"/>
          <p14:tracePt t="10290" x="4191000" y="2057400"/>
          <p14:tracePt t="10307" x="4235450" y="2057400"/>
          <p14:tracePt t="10323" x="4273550" y="2057400"/>
          <p14:tracePt t="10340" x="4311650" y="2057400"/>
          <p14:tracePt t="10356" x="4343400" y="2057400"/>
          <p14:tracePt t="10373" x="4387850" y="2057400"/>
          <p14:tracePt t="10390" x="4432300" y="2057400"/>
          <p14:tracePt t="10407" x="4476750" y="2057400"/>
          <p14:tracePt t="10423" x="4521200" y="2057400"/>
          <p14:tracePt t="10440" x="4578350" y="2057400"/>
          <p14:tracePt t="10456" x="4629150" y="2057400"/>
          <p14:tracePt t="10473" x="4718050" y="2057400"/>
          <p14:tracePt t="10490" x="4768850" y="2057400"/>
          <p14:tracePt t="10507" x="4851400" y="2057400"/>
          <p14:tracePt t="10523" x="4902200" y="2057400"/>
          <p14:tracePt t="10540" x="4946650" y="2057400"/>
          <p14:tracePt t="10557" x="5003800" y="2057400"/>
          <p14:tracePt t="10573" x="5060950" y="2057400"/>
          <p14:tracePt t="10590" x="5118100" y="2057400"/>
          <p14:tracePt t="10607" x="5168900" y="2057400"/>
          <p14:tracePt t="10623" x="5213350" y="2057400"/>
          <p14:tracePt t="10640" x="5270500" y="2057400"/>
          <p14:tracePt t="10657" x="5308600" y="2057400"/>
          <p14:tracePt t="10673" x="5346700" y="2057400"/>
          <p14:tracePt t="10674" x="5378450" y="2063750"/>
          <p14:tracePt t="10690" x="5410200" y="2063750"/>
          <p14:tracePt t="10707" x="5448300" y="2070100"/>
          <p14:tracePt t="10723" x="5492750" y="2082800"/>
          <p14:tracePt t="10740" x="5511800" y="2082800"/>
          <p14:tracePt t="10757" x="5537200" y="2082800"/>
          <p14:tracePt t="10773" x="5562600" y="2089150"/>
          <p14:tracePt t="10790" x="5581650" y="2095500"/>
          <p14:tracePt t="10807" x="5600700" y="2101850"/>
          <p14:tracePt t="10823" x="5607050" y="2101850"/>
          <p14:tracePt t="10840" x="5613400" y="2101850"/>
          <p14:tracePt t="10857" x="5632450" y="2101850"/>
          <p14:tracePt t="10873" x="5645150" y="2101850"/>
          <p14:tracePt t="10890" x="5670550" y="2101850"/>
          <p14:tracePt t="10907" x="5702300" y="2114550"/>
          <p14:tracePt t="10923" x="5734050" y="2114550"/>
          <p14:tracePt t="10940" x="5803900" y="2120900"/>
          <p14:tracePt t="10957" x="5867400" y="2120900"/>
          <p14:tracePt t="10973" x="5962650" y="2120900"/>
          <p14:tracePt t="10990" x="6051550" y="2120900"/>
          <p14:tracePt t="11007" x="6108700" y="2120900"/>
          <p14:tracePt t="11023" x="6165850" y="2120900"/>
          <p14:tracePt t="11040" x="6210300" y="2120900"/>
          <p14:tracePt t="11057" x="6248400" y="2120900"/>
          <p14:tracePt t="11074" x="6330950" y="2120900"/>
          <p14:tracePt t="11090" x="6375400" y="2120900"/>
          <p14:tracePt t="11107" x="6432550" y="2120900"/>
          <p14:tracePt t="11123" x="6477000" y="2120900"/>
          <p14:tracePt t="11140" x="6521450" y="2120900"/>
          <p14:tracePt t="11157" x="6591300" y="2108200"/>
          <p14:tracePt t="11173" x="6648450" y="2089150"/>
          <p14:tracePt t="11190" x="6705600" y="2089150"/>
          <p14:tracePt t="11207" x="6750050" y="2063750"/>
          <p14:tracePt t="11223" x="6762750" y="2063750"/>
          <p14:tracePt t="11240" x="6781800" y="2051050"/>
          <p14:tracePt t="11370" x="6788150" y="2057400"/>
          <p14:tracePt t="11602" x="6788150" y="2070100"/>
          <p14:tracePt t="11610" x="6775450" y="2089150"/>
          <p14:tracePt t="11623" x="6769100" y="2114550"/>
          <p14:tracePt t="11640" x="6718300" y="2190750"/>
          <p14:tracePt t="11657" x="6623050" y="2286000"/>
          <p14:tracePt t="11674" x="6419850" y="2413000"/>
          <p14:tracePt t="11690" x="6254750" y="2489200"/>
          <p14:tracePt t="11707" x="6083300" y="2552700"/>
          <p14:tracePt t="11723" x="5854700" y="2584450"/>
          <p14:tracePt t="11740" x="5626100" y="2609850"/>
          <p14:tracePt t="11757" x="5334000" y="2609850"/>
          <p14:tracePt t="11774" x="5003800" y="2609850"/>
          <p14:tracePt t="11790" x="4692650" y="2584450"/>
          <p14:tracePt t="11807" x="4381500" y="2559050"/>
          <p14:tracePt t="11824" x="4146550" y="2520950"/>
          <p14:tracePt t="11840" x="3956050" y="2501900"/>
          <p14:tracePt t="11857" x="3759200" y="2476500"/>
          <p14:tracePt t="11874" x="3549650" y="2476500"/>
          <p14:tracePt t="11890" x="3422650" y="2476500"/>
          <p14:tracePt t="11907" x="3232150" y="2482850"/>
          <p14:tracePt t="11923" x="2965450" y="2540000"/>
          <p14:tracePt t="11940" x="2730500" y="2597150"/>
          <p14:tracePt t="11957" x="2501900" y="2667000"/>
          <p14:tracePt t="11974" x="2317750" y="2730500"/>
          <p14:tracePt t="11990" x="2171700" y="2755900"/>
          <p14:tracePt t="12007" x="2101850" y="2755900"/>
          <p14:tracePt t="12024" x="2019300" y="2774950"/>
          <p14:tracePt t="12040" x="1949450" y="2787650"/>
          <p14:tracePt t="12057" x="1905000" y="2787650"/>
          <p14:tracePt t="12074" x="1873250" y="2794000"/>
          <p14:tracePt t="12258" x="1866900" y="2794000"/>
          <p14:tracePt t="12266" x="1866900" y="2787650"/>
          <p14:tracePt t="12274" x="1866900" y="2781300"/>
          <p14:tracePt t="12290" x="1873250" y="2755900"/>
          <p14:tracePt t="12307" x="1873250" y="2730500"/>
          <p14:tracePt t="12324" x="1873250" y="2698750"/>
          <p14:tracePt t="12340" x="1873250" y="2654300"/>
          <p14:tracePt t="12357" x="1873250" y="2609850"/>
          <p14:tracePt t="12374" x="1835150" y="2559050"/>
          <p14:tracePt t="12390" x="1784350" y="2514600"/>
          <p14:tracePt t="12407" x="1752600" y="2501900"/>
          <p14:tracePt t="12424" x="1708150" y="2501900"/>
          <p14:tracePt t="12441" x="1695450" y="2501900"/>
          <p14:tracePt t="12457" x="1670050" y="2501900"/>
          <p14:tracePt t="12474" x="1663700" y="2501900"/>
          <p14:tracePt t="12490" x="1657350" y="2501900"/>
          <p14:tracePt t="13882" x="1670050" y="2495550"/>
          <p14:tracePt t="13890" x="1727200" y="2463800"/>
          <p14:tracePt t="13898" x="1771650" y="2451100"/>
          <p14:tracePt t="13907" x="1822450" y="2451100"/>
          <p14:tracePt t="13924" x="1987550" y="2400300"/>
          <p14:tracePt t="13941" x="2171700" y="2362200"/>
          <p14:tracePt t="13957" x="2317750" y="2336800"/>
          <p14:tracePt t="13974" x="2400300" y="2324100"/>
          <p14:tracePt t="13991" x="2451100" y="2324100"/>
          <p14:tracePt t="14007" x="2470150" y="2324100"/>
          <p14:tracePt t="14024" x="2489200" y="2324100"/>
          <p14:tracePt t="14041" x="2495550" y="2324100"/>
          <p14:tracePt t="14058" x="2508250" y="2324100"/>
          <p14:tracePt t="14435" x="2533650" y="2324100"/>
          <p14:tracePt t="14443" x="2546350" y="2336800"/>
          <p14:tracePt t="14451" x="2559050" y="2355850"/>
          <p14:tracePt t="14459" x="2565400" y="2374900"/>
          <p14:tracePt t="14474" x="2603500" y="2413000"/>
          <p14:tracePt t="14491" x="2641600" y="2438400"/>
          <p14:tracePt t="14507" x="2724150" y="2482850"/>
          <p14:tracePt t="14524" x="2819400" y="2495550"/>
          <p14:tracePt t="14541" x="2914650" y="2501900"/>
          <p14:tracePt t="14558" x="2997200" y="2514600"/>
          <p14:tracePt t="14574" x="3041650" y="2540000"/>
          <p14:tracePt t="14591" x="3098800" y="2552700"/>
          <p14:tracePt t="14608" x="3124200" y="2552700"/>
          <p14:tracePt t="14624" x="3149600" y="2552700"/>
          <p14:tracePt t="14641" x="3181350" y="2552700"/>
          <p14:tracePt t="14658" x="3232150" y="2552700"/>
          <p14:tracePt t="14675" x="3327400" y="2552700"/>
          <p14:tracePt t="14691" x="3422650" y="2552700"/>
          <p14:tracePt t="14707" x="3511550" y="2533650"/>
          <p14:tracePt t="14724" x="3606800" y="2527300"/>
          <p14:tracePt t="14741" x="3676650" y="2514600"/>
          <p14:tracePt t="14758" x="3746500" y="2508250"/>
          <p14:tracePt t="14774" x="3822700" y="2508250"/>
          <p14:tracePt t="14791" x="3930650" y="2508250"/>
          <p14:tracePt t="14808" x="4083050" y="2508250"/>
          <p14:tracePt t="14824" x="4292600" y="2508250"/>
          <p14:tracePt t="14841" x="4540250" y="2508250"/>
          <p14:tracePt t="14858" x="4781550" y="2508250"/>
          <p14:tracePt t="14874" x="5124450" y="2508250"/>
          <p14:tracePt t="14891" x="5302250" y="2508250"/>
          <p14:tracePt t="14908" x="5461000" y="2508250"/>
          <p14:tracePt t="14924" x="5524500" y="2508250"/>
          <p14:tracePt t="14941" x="5581650" y="2508250"/>
          <p14:tracePt t="14958" x="5619750" y="2508250"/>
          <p14:tracePt t="14974" x="5638800" y="2508250"/>
          <p14:tracePt t="14991" x="5657850" y="2508250"/>
          <p14:tracePt t="15008" x="5676900" y="2489200"/>
          <p14:tracePt t="15024" x="5695950" y="2489200"/>
          <p14:tracePt t="15041" x="5727700" y="2482850"/>
          <p14:tracePt t="15058" x="5759450" y="2470150"/>
          <p14:tracePt t="15074" x="5822950" y="2470150"/>
          <p14:tracePt t="15091" x="5867400" y="2470150"/>
          <p14:tracePt t="15108" x="5911850" y="2463800"/>
          <p14:tracePt t="15124" x="5949950" y="2444750"/>
          <p14:tracePt t="15141" x="5956300" y="2444750"/>
          <p14:tracePt t="15158" x="5962650" y="2444750"/>
          <p14:tracePt t="15731" x="5949950" y="2444750"/>
          <p14:tracePt t="15739" x="5911850" y="2457450"/>
          <p14:tracePt t="15747" x="5848350" y="2508250"/>
          <p14:tracePt t="15758" x="5810250" y="2527300"/>
          <p14:tracePt t="15774" x="5600700" y="2635250"/>
          <p14:tracePt t="15791" x="5283200" y="2736850"/>
          <p14:tracePt t="15808" x="4851400" y="2870200"/>
          <p14:tracePt t="15824" x="4298950" y="2997200"/>
          <p14:tracePt t="15841" x="3898900" y="3060700"/>
          <p14:tracePt t="15858" x="3638550" y="3073400"/>
          <p14:tracePt t="15875" x="3448050" y="3111500"/>
          <p14:tracePt t="15891" x="3378200" y="3111500"/>
          <p14:tracePt t="15908" x="3359150" y="3111500"/>
          <p14:tracePt t="15924" x="3314700" y="3111500"/>
          <p14:tracePt t="15941" x="3289300" y="3111500"/>
          <p14:tracePt t="15958" x="3270250" y="3111500"/>
          <p14:tracePt t="15974" x="3251200" y="3111500"/>
          <p14:tracePt t="15991" x="3244850" y="3111500"/>
          <p14:tracePt t="16008" x="3219450" y="3111500"/>
          <p14:tracePt t="16025" x="3213100" y="3111500"/>
          <p14:tracePt t="16041" x="3206750" y="3111500"/>
          <p14:tracePt t="16058" x="3168650" y="3105150"/>
          <p14:tracePt t="16099" x="3162300" y="3092450"/>
          <p14:tracePt t="16259" x="3162300" y="3086100"/>
          <p14:tracePt t="16283" x="3175000" y="3086100"/>
          <p14:tracePt t="16291" x="3181350" y="3086100"/>
          <p14:tracePt t="16299" x="3206750" y="3086100"/>
          <p14:tracePt t="16308" x="3219450" y="3086100"/>
          <p14:tracePt t="16325" x="3244850" y="3067050"/>
          <p14:tracePt t="16341" x="3302000" y="3054350"/>
          <p14:tracePt t="16358" x="3333750" y="3041650"/>
          <p14:tracePt t="16374" x="3384550" y="3016250"/>
          <p14:tracePt t="16391" x="3441700" y="2997200"/>
          <p14:tracePt t="16408" x="3473450" y="2978150"/>
          <p14:tracePt t="16424" x="3492500" y="2978150"/>
          <p14:tracePt t="16441" x="3530600" y="2965450"/>
          <p14:tracePt t="16458" x="3562350" y="2959100"/>
          <p14:tracePt t="16475" x="3594100" y="2952750"/>
          <p14:tracePt t="16491" x="3613150" y="2952750"/>
          <p14:tracePt t="16508" x="3644900" y="2940050"/>
          <p14:tracePt t="16525" x="3651250" y="2933700"/>
          <p14:tracePt t="16541" x="3676650" y="2933700"/>
          <p14:tracePt t="16558" x="3683000" y="2933700"/>
          <p14:tracePt t="16575" x="3689350" y="2933700"/>
          <p14:tracePt t="16595" x="3702050" y="2933700"/>
          <p14:tracePt t="16747" x="3702050" y="2940050"/>
          <p14:tracePt t="16771" x="3702050" y="2959100"/>
          <p14:tracePt t="16803" x="3702050" y="2965450"/>
          <p14:tracePt t="16819" x="3689350" y="2984500"/>
          <p14:tracePt t="16851" x="3689350" y="2997200"/>
          <p14:tracePt t="16867" x="3689350" y="3009900"/>
          <p14:tracePt t="16875" x="3689350" y="3016250"/>
          <p14:tracePt t="16883" x="3689350" y="3022600"/>
          <p14:tracePt t="16907" x="3695700" y="3028950"/>
          <p14:tracePt t="16947" x="3714750" y="3028950"/>
          <p14:tracePt t="16963" x="3721100" y="3028950"/>
          <p14:tracePt t="17163" x="3708400" y="3035300"/>
          <p14:tracePt t="17171" x="3657600" y="3048000"/>
          <p14:tracePt t="17179" x="3600450" y="3060700"/>
          <p14:tracePt t="17192" x="3549650" y="3060700"/>
          <p14:tracePt t="17208" x="3517900" y="3067050"/>
          <p14:tracePt t="17643" x="3511550" y="3067050"/>
          <p14:tracePt t="17651" x="3473450" y="3079750"/>
          <p14:tracePt t="17659" x="3467100" y="3092450"/>
          <p14:tracePt t="17675" x="3371850" y="3117850"/>
          <p14:tracePt t="17692" x="3340100" y="3117850"/>
          <p14:tracePt t="17987" x="3346450" y="3117850"/>
          <p14:tracePt t="18019" x="3346450" y="3111500"/>
          <p14:tracePt t="18211" x="3352800" y="3098800"/>
          <p14:tracePt t="18219" x="3365500" y="3098800"/>
          <p14:tracePt t="18227" x="3371850" y="3098800"/>
          <p14:tracePt t="18242" x="3378200" y="3098800"/>
          <p14:tracePt t="18258" x="3409950" y="3105150"/>
          <p14:tracePt t="18275" x="3511550" y="3105150"/>
          <p14:tracePt t="18292" x="3625850" y="3086100"/>
          <p14:tracePt t="18308" x="3771900" y="3035300"/>
          <p14:tracePt t="18325" x="3879850" y="3035300"/>
          <p14:tracePt t="18342" x="3937000" y="3035300"/>
          <p14:tracePt t="18358" x="3994150" y="3035300"/>
          <p14:tracePt t="18375" x="4038600" y="3035300"/>
          <p14:tracePt t="18392" x="4083050" y="3041650"/>
          <p14:tracePt t="18408" x="4140200" y="3060700"/>
          <p14:tracePt t="18425" x="4222750" y="3092450"/>
          <p14:tracePt t="18442" x="4292600" y="3111500"/>
          <p14:tracePt t="18458" x="4362450" y="3136900"/>
          <p14:tracePt t="18475" x="4413250" y="3149600"/>
          <p14:tracePt t="18492" x="4425950" y="3155950"/>
          <p14:tracePt t="18508" x="4438650" y="3155950"/>
          <p14:tracePt t="18525" x="4464050" y="3155950"/>
          <p14:tracePt t="18542" x="4508500" y="3162300"/>
          <p14:tracePt t="18558" x="4540250" y="3162300"/>
          <p14:tracePt t="18575" x="4584700" y="3162300"/>
          <p14:tracePt t="18592" x="4629150" y="3162300"/>
          <p14:tracePt t="18608" x="4673600" y="3162300"/>
          <p14:tracePt t="18625" x="4730750" y="3162300"/>
          <p14:tracePt t="18642" x="4794250" y="3162300"/>
          <p14:tracePt t="18658" x="4851400" y="3162300"/>
          <p14:tracePt t="18675" x="4921250" y="3162300"/>
          <p14:tracePt t="18692" x="4946650" y="3162300"/>
          <p14:tracePt t="18708" x="4959350" y="3162300"/>
          <p14:tracePt t="18725" x="4978400" y="3162300"/>
          <p14:tracePt t="18742" x="4984750" y="3155950"/>
          <p14:tracePt t="18764" x="4991100" y="3149600"/>
          <p14:tracePt t="18868" x="5010150" y="3149600"/>
          <p14:tracePt t="18875" x="5016500" y="3149600"/>
          <p14:tracePt t="18883" x="5029200" y="3149600"/>
          <p14:tracePt t="18892" x="5060950" y="3149600"/>
          <p14:tracePt t="18908" x="5111750" y="3149600"/>
          <p14:tracePt t="18925" x="5194300" y="3149600"/>
          <p14:tracePt t="18942" x="5245100" y="3149600"/>
          <p14:tracePt t="18958" x="5302250" y="3149600"/>
          <p14:tracePt t="18975" x="5359400" y="3130550"/>
          <p14:tracePt t="18992" x="5429250" y="3098800"/>
          <p14:tracePt t="19008" x="5486400" y="3086100"/>
          <p14:tracePt t="19025" x="5568950" y="3048000"/>
          <p14:tracePt t="19042" x="5670550" y="3022600"/>
          <p14:tracePt t="19059" x="5746750" y="3022600"/>
          <p14:tracePt t="19075" x="5816600" y="3016250"/>
          <p14:tracePt t="19076" x="5873750" y="2990850"/>
          <p14:tracePt t="19092" x="5899150" y="2990850"/>
          <p14:tracePt t="19109" x="5905500" y="2990850"/>
          <p14:tracePt t="19140" x="5911850" y="2990850"/>
          <p14:tracePt t="19148" x="5918200" y="2990850"/>
          <p14:tracePt t="19228" x="5918200" y="2997200"/>
          <p14:tracePt t="19236" x="5918200" y="3022600"/>
          <p14:tracePt t="19244" x="5880100" y="3048000"/>
          <p14:tracePt t="19259" x="5822950" y="3054350"/>
          <p14:tracePt t="19275" x="5461000" y="3168650"/>
          <p14:tracePt t="19292" x="5035550" y="3244850"/>
          <p14:tracePt t="19309" x="4495800" y="3340100"/>
          <p14:tracePt t="19325" x="3886200" y="3435350"/>
          <p14:tracePt t="19342" x="3321050" y="3505200"/>
          <p14:tracePt t="19359" x="2965450" y="3536950"/>
          <p14:tracePt t="19375" x="2705100" y="3536950"/>
          <p14:tracePt t="19392" x="2514600" y="3536950"/>
          <p14:tracePt t="19409" x="2305050" y="3536950"/>
          <p14:tracePt t="19425" x="2082800" y="3536950"/>
          <p14:tracePt t="19442" x="1803400" y="3536950"/>
          <p14:tracePt t="19459" x="1511300" y="3536950"/>
          <p14:tracePt t="19475" x="1162050" y="3536950"/>
          <p14:tracePt t="19492" x="1041400" y="3536950"/>
          <p14:tracePt t="19509" x="958850" y="3536950"/>
          <p14:tracePt t="19525" x="952500" y="3536950"/>
          <p14:tracePt t="19542" x="946150" y="3536950"/>
          <p14:tracePt t="19559" x="933450" y="3536950"/>
          <p14:tracePt t="19684" x="952500" y="3536950"/>
          <p14:tracePt t="19692" x="990600" y="3536950"/>
          <p14:tracePt t="19700" x="1047750" y="3524250"/>
          <p14:tracePt t="19709" x="1098550" y="3524250"/>
          <p14:tracePt t="19725" x="1327150" y="3492500"/>
          <p14:tracePt t="19742" x="1606550" y="3454400"/>
          <p14:tracePt t="19759" x="1873250" y="3409950"/>
          <p14:tracePt t="19775" x="2101850" y="3371850"/>
          <p14:tracePt t="19792" x="2216150" y="3359150"/>
          <p14:tracePt t="19809" x="2311400" y="3352800"/>
          <p14:tracePt t="19825" x="2362200" y="3352800"/>
          <p14:tracePt t="19842" x="2406650" y="3352800"/>
          <p14:tracePt t="19859" x="2444750" y="3352800"/>
          <p14:tracePt t="19876" x="2495550" y="3352800"/>
          <p14:tracePt t="19892" x="2527300" y="3352800"/>
          <p14:tracePt t="19909" x="2565400" y="3352800"/>
          <p14:tracePt t="19925" x="2622550" y="3352800"/>
          <p14:tracePt t="19942" x="2717800" y="3327400"/>
          <p14:tracePt t="19959" x="2825750" y="3327400"/>
          <p14:tracePt t="19975" x="2933700" y="3327400"/>
          <p14:tracePt t="19992" x="2990850" y="3327400"/>
          <p14:tracePt t="20009" x="3041650" y="3327400"/>
          <p14:tracePt t="20025" x="3079750" y="3327400"/>
          <p14:tracePt t="20042" x="3124200" y="3321050"/>
          <p14:tracePt t="20059" x="3175000" y="3321050"/>
          <p14:tracePt t="20075" x="3251200" y="3308350"/>
          <p14:tracePt t="20076" x="3289300" y="3302000"/>
          <p14:tracePt t="20092" x="3359150" y="3282950"/>
          <p14:tracePt t="20109" x="3441700" y="3270250"/>
          <p14:tracePt t="20125" x="3460750" y="3263900"/>
          <p14:tracePt t="20142" x="3492500" y="3257550"/>
          <p14:tracePt t="20159" x="3517900" y="3257550"/>
          <p14:tracePt t="20176" x="3536950" y="3238500"/>
          <p14:tracePt t="20192" x="3543300" y="3232150"/>
          <p14:tracePt t="20209" x="3568700" y="3219450"/>
          <p14:tracePt t="20252" x="3575050" y="3213100"/>
          <p14:tracePt t="20308" x="3575050" y="3206750"/>
          <p14:tracePt t="20324" x="3575050" y="3200400"/>
          <p14:tracePt t="20332" x="3587750" y="3194050"/>
          <p14:tracePt t="20348" x="3587750" y="3181350"/>
          <p14:tracePt t="20364" x="3587750" y="3168650"/>
          <p14:tracePt t="20376" x="3587750" y="3149600"/>
          <p14:tracePt t="20392" x="3587750" y="3130550"/>
          <p14:tracePt t="20409" x="3587750" y="3105150"/>
          <p14:tracePt t="20426" x="3587750" y="3086100"/>
          <p14:tracePt t="20442" x="3594100" y="3073400"/>
          <p14:tracePt t="20492" x="3600450" y="3067050"/>
          <p14:tracePt t="20524" x="3606800" y="3060700"/>
          <p14:tracePt t="20628" x="3613150" y="3060700"/>
          <p14:tracePt t="20660" x="3619500" y="3067050"/>
          <p14:tracePt t="20940" x="3632200" y="3073400"/>
          <p14:tracePt t="20964" x="3638550" y="3079750"/>
          <p14:tracePt t="20972" x="3644900" y="3092450"/>
          <p14:tracePt t="20980" x="3657600" y="3098800"/>
          <p14:tracePt t="20992" x="3676650" y="3124200"/>
          <p14:tracePt t="21009" x="3702050" y="3136900"/>
          <p14:tracePt t="21026" x="3708400" y="3143250"/>
          <p14:tracePt t="21042" x="3721100" y="3155950"/>
          <p14:tracePt t="21059" x="3733800" y="3155950"/>
          <p14:tracePt t="21076" x="3759200" y="3155950"/>
          <p14:tracePt t="21092" x="3765550" y="3155950"/>
          <p14:tracePt t="21244" x="3746500" y="3149600"/>
          <p14:tracePt t="21268" x="3727450" y="3136900"/>
          <p14:tracePt t="21284" x="3708400" y="3117850"/>
          <p14:tracePt t="21292" x="3702050" y="3111500"/>
          <p14:tracePt t="21308" x="3683000" y="3105150"/>
          <p14:tracePt t="21332" x="3670300" y="3098800"/>
          <p14:tracePt t="21348" x="3663950" y="3086100"/>
          <p14:tracePt t="21356" x="3651250" y="3079750"/>
          <p14:tracePt t="21380" x="3644900" y="3073400"/>
          <p14:tracePt t="21444" x="3638550" y="3073400"/>
          <p14:tracePt t="21540" x="3632200" y="3073400"/>
          <p14:tracePt t="21548" x="3613150" y="3073400"/>
          <p14:tracePt t="21559" x="3606800" y="3073400"/>
          <p14:tracePt t="21576" x="3594100" y="3073400"/>
          <p14:tracePt t="21592" x="3568700" y="3073400"/>
          <p14:tracePt t="21609" x="3562350" y="3086100"/>
          <p14:tracePt t="21628" x="3556000" y="3086100"/>
          <p14:tracePt t="21644" x="3536950" y="3086100"/>
          <p14:tracePt t="21659" x="3530600" y="3086100"/>
          <p14:tracePt t="21676" x="3498850" y="3086100"/>
          <p14:tracePt t="21692" x="3492500" y="3086100"/>
          <p14:tracePt t="21709" x="3486150" y="3086100"/>
          <p14:tracePt t="22236" x="3479800" y="3079750"/>
          <p14:tracePt t="22556" x="3479800" y="3086100"/>
          <p14:tracePt t="22572" x="3479800" y="3092450"/>
          <p14:tracePt t="22580" x="3479800" y="3105150"/>
          <p14:tracePt t="22604" x="3479800" y="3111500"/>
          <p14:tracePt t="22861" x="3479800" y="3124200"/>
          <p14:tracePt t="22917" x="3479800" y="3130550"/>
          <p14:tracePt t="22933" x="3479800" y="3143250"/>
          <p14:tracePt t="23117" x="3479800" y="3149600"/>
          <p14:tracePt t="23373" x="3467100" y="3162300"/>
          <p14:tracePt t="23389" x="3460750" y="3162300"/>
          <p14:tracePt t="23397" x="3454400" y="3162300"/>
          <p14:tracePt t="23413" x="3441700" y="3168650"/>
          <p14:tracePt t="23421" x="3422650" y="3175000"/>
          <p14:tracePt t="23437" x="3416300" y="3175000"/>
          <p14:tracePt t="23453" x="3403600" y="3181350"/>
          <p14:tracePt t="23461" x="3397250" y="3194050"/>
          <p14:tracePt t="23901" x="3397250" y="3187700"/>
          <p14:tracePt t="23909" x="3397250" y="3181350"/>
          <p14:tracePt t="23917" x="3397250" y="3168650"/>
          <p14:tracePt t="23926" x="3397250" y="3162300"/>
          <p14:tracePt t="23943" x="3397250" y="3124200"/>
          <p14:tracePt t="23960" x="3409950" y="3098800"/>
          <p14:tracePt t="23976" x="3409950" y="3067050"/>
          <p14:tracePt t="23993" x="3409950" y="3041650"/>
          <p14:tracePt t="24010" x="3409950" y="3022600"/>
          <p14:tracePt t="24026" x="3409950" y="3016250"/>
          <p14:tracePt t="24229" x="3409950" y="3028950"/>
          <p14:tracePt t="24245" x="3409950" y="3035300"/>
          <p14:tracePt t="24253" x="3409950" y="3041650"/>
          <p14:tracePt t="24277" x="3422650" y="3060700"/>
          <p14:tracePt t="24813" x="3422650" y="3067050"/>
          <p14:tracePt t="25277" x="3422650" y="3073400"/>
          <p14:tracePt t="25285" x="3416300" y="3079750"/>
          <p14:tracePt t="25301" x="3409950" y="3086100"/>
          <p14:tracePt t="28502" x="3460750" y="3086100"/>
          <p14:tracePt t="28510" x="3530600" y="3086100"/>
          <p14:tracePt t="28527" x="3740150" y="3086100"/>
          <p14:tracePt t="28544" x="4038600" y="3016250"/>
          <p14:tracePt t="28561" x="4356100" y="2882900"/>
          <p14:tracePt t="28577" x="4578350" y="2743200"/>
          <p14:tracePt t="28594" x="4699000" y="2616200"/>
          <p14:tracePt t="28611" x="4711700" y="2578100"/>
          <p14:tracePt t="28627" x="4724400" y="2533650"/>
          <p14:tracePt t="28644" x="4724400" y="2527300"/>
          <p14:tracePt t="28686" x="4724400" y="2514600"/>
          <p14:tracePt t="28702" x="4730750" y="2495550"/>
          <p14:tracePt t="28718" x="4737100" y="2489200"/>
          <p14:tracePt t="28726" x="4749800" y="2476500"/>
          <p14:tracePt t="28742" x="4756150" y="2470150"/>
          <p14:tracePt t="28750" x="4762500" y="2463800"/>
          <p14:tracePt t="28766" x="4775200" y="2457450"/>
          <p14:tracePt t="28782" x="4794250" y="2444750"/>
          <p14:tracePt t="28794" x="4826000" y="2438400"/>
          <p14:tracePt t="28811" x="4870450" y="2438400"/>
          <p14:tracePt t="28828" x="4927600" y="2406650"/>
          <p14:tracePt t="28844" x="5010150" y="2387600"/>
          <p14:tracePt t="28861" x="5073650" y="2387600"/>
          <p14:tracePt t="28878" x="5168900" y="2387600"/>
          <p14:tracePt t="28894" x="5226050" y="2387600"/>
          <p14:tracePt t="28911" x="5295900" y="2387600"/>
          <p14:tracePt t="28928" x="5359400" y="2387600"/>
          <p14:tracePt t="28944" x="5454650" y="2413000"/>
          <p14:tracePt t="28961" x="5524500" y="2425700"/>
          <p14:tracePt t="28977" x="5600700" y="2444750"/>
          <p14:tracePt t="28994" x="5626100" y="2451100"/>
          <p14:tracePt t="29011" x="5645150" y="2463800"/>
          <p14:tracePt t="29027" x="5657850" y="2476500"/>
          <p14:tracePt t="29044" x="5683250" y="2489200"/>
          <p14:tracePt t="29061" x="5689600" y="2508250"/>
          <p14:tracePt t="29077" x="5695950" y="2514600"/>
          <p14:tracePt t="29094" x="5695950" y="2540000"/>
          <p14:tracePt t="29111" x="5702300" y="2552700"/>
          <p14:tracePt t="29127" x="5702300" y="2578100"/>
          <p14:tracePt t="29144" x="5721350" y="2603500"/>
          <p14:tracePt t="29161" x="5727700" y="2622550"/>
          <p14:tracePt t="29178" x="5746750" y="2635250"/>
          <p14:tracePt t="29194" x="5765800" y="2635250"/>
          <p14:tracePt t="29211" x="5848350" y="2635250"/>
          <p14:tracePt t="29227" x="5937250" y="2571750"/>
          <p14:tracePt t="29244" x="6000750" y="2501900"/>
          <p14:tracePt t="29261" x="6032500" y="2451100"/>
          <p14:tracePt t="29278" x="6045200" y="2400300"/>
          <p14:tracePt t="29294" x="6045200" y="2368550"/>
          <p14:tracePt t="29311" x="6045200" y="2343150"/>
          <p14:tracePt t="29328" x="6045200" y="2336800"/>
          <p14:tracePt t="29350" x="6045200" y="2330450"/>
          <p14:tracePt t="29366" x="6045200" y="2324100"/>
          <p14:tracePt t="29378" x="6045200" y="2305050"/>
          <p14:tracePt t="29394" x="6045200" y="2292350"/>
          <p14:tracePt t="29411" x="6045200" y="2286000"/>
          <p14:tracePt t="29428" x="6045200" y="2266950"/>
          <p14:tracePt t="29446" x="6045200" y="2260600"/>
          <p14:tracePt t="29486" x="6045200" y="2254250"/>
          <p14:tracePt t="29502" x="6038850" y="2254250"/>
          <p14:tracePt t="29518" x="6019800" y="2254250"/>
          <p14:tracePt t="29526" x="6013450" y="2254250"/>
          <p14:tracePt t="29534" x="6000750" y="2254250"/>
          <p14:tracePt t="29544" x="5994400" y="2254250"/>
          <p14:tracePt t="29561" x="5956300" y="2254250"/>
          <p14:tracePt t="29578" x="5880100" y="2241550"/>
          <p14:tracePt t="29594" x="5772150" y="2235200"/>
          <p14:tracePt t="29611" x="5676900" y="2197100"/>
          <p14:tracePt t="29628" x="5581650" y="2190750"/>
          <p14:tracePt t="29644" x="5511800" y="2178050"/>
          <p14:tracePt t="29661" x="5429250" y="2159000"/>
          <p14:tracePt t="29678" x="5365750" y="2146300"/>
          <p14:tracePt t="29694" x="5334000" y="2146300"/>
          <p14:tracePt t="29711" x="5289550" y="2146300"/>
          <p14:tracePt t="29728" x="5257800" y="2146300"/>
          <p14:tracePt t="29744" x="5213350" y="2146300"/>
          <p14:tracePt t="29761" x="5156200" y="2146300"/>
          <p14:tracePt t="29778" x="5080000" y="2152650"/>
          <p14:tracePt t="29794" x="5010150" y="2171700"/>
          <p14:tracePt t="29811" x="4946650" y="2178050"/>
          <p14:tracePt t="29828" x="4889500" y="2203450"/>
          <p14:tracePt t="29844" x="4838700" y="2209800"/>
          <p14:tracePt t="29861" x="4794250" y="2216150"/>
          <p14:tracePt t="29878" x="4762500" y="2241550"/>
          <p14:tracePt t="29894" x="4743450" y="2247900"/>
          <p14:tracePt t="29911" x="4724400" y="2260600"/>
          <p14:tracePt t="29928" x="4705350" y="2273300"/>
          <p14:tracePt t="29945" x="4699000" y="2298700"/>
          <p14:tracePt t="29961" x="4692650" y="2324100"/>
          <p14:tracePt t="29978" x="4692650" y="2355850"/>
          <p14:tracePt t="29994" x="4692650" y="2381250"/>
          <p14:tracePt t="30011" x="4692650" y="2425700"/>
          <p14:tracePt t="30028" x="4692650" y="2457450"/>
          <p14:tracePt t="30044" x="4711700" y="2495550"/>
          <p14:tracePt t="30061" x="4711700" y="2508250"/>
          <p14:tracePt t="30078" x="4737100" y="2540000"/>
          <p14:tracePt t="30094" x="4749800" y="2559050"/>
          <p14:tracePt t="30111" x="4794250" y="2584450"/>
          <p14:tracePt t="30128" x="4876800" y="2590800"/>
          <p14:tracePt t="30144" x="4959350" y="2603500"/>
          <p14:tracePt t="30161" x="5054600" y="2622550"/>
          <p14:tracePt t="30178" x="5168900" y="2660650"/>
          <p14:tracePt t="30194" x="5283200" y="2692400"/>
          <p14:tracePt t="30211" x="5384800" y="2743200"/>
          <p14:tracePt t="30228" x="5429250" y="2762250"/>
          <p14:tracePt t="30244" x="5473700" y="2768600"/>
          <p14:tracePt t="30261" x="5530850" y="2787650"/>
          <p14:tracePt t="30278" x="5581650" y="2800350"/>
          <p14:tracePt t="30294" x="5613400" y="2800350"/>
          <p14:tracePt t="30311" x="5638800" y="2794000"/>
          <p14:tracePt t="30328" x="5670550" y="2774950"/>
          <p14:tracePt t="30345" x="5708650" y="2768600"/>
          <p14:tracePt t="30361" x="5753100" y="2730500"/>
          <p14:tracePt t="30378" x="5803900" y="2698750"/>
          <p14:tracePt t="30395" x="5848350" y="2686050"/>
          <p14:tracePt t="30411" x="5911850" y="2641600"/>
          <p14:tracePt t="30428" x="5956300" y="2603500"/>
          <p14:tracePt t="30445" x="5981700" y="2584450"/>
          <p14:tracePt t="30461" x="6000750" y="2559050"/>
          <p14:tracePt t="30478" x="6032500" y="2495550"/>
          <p14:tracePt t="30494" x="6032500" y="2438400"/>
          <p14:tracePt t="30511" x="6045200" y="2393950"/>
          <p14:tracePt t="30528" x="6070600" y="2349500"/>
          <p14:tracePt t="30545" x="6070600" y="2324100"/>
          <p14:tracePt t="30561" x="6070600" y="2286000"/>
          <p14:tracePt t="30578" x="6070600" y="2266950"/>
          <p14:tracePt t="30595" x="6070600" y="2247900"/>
          <p14:tracePt t="30611" x="6064250" y="2241550"/>
          <p14:tracePt t="30628" x="6051550" y="2222500"/>
          <p14:tracePt t="30645" x="6032500" y="2209800"/>
          <p14:tracePt t="30661" x="6000750" y="2209800"/>
          <p14:tracePt t="30678" x="5962650" y="2190750"/>
          <p14:tracePt t="30695" x="5905500" y="2190750"/>
          <p14:tracePt t="30711" x="5848350" y="2171700"/>
          <p14:tracePt t="30728" x="5759450" y="2171700"/>
          <p14:tracePt t="30745" x="5651500" y="2171700"/>
          <p14:tracePt t="30761" x="5562600" y="2171700"/>
          <p14:tracePt t="30778" x="5454650" y="2171700"/>
          <p14:tracePt t="30794" x="5372100" y="2178050"/>
          <p14:tracePt t="30811" x="5295900" y="2184400"/>
          <p14:tracePt t="30828" x="5200650" y="2184400"/>
          <p14:tracePt t="30845" x="5130800" y="2197100"/>
          <p14:tracePt t="30861" x="5073650" y="2216150"/>
          <p14:tracePt t="30878" x="4991100" y="2222500"/>
          <p14:tracePt t="30895" x="4933950" y="2241550"/>
          <p14:tracePt t="30911" x="4908550" y="2241550"/>
          <p14:tracePt t="30928" x="4883150" y="2260600"/>
          <p14:tracePt t="30945" x="4864100" y="2273300"/>
          <p14:tracePt t="30961" x="4857750" y="2279650"/>
          <p14:tracePt t="30978" x="4857750" y="2292350"/>
          <p14:tracePt t="30995" x="4857750" y="2305050"/>
          <p14:tracePt t="31011" x="4857750" y="2330450"/>
          <p14:tracePt t="31028" x="4857750" y="2343150"/>
          <p14:tracePt t="31045" x="4857750" y="2374900"/>
          <p14:tracePt t="31061" x="4857750" y="2387600"/>
          <p14:tracePt t="31078" x="4864100" y="2413000"/>
          <p14:tracePt t="31095" x="4876800" y="2432050"/>
          <p14:tracePt t="31111" x="4902200" y="2476500"/>
          <p14:tracePt t="31128" x="4927600" y="2501900"/>
          <p14:tracePt t="31145" x="5010150" y="2552700"/>
          <p14:tracePt t="31161" x="5054600" y="2565400"/>
          <p14:tracePt t="31178" x="5137150" y="2597150"/>
          <p14:tracePt t="31195" x="5226050" y="2609850"/>
          <p14:tracePt t="31211" x="5321300" y="2622550"/>
          <p14:tracePt t="31228" x="5403850" y="2654300"/>
          <p14:tracePt t="31245" x="5473700" y="2673350"/>
          <p14:tracePt t="31261" x="5518150" y="2673350"/>
          <p14:tracePt t="31278" x="5607050" y="2673350"/>
          <p14:tracePt t="31295" x="5664200" y="2673350"/>
          <p14:tracePt t="31311" x="5734050" y="2673350"/>
          <p14:tracePt t="31328" x="5784850" y="2673350"/>
          <p14:tracePt t="31345" x="5835650" y="2660650"/>
          <p14:tracePt t="31361" x="5880100" y="2641600"/>
          <p14:tracePt t="31378" x="5924550" y="2635250"/>
          <p14:tracePt t="31395" x="5962650" y="2609850"/>
          <p14:tracePt t="31411" x="6007100" y="2571750"/>
          <p14:tracePt t="31428" x="6038850" y="2546350"/>
          <p14:tracePt t="31445" x="6076950" y="2508250"/>
          <p14:tracePt t="31461" x="6083300" y="2482850"/>
          <p14:tracePt t="31478" x="6115050" y="2425700"/>
          <p14:tracePt t="31495" x="6115050" y="2406650"/>
          <p14:tracePt t="31511" x="6115050" y="2381250"/>
          <p14:tracePt t="31528" x="6115050" y="2349500"/>
          <p14:tracePt t="31545" x="6115050" y="2324100"/>
          <p14:tracePt t="31561" x="6115050" y="2298700"/>
          <p14:tracePt t="31578" x="6108700" y="2273300"/>
          <p14:tracePt t="31595" x="6102350" y="2266950"/>
          <p14:tracePt t="31611" x="6070600" y="2235200"/>
          <p14:tracePt t="31628" x="6064250" y="2228850"/>
          <p14:tracePt t="31645" x="6032500" y="2209800"/>
          <p14:tracePt t="31661" x="5988050" y="2184400"/>
          <p14:tracePt t="31678" x="5937250" y="2165350"/>
          <p14:tracePt t="31678" x="5924550" y="2165350"/>
          <p14:tracePt t="31695" x="5854700" y="2133600"/>
          <p14:tracePt t="31711" x="5784850" y="2114550"/>
          <p14:tracePt t="31728" x="5689600" y="2101850"/>
          <p14:tracePt t="31745" x="5632450" y="2082800"/>
          <p14:tracePt t="31761" x="5575300" y="2076450"/>
          <p14:tracePt t="31778" x="5511800" y="2076450"/>
          <p14:tracePt t="31795" x="5454650" y="2076450"/>
          <p14:tracePt t="31811" x="5397500" y="2076450"/>
          <p14:tracePt t="31828" x="5346700" y="2076450"/>
          <p14:tracePt t="31845" x="5308600" y="2076450"/>
          <p14:tracePt t="31861" x="5264150" y="2095500"/>
          <p14:tracePt t="31878" x="5200650" y="2133600"/>
          <p14:tracePt t="31895" x="5175250" y="2146300"/>
          <p14:tracePt t="31912" x="5130800" y="2171700"/>
          <p14:tracePt t="31928" x="5111750" y="2209800"/>
          <p14:tracePt t="31945" x="5073650" y="2235200"/>
          <p14:tracePt t="31962" x="5041900" y="2260600"/>
          <p14:tracePt t="31978" x="5029200" y="2311400"/>
          <p14:tracePt t="31995" x="4997450" y="2362200"/>
          <p14:tracePt t="32012" x="4991100" y="2393950"/>
          <p14:tracePt t="32028" x="4991100" y="2425700"/>
          <p14:tracePt t="32045" x="4991100" y="2432050"/>
          <p14:tracePt t="32062" x="4991100" y="2451100"/>
          <p14:tracePt t="32078" x="4991100" y="2470150"/>
          <p14:tracePt t="32103" x="4991100" y="2489200"/>
          <p14:tracePt t="32119" x="5003800" y="2508250"/>
          <p14:tracePt t="32128" x="5010150" y="2527300"/>
          <p14:tracePt t="32145" x="5029200" y="2552700"/>
          <p14:tracePt t="32162" x="5067300" y="2590800"/>
          <p14:tracePt t="32178" x="5080000" y="2603500"/>
          <p14:tracePt t="32195" x="5124450" y="2616200"/>
          <p14:tracePt t="32212" x="5162550" y="2622550"/>
          <p14:tracePt t="32228" x="5181600" y="2628900"/>
          <p14:tracePt t="32245" x="5238750" y="2641600"/>
          <p14:tracePt t="32262" x="5283200" y="2647950"/>
          <p14:tracePt t="32279" x="5378450" y="2647950"/>
          <p14:tracePt t="32295" x="5422900" y="2647950"/>
          <p14:tracePt t="32312" x="5448300" y="2647950"/>
          <p14:tracePt t="32328" x="5492750" y="2647950"/>
          <p14:tracePt t="32345" x="5524500" y="2641600"/>
          <p14:tracePt t="32362" x="5549900" y="2628900"/>
          <p14:tracePt t="32378" x="5600700" y="2609850"/>
          <p14:tracePt t="32395" x="5645150" y="2597150"/>
          <p14:tracePt t="32412" x="5683250" y="2584450"/>
          <p14:tracePt t="32428" x="5727700" y="2559050"/>
          <p14:tracePt t="32445" x="5740400" y="2546350"/>
          <p14:tracePt t="32462" x="5759450" y="2527300"/>
          <p14:tracePt t="32479" x="5784850" y="2495550"/>
          <p14:tracePt t="32495" x="5797550" y="2470150"/>
          <p14:tracePt t="32511" x="5816600" y="2457450"/>
          <p14:tracePt t="32528" x="5822950" y="2444750"/>
          <p14:tracePt t="32551" x="5822950" y="2438400"/>
          <p14:tracePt t="32562" x="5829300" y="2425700"/>
          <p14:tracePt t="32578" x="5835650" y="2419350"/>
          <p14:tracePt t="32595" x="5835650" y="2400300"/>
          <p14:tracePt t="32612" x="5835650" y="2393950"/>
          <p14:tracePt t="32628" x="5835650" y="2381250"/>
          <p14:tracePt t="32645" x="5835650" y="2368550"/>
          <p14:tracePt t="32662" x="5835650" y="2355850"/>
          <p14:tracePt t="32678" x="5835650" y="2330450"/>
          <p14:tracePt t="32727" x="5829300" y="2324100"/>
          <p14:tracePt t="32759" x="5822950" y="2317750"/>
          <p14:tracePt t="32791" x="5810250" y="2311400"/>
          <p14:tracePt t="32911" x="5803900" y="2298700"/>
          <p14:tracePt t="33023" x="5803900" y="2292350"/>
          <p14:tracePt t="33031" x="5803900" y="2286000"/>
          <p14:tracePt t="33045" x="5803900" y="2279650"/>
          <p14:tracePt t="33062" x="5803900" y="2254250"/>
          <p14:tracePt t="33079" x="5797550" y="2241550"/>
          <p14:tracePt t="33095" x="5791200" y="2235200"/>
          <p14:tracePt t="33112" x="5772150" y="2235200"/>
          <p14:tracePt t="33129" x="5765800" y="2235200"/>
          <p14:tracePt t="33145" x="5753100" y="2235200"/>
          <p14:tracePt t="33162" x="5715000" y="2235200"/>
          <p14:tracePt t="33179" x="5683250" y="2247900"/>
          <p14:tracePt t="33195" x="5638800" y="2266950"/>
          <p14:tracePt t="33212" x="5581650" y="2279650"/>
          <p14:tracePt t="33228" x="5530850" y="2279650"/>
          <p14:tracePt t="33245" x="5461000" y="2298700"/>
          <p14:tracePt t="33262" x="5403850" y="2298700"/>
          <p14:tracePt t="33278" x="5346700" y="2298700"/>
          <p14:tracePt t="33279" x="5321300" y="2298700"/>
          <p14:tracePt t="33295" x="5264150" y="2298700"/>
          <p14:tracePt t="33312" x="5200650" y="2298700"/>
          <p14:tracePt t="33328" x="5130800" y="2292350"/>
          <p14:tracePt t="33345" x="5067300" y="2286000"/>
          <p14:tracePt t="33362" x="5022850" y="2286000"/>
          <p14:tracePt t="33379" x="4965700" y="2286000"/>
          <p14:tracePt t="33395" x="4902200" y="2286000"/>
          <p14:tracePt t="33412" x="4832350" y="2286000"/>
          <p14:tracePt t="33429" x="4781550" y="2286000"/>
          <p14:tracePt t="33445" x="4737100" y="2286000"/>
          <p14:tracePt t="33462" x="4711700" y="2286000"/>
          <p14:tracePt t="33463" x="4705350" y="2286000"/>
          <p14:tracePt t="33479" x="4692650" y="2292350"/>
          <p14:tracePt t="33503" x="4686300" y="2298700"/>
          <p14:tracePt t="33519" x="4686300" y="2305050"/>
          <p14:tracePt t="33529" x="4686300" y="2324100"/>
          <p14:tracePt t="33545" x="4686300" y="2343150"/>
          <p14:tracePt t="33562" x="4686300" y="2387600"/>
          <p14:tracePt t="33579" x="4686300" y="2432050"/>
          <p14:tracePt t="33595" x="4692650" y="2501900"/>
          <p14:tracePt t="33612" x="4699000" y="2571750"/>
          <p14:tracePt t="33629" x="4730750" y="2603500"/>
          <p14:tracePt t="33645" x="4768850" y="2673350"/>
          <p14:tracePt t="33662" x="4806950" y="2724150"/>
          <p14:tracePt t="33679" x="4851400" y="2768600"/>
          <p14:tracePt t="33695" x="4895850" y="2774950"/>
          <p14:tracePt t="33712" x="4965700" y="2819400"/>
          <p14:tracePt t="33728" x="5010150" y="2825750"/>
          <p14:tracePt t="33745" x="5054600" y="2844800"/>
          <p14:tracePt t="33762" x="5099050" y="2863850"/>
          <p14:tracePt t="33778" x="5137150" y="2870200"/>
          <p14:tracePt t="33795" x="5143500" y="2870200"/>
          <p14:tracePt t="33815" x="5162550" y="2870200"/>
          <p14:tracePt t="33911" x="5168900" y="2882900"/>
          <p14:tracePt t="33919" x="5168900" y="2889250"/>
          <p14:tracePt t="33928" x="5156200" y="2895600"/>
          <p14:tracePt t="33945" x="5137150" y="2901950"/>
          <p14:tracePt t="33962" x="5092700" y="2921000"/>
          <p14:tracePt t="33979" x="5041900" y="2946400"/>
          <p14:tracePt t="33995" x="4984750" y="2997200"/>
          <p14:tracePt t="34012" x="4895850" y="3054350"/>
          <p14:tracePt t="34029" x="4813300" y="3111500"/>
          <p14:tracePt t="34045" x="4692650" y="3168650"/>
          <p14:tracePt t="34062" x="4591050" y="3213100"/>
          <p14:tracePt t="34079" x="4483100" y="3257550"/>
          <p14:tracePt t="34095" x="4432300" y="3270250"/>
          <p14:tracePt t="34112" x="4387850" y="3270250"/>
          <p14:tracePt t="34129" x="4362450" y="3270250"/>
          <p14:tracePt t="34145" x="4349750" y="3270250"/>
          <p14:tracePt t="34162" x="4337050" y="3270250"/>
          <p14:tracePt t="34179" x="4318000" y="3270250"/>
          <p14:tracePt t="34196" x="4298950" y="3263900"/>
          <p14:tracePt t="34212" x="4273550" y="3257550"/>
          <p14:tracePt t="34229" x="4229100" y="3244850"/>
          <p14:tracePt t="34245" x="4159250" y="3238500"/>
          <p14:tracePt t="34262" x="4102100" y="3206750"/>
          <p14:tracePt t="34279" x="3975100" y="3168650"/>
          <p14:tracePt t="34295" x="3867150" y="3168650"/>
          <p14:tracePt t="34312" x="3771900" y="3155950"/>
          <p14:tracePt t="34329" x="3683000" y="3155950"/>
          <p14:tracePt t="34345" x="3613150" y="3155950"/>
          <p14:tracePt t="34362" x="3568700" y="3155950"/>
          <p14:tracePt t="34379" x="3524250" y="3143250"/>
          <p14:tracePt t="34395" x="3492500" y="3143250"/>
          <p14:tracePt t="34412" x="3460750" y="3143250"/>
          <p14:tracePt t="34429" x="3416300" y="3143250"/>
          <p14:tracePt t="34445" x="3359150" y="3143250"/>
          <p14:tracePt t="34462" x="3276600" y="3162300"/>
          <p14:tracePt t="34479" x="3168650" y="3168650"/>
          <p14:tracePt t="34495" x="3111500" y="3181350"/>
          <p14:tracePt t="34512" x="3079750" y="3181350"/>
          <p14:tracePt t="34529" x="3073400" y="3187700"/>
          <p14:tracePt t="34545" x="3067050" y="3194050"/>
          <p14:tracePt t="34562" x="3060700" y="3200400"/>
          <p14:tracePt t="34679" x="3060700" y="3206750"/>
          <p14:tracePt t="34687" x="3067050" y="3206750"/>
          <p14:tracePt t="34695" x="3073400" y="3206750"/>
          <p14:tracePt t="34712" x="3086100" y="3200400"/>
          <p14:tracePt t="34729" x="3124200" y="3200400"/>
          <p14:tracePt t="34745" x="3168650" y="3200400"/>
          <p14:tracePt t="34762" x="3244850" y="3194050"/>
          <p14:tracePt t="34779" x="3321050" y="3181350"/>
          <p14:tracePt t="34795" x="3390900" y="3181350"/>
          <p14:tracePt t="34812" x="3435350" y="3181350"/>
          <p14:tracePt t="34829" x="3448050" y="3181350"/>
          <p14:tracePt t="34845" x="3473450" y="3181350"/>
          <p14:tracePt t="34862" x="3492500" y="3181350"/>
          <p14:tracePt t="34887" x="3498850" y="3181350"/>
          <p14:tracePt t="34895" x="3524250" y="3181350"/>
          <p14:tracePt t="34912" x="3536950" y="3181350"/>
          <p14:tracePt t="34929" x="3568700" y="3181350"/>
          <p14:tracePt t="34946" x="3606800" y="3181350"/>
          <p14:tracePt t="34962" x="3638550" y="3200400"/>
          <p14:tracePt t="34979" x="3651250" y="3206750"/>
          <p14:tracePt t="34996" x="3663950" y="3206750"/>
          <p14:tracePt t="35012" x="3676650" y="3219450"/>
          <p14:tracePt t="35272" x="3683000" y="3219450"/>
          <p14:tracePt t="35303" x="3695700" y="3219450"/>
          <p14:tracePt t="35319" x="3702050" y="3213100"/>
          <p14:tracePt t="35335" x="3708400" y="3206750"/>
          <p14:tracePt t="35632" x="3695700" y="3206750"/>
          <p14:tracePt t="35639" x="3689350" y="3206750"/>
          <p14:tracePt t="35655" x="3683000" y="3206750"/>
          <p14:tracePt t="35663" x="3676650" y="3206750"/>
          <p14:tracePt t="35679" x="3644900" y="3206750"/>
          <p14:tracePt t="35696" x="3600450" y="3213100"/>
          <p14:tracePt t="35712" x="3505200" y="3232150"/>
          <p14:tracePt t="35729" x="3333750" y="3295650"/>
          <p14:tracePt t="35746" x="3086100" y="3409950"/>
          <p14:tracePt t="35763" x="2800350" y="3498850"/>
          <p14:tracePt t="35779" x="2546350" y="3562350"/>
          <p14:tracePt t="35796" x="2413000" y="3613150"/>
          <p14:tracePt t="35812" x="2343150" y="3632200"/>
          <p14:tracePt t="35829" x="2317750" y="3632200"/>
          <p14:tracePt t="35846" x="2305050" y="3632200"/>
          <p14:tracePt t="35862" x="2260600" y="3613150"/>
          <p14:tracePt t="35879" x="2190750" y="3575050"/>
          <p14:tracePt t="35896" x="2159000" y="3562350"/>
          <p14:tracePt t="35912" x="2127250" y="3549650"/>
          <p14:tracePt t="35929" x="2101850" y="3549650"/>
          <p14:tracePt t="35946" x="2089150" y="3543300"/>
          <p14:tracePt t="35962" x="2070100" y="3530600"/>
          <p14:tracePt t="35979" x="2051050" y="3511550"/>
          <p14:tracePt t="36000" x="2038350" y="3486150"/>
          <p14:tracePt t="36012" x="2038350" y="3479800"/>
          <p14:tracePt t="36029" x="2025650" y="3448050"/>
          <p14:tracePt t="36046" x="2025650" y="3416300"/>
          <p14:tracePt t="36062" x="2025650" y="3403600"/>
          <p14:tracePt t="36079" x="2025650" y="3390900"/>
          <p14:tracePt t="36096" x="2025650" y="3365500"/>
          <p14:tracePt t="36112" x="2032000" y="3359150"/>
          <p14:tracePt t="36129" x="2057400" y="3352800"/>
          <p14:tracePt t="36146" x="2108200" y="3346450"/>
          <p14:tracePt t="36163" x="2203450" y="3314700"/>
          <p14:tracePt t="36179" x="2279650" y="3302000"/>
          <p14:tracePt t="36196" x="2305050" y="3302000"/>
          <p14:tracePt t="36213" x="2311400" y="3302000"/>
          <p14:tracePt t="36229" x="2330450" y="3302000"/>
          <p14:tracePt t="36336" x="2324100" y="3314700"/>
          <p14:tracePt t="36344" x="2311400" y="3314700"/>
          <p14:tracePt t="36352" x="2279650" y="3314700"/>
          <p14:tracePt t="36363" x="2228850" y="3314700"/>
          <p14:tracePt t="36379" x="2089150" y="3314700"/>
          <p14:tracePt t="36396" x="1879600" y="3314700"/>
          <p14:tracePt t="36413" x="1689100" y="3314700"/>
          <p14:tracePt t="36429" x="1549400" y="3314700"/>
          <p14:tracePt t="36446" x="1466850" y="3314700"/>
          <p14:tracePt t="36463" x="1435100" y="3314700"/>
          <p14:tracePt t="36479" x="1416050" y="3314700"/>
          <p14:tracePt t="36688" x="1428750" y="3321050"/>
          <p14:tracePt t="36696" x="1460500" y="3327400"/>
          <p14:tracePt t="36704" x="1466850" y="3340100"/>
          <p14:tracePt t="36713" x="1517650" y="3359150"/>
          <p14:tracePt t="36729" x="1524000" y="3359150"/>
          <p14:tracePt t="36746" x="1549400" y="3359150"/>
          <p14:tracePt t="36763" x="1581150" y="3359150"/>
          <p14:tracePt t="36779" x="1606550" y="3346450"/>
          <p14:tracePt t="36796" x="1644650" y="3327400"/>
          <p14:tracePt t="36813" x="1695450" y="3308350"/>
          <p14:tracePt t="36829" x="1714500" y="3308350"/>
          <p14:tracePt t="36846" x="1771650" y="3308350"/>
          <p14:tracePt t="36863" x="1822450" y="3308350"/>
          <p14:tracePt t="36879" x="1974850" y="3289300"/>
          <p14:tracePt t="36896" x="2101850" y="3263900"/>
          <p14:tracePt t="36913" x="2216150" y="3238500"/>
          <p14:tracePt t="36929" x="2292350" y="3238500"/>
          <p14:tracePt t="36946" x="2311400" y="3232150"/>
          <p14:tracePt t="36963" x="2324100" y="3232150"/>
          <p14:tracePt t="36979" x="2330450" y="3232150"/>
          <p14:tracePt t="37008" x="2343150" y="3232150"/>
          <p14:tracePt t="37056" x="2349500" y="3232150"/>
          <p14:tracePt t="37072" x="2355850" y="3232150"/>
          <p14:tracePt t="37080" x="2355850" y="3238500"/>
          <p14:tracePt t="37088" x="2362200" y="3244850"/>
          <p14:tracePt t="37096" x="2368550" y="3257550"/>
          <p14:tracePt t="37113" x="2387600" y="3270250"/>
          <p14:tracePt t="37129" x="2387600" y="3276600"/>
          <p14:tracePt t="37146" x="2393950" y="3282950"/>
          <p14:tracePt t="37163" x="2393950" y="3289300"/>
          <p14:tracePt t="37320" x="2406650" y="3302000"/>
          <p14:tracePt t="37336" x="2413000" y="3302000"/>
          <p14:tracePt t="37352" x="2425700" y="3302000"/>
          <p14:tracePt t="37408" x="2413000" y="3302000"/>
          <p14:tracePt t="37416" x="2393950" y="3302000"/>
          <p14:tracePt t="37424" x="2368550" y="3302000"/>
          <p14:tracePt t="37440" x="2362200" y="3302000"/>
          <p14:tracePt t="37776" x="2362200" y="3282950"/>
          <p14:tracePt t="37784" x="2362200" y="3257550"/>
          <p14:tracePt t="37792" x="2362200" y="3238500"/>
          <p14:tracePt t="37800" x="2362200" y="3232150"/>
          <p14:tracePt t="37813" x="2362200" y="3206750"/>
          <p14:tracePt t="37830" x="2374900" y="3162300"/>
          <p14:tracePt t="37846" x="2381250" y="3105150"/>
          <p14:tracePt t="37863" x="2400300" y="3092450"/>
          <p14:tracePt t="37880" x="2508250" y="3092450"/>
          <p14:tracePt t="37896" x="2597150" y="3092450"/>
          <p14:tracePt t="37913" x="2705100" y="3092450"/>
          <p14:tracePt t="37930" x="2813050" y="3111500"/>
          <p14:tracePt t="37946" x="2940050" y="3124200"/>
          <p14:tracePt t="37963" x="3035300" y="3130550"/>
          <p14:tracePt t="37980" x="3149600" y="3143250"/>
          <p14:tracePt t="37996" x="3263900" y="3181350"/>
          <p14:tracePt t="38013" x="3371850" y="3181350"/>
          <p14:tracePt t="38030" x="3492500" y="3181350"/>
          <p14:tracePt t="38046" x="3600450" y="3181350"/>
          <p14:tracePt t="38063" x="3676650" y="3181350"/>
          <p14:tracePt t="38080" x="3784600" y="3181350"/>
          <p14:tracePt t="38096" x="3810000" y="3181350"/>
          <p14:tracePt t="38113" x="3835400" y="3181350"/>
          <p14:tracePt t="38130" x="3841750" y="3181350"/>
          <p14:tracePt t="38152" x="3848100" y="3181350"/>
          <p14:tracePt t="38176" x="3873500" y="3175000"/>
          <p14:tracePt t="38320" x="3873500" y="3168650"/>
          <p14:tracePt t="38336" x="3873500" y="3162300"/>
          <p14:tracePt t="38360" x="3873500" y="3155950"/>
          <p14:tracePt t="38368" x="3867150" y="3136900"/>
          <p14:tracePt t="38384" x="3835400" y="3136900"/>
          <p14:tracePt t="38396" x="3829050" y="3136900"/>
          <p14:tracePt t="38413" x="3797300" y="3130550"/>
          <p14:tracePt t="38430" x="3784600" y="3130550"/>
          <p14:tracePt t="38456" x="3765550" y="3130550"/>
          <p14:tracePt t="38464" x="3759200" y="3124200"/>
          <p14:tracePt t="38496" x="3759200" y="3105150"/>
          <p14:tracePt t="38512" x="3759200" y="3098800"/>
          <p14:tracePt t="38528" x="3759200" y="3092450"/>
          <p14:tracePt t="38568" x="3759200" y="3086100"/>
          <p14:tracePt t="38584" x="3765550" y="3079750"/>
          <p14:tracePt t="38608" x="3784600" y="3079750"/>
          <p14:tracePt t="38632" x="3790950" y="3073400"/>
          <p14:tracePt t="38880" x="3790950" y="3060700"/>
          <p14:tracePt t="39001" x="3790950" y="3054350"/>
          <p14:tracePt t="39016" x="3790950" y="3048000"/>
          <p14:tracePt t="39040" x="3784600" y="3022600"/>
          <p14:tracePt t="39353" x="3771900" y="3016250"/>
          <p14:tracePt t="39384" x="3765550" y="3016250"/>
          <p14:tracePt t="39408" x="3759200" y="3016250"/>
          <p14:tracePt t="39432" x="3752850" y="3022600"/>
          <p14:tracePt t="39448" x="3746500" y="3028950"/>
          <p14:tracePt t="39480" x="3733800" y="3054350"/>
          <p14:tracePt t="39488" x="3727450" y="3067050"/>
          <p14:tracePt t="39497" x="3721100" y="3073400"/>
          <p14:tracePt t="39513" x="3708400" y="3092450"/>
          <p14:tracePt t="39530" x="3702050" y="3111500"/>
          <p14:tracePt t="39547" x="3689350" y="3117850"/>
          <p14:tracePt t="39568" x="3683000" y="3124200"/>
          <p14:tracePt t="39580" x="3676650" y="3130550"/>
          <p14:tracePt t="39632" x="3670300" y="3130550"/>
          <p14:tracePt t="39640" x="3651250" y="3130550"/>
          <p14:tracePt t="39656" x="3644900" y="3130550"/>
          <p14:tracePt t="39672" x="3638550" y="3130550"/>
          <p14:tracePt t="39704" x="3632200" y="3130550"/>
          <p14:tracePt t="39752" x="3613150" y="3130550"/>
          <p14:tracePt t="39792" x="3606800" y="3130550"/>
          <p14:tracePt t="41481" x="3594100" y="3130550"/>
          <p14:tracePt t="41521" x="3581400" y="3111500"/>
          <p14:tracePt t="41529" x="3581400" y="3105150"/>
          <p14:tracePt t="41545" x="3581400" y="3098800"/>
          <p14:tracePt t="41569" x="3581400" y="3092450"/>
          <p14:tracePt t="41577" x="3581400" y="3086100"/>
          <p14:tracePt t="41585" x="3581400" y="3067050"/>
          <p14:tracePt t="41597" x="3581400" y="3060700"/>
          <p14:tracePt t="41614" x="3568700" y="3041650"/>
          <p14:tracePt t="41630" x="3568700" y="3028950"/>
          <p14:tracePt t="41647" x="3568700" y="3016250"/>
          <p14:tracePt t="41664" x="3568700" y="3003550"/>
          <p14:tracePt t="41937" x="3568700" y="3009900"/>
          <p14:tracePt t="41945" x="3568700" y="3022600"/>
          <p14:tracePt t="41953" x="3568700" y="3028950"/>
          <p14:tracePt t="41964" x="3568700" y="3041650"/>
          <p14:tracePt t="41981" x="3568700" y="3054350"/>
          <p14:tracePt t="42049" x="3568700" y="3060700"/>
          <p14:tracePt t="42377" x="3575050" y="3048000"/>
          <p14:tracePt t="42393" x="3575050" y="3041650"/>
          <p14:tracePt t="42401" x="3575050" y="3028950"/>
          <p14:tracePt t="42417" x="3581400" y="3022600"/>
          <p14:tracePt t="42431" x="3594100" y="3003550"/>
          <p14:tracePt t="42447" x="3600450" y="2990850"/>
          <p14:tracePt t="42464" x="3600450" y="2978150"/>
          <p14:tracePt t="42481" x="3600450" y="2965450"/>
          <p14:tracePt t="42497" x="3600450" y="2952750"/>
          <p14:tracePt t="42537" x="3600450" y="2946400"/>
          <p14:tracePt t="43177" x="3606800" y="2933700"/>
          <p14:tracePt t="43665" x="3606800" y="2946400"/>
          <p14:tracePt t="44585" x="3606800" y="2940050"/>
          <p14:tracePt t="45394" x="3606800" y="2946400"/>
          <p14:tracePt t="45402" x="3594100" y="2952750"/>
          <p14:tracePt t="45418" x="3594100" y="2971800"/>
          <p14:tracePt t="45434" x="3594100" y="2978150"/>
          <p14:tracePt t="45474" x="3594100" y="2984500"/>
          <p14:tracePt t="45490" x="3587750" y="2990850"/>
          <p14:tracePt t="45498" x="3587750" y="3009900"/>
          <p14:tracePt t="45515" x="3587750" y="3022600"/>
          <p14:tracePt t="45531" x="3587750" y="3054350"/>
          <p14:tracePt t="45548" x="3581400" y="3086100"/>
          <p14:tracePt t="45565" x="3581400" y="3130550"/>
          <p14:tracePt t="45581" x="3562350" y="3175000"/>
          <p14:tracePt t="45598" x="3530600" y="3238500"/>
          <p14:tracePt t="45615" x="3486150" y="3282950"/>
          <p14:tracePt t="45631" x="3448050" y="3302000"/>
          <p14:tracePt t="45648" x="3403600" y="3314700"/>
          <p14:tracePt t="45665" x="3352800" y="3333750"/>
          <p14:tracePt t="45682" x="3263900" y="3352800"/>
          <p14:tracePt t="45698" x="3162300" y="3365500"/>
          <p14:tracePt t="45715" x="3086100" y="3384550"/>
          <p14:tracePt t="45731" x="3016250" y="3390900"/>
          <p14:tracePt t="45748" x="2946400" y="3409950"/>
          <p14:tracePt t="45765" x="2889250" y="3435350"/>
          <p14:tracePt t="45781" x="2774950" y="3467100"/>
          <p14:tracePt t="45798" x="2641600" y="3530600"/>
          <p14:tracePt t="45815" x="2457450" y="3581400"/>
          <p14:tracePt t="45831" x="2247900" y="3594100"/>
          <p14:tracePt t="45848" x="2019300" y="3594100"/>
          <p14:tracePt t="45865" x="1778000" y="3594100"/>
          <p14:tracePt t="45882" x="1466850" y="3594100"/>
          <p14:tracePt t="45898" x="1250950" y="3651250"/>
          <p14:tracePt t="45915" x="1066800" y="3702050"/>
          <p14:tracePt t="45931" x="901700" y="3752850"/>
          <p14:tracePt t="45948" x="819150" y="3784600"/>
          <p14:tracePt t="45965" x="762000" y="3803650"/>
          <p14:tracePt t="45981" x="736600" y="3810000"/>
          <p14:tracePt t="45998" x="717550" y="3810000"/>
          <p14:tracePt t="46018" x="711200" y="3816350"/>
          <p14:tracePt t="46290" x="730250" y="3816350"/>
          <p14:tracePt t="46298" x="755650" y="3816350"/>
          <p14:tracePt t="46315" x="838200" y="3816350"/>
          <p14:tracePt t="46332" x="977900" y="3816350"/>
          <p14:tracePt t="46359" x="1111250" y="3816350"/>
          <p14:tracePt t="46365" x="1143000" y="3816350"/>
          <p14:tracePt t="46382" x="1155700" y="3816350"/>
          <p14:tracePt t="46398" x="1174750" y="3816350"/>
          <p14:tracePt t="46546" x="1181100" y="3822700"/>
          <p14:tracePt t="46554" x="1181100" y="3829050"/>
          <p14:tracePt t="46570" x="1181100" y="3841750"/>
          <p14:tracePt t="46582" x="1187450" y="3848100"/>
          <p14:tracePt t="46602" x="1193800" y="3854450"/>
          <p14:tracePt t="46615" x="1206500" y="3860800"/>
          <p14:tracePt t="46632" x="1225550" y="3860800"/>
          <p14:tracePt t="46648" x="1282700" y="3860800"/>
          <p14:tracePt t="46665" x="1384300" y="3854450"/>
          <p14:tracePt t="46666" x="1441450" y="3854450"/>
          <p14:tracePt t="46682" x="1619250" y="3829050"/>
          <p14:tracePt t="46698" x="1790700" y="3829050"/>
          <p14:tracePt t="46715" x="1917700" y="3829050"/>
          <p14:tracePt t="46732" x="2012950" y="3829050"/>
          <p14:tracePt t="46748" x="2089150" y="3848100"/>
          <p14:tracePt t="46765" x="2171700" y="3854450"/>
          <p14:tracePt t="46782" x="2228850" y="3854450"/>
          <p14:tracePt t="46798" x="2305050" y="3854450"/>
          <p14:tracePt t="46815" x="2349500" y="3854450"/>
          <p14:tracePt t="46832" x="2381250" y="3854450"/>
          <p14:tracePt t="46848" x="2393950" y="3854450"/>
          <p14:tracePt t="46865" x="2419350" y="3854450"/>
          <p14:tracePt t="46882" x="2444750" y="3854450"/>
          <p14:tracePt t="46898" x="2482850" y="3854450"/>
          <p14:tracePt t="46915" x="2514600" y="3854450"/>
          <p14:tracePt t="46932" x="2540000" y="3854450"/>
          <p14:tracePt t="46948" x="2552700" y="3854450"/>
          <p14:tracePt t="46965" x="2565400" y="3854450"/>
          <p14:tracePt t="46982" x="2578100" y="3835400"/>
          <p14:tracePt t="46998" x="2603500" y="3822700"/>
          <p14:tracePt t="47015" x="2635250" y="3810000"/>
          <p14:tracePt t="47032" x="2705100" y="3790950"/>
          <p14:tracePt t="47048" x="2743200" y="3790950"/>
          <p14:tracePt t="47065" x="2806700" y="3784600"/>
          <p14:tracePt t="47082" x="2882900" y="3784600"/>
          <p14:tracePt t="47098" x="2946400" y="3784600"/>
          <p14:tracePt t="47115" x="2990850" y="3784600"/>
          <p14:tracePt t="47132" x="3035300" y="3784600"/>
          <p14:tracePt t="47148" x="3079750" y="3784600"/>
          <p14:tracePt t="47165" x="3124200" y="3784600"/>
          <p14:tracePt t="47182" x="3181350" y="3784600"/>
          <p14:tracePt t="47198" x="3213100" y="3784600"/>
          <p14:tracePt t="47215" x="3270250" y="3797300"/>
          <p14:tracePt t="47232" x="3327400" y="3816350"/>
          <p14:tracePt t="47248" x="3409950" y="3835400"/>
          <p14:tracePt t="47265" x="3467100" y="3841750"/>
          <p14:tracePt t="47282" x="3581400" y="3841750"/>
          <p14:tracePt t="47298" x="3689350" y="3841750"/>
          <p14:tracePt t="47315" x="3797300" y="3841750"/>
          <p14:tracePt t="47332" x="3886200" y="3841750"/>
          <p14:tracePt t="47348" x="3943350" y="3841750"/>
          <p14:tracePt t="47365" x="4006850" y="3829050"/>
          <p14:tracePt t="47382" x="4051300" y="3829050"/>
          <p14:tracePt t="47399" x="4095750" y="3829050"/>
          <p14:tracePt t="47415" x="4121150" y="3829050"/>
          <p14:tracePt t="47432" x="4165600" y="3835400"/>
          <p14:tracePt t="47448" x="4178300" y="3841750"/>
          <p14:tracePt t="47465" x="4203700" y="3854450"/>
          <p14:tracePt t="47482" x="4241800" y="3886200"/>
          <p14:tracePt t="47499" x="4273550" y="3924300"/>
          <p14:tracePt t="47515" x="4292600" y="3962400"/>
          <p14:tracePt t="47532" x="4324350" y="4051300"/>
          <p14:tracePt t="47548" x="4318000" y="4076700"/>
          <p14:tracePt t="47565" x="4267200" y="4127500"/>
          <p14:tracePt t="47582" x="4254500" y="4165600"/>
          <p14:tracePt t="47666" x="4254500" y="4171950"/>
          <p14:tracePt t="47842" x="4222750" y="4152900"/>
          <p14:tracePt t="47850" x="4197350" y="4121150"/>
          <p14:tracePt t="47858" x="4178300" y="4102100"/>
          <p14:tracePt t="47866" x="4146550" y="4095750"/>
          <p14:tracePt t="47882" x="4127500" y="4095750"/>
          <p14:tracePt t="47899" x="4108450" y="4095750"/>
          <p14:tracePt t="47922" x="4102100" y="4095750"/>
          <p14:tracePt t="47932" x="4095750" y="4095750"/>
          <p14:tracePt t="47954" x="4089400" y="4095750"/>
          <p14:tracePt t="47965" x="4070350" y="4095750"/>
          <p14:tracePt t="47982" x="4064000" y="4095750"/>
          <p14:tracePt t="47999" x="4057650" y="4095750"/>
          <p14:tracePt t="48015" x="4051300" y="4095750"/>
          <p14:tracePt t="48032" x="4032250" y="4095750"/>
          <p14:tracePt t="48202" x="4051300" y="4095750"/>
          <p14:tracePt t="48210" x="4057650" y="4095750"/>
          <p14:tracePt t="48218" x="4070350" y="4095750"/>
          <p14:tracePt t="48232" x="4114800" y="4095750"/>
          <p14:tracePt t="48249" x="4152900" y="4108450"/>
          <p14:tracePt t="48265" x="4197350" y="4114800"/>
          <p14:tracePt t="48282" x="4222750" y="4121150"/>
          <p14:tracePt t="48299" x="4229100" y="4121150"/>
          <p14:tracePt t="48315" x="4248150" y="4133850"/>
          <p14:tracePt t="48378" x="4254500" y="4140200"/>
          <p14:tracePt t="48386" x="4267200" y="4152900"/>
          <p14:tracePt t="48410" x="4279900" y="4171950"/>
          <p14:tracePt t="48426" x="4279900" y="4178300"/>
          <p14:tracePt t="48442" x="4279900" y="4184650"/>
          <p14:tracePt t="48450" x="4286250" y="4197350"/>
          <p14:tracePt t="48539" x="4286250" y="4203700"/>
          <p14:tracePt t="48546" x="4286250" y="4216400"/>
          <p14:tracePt t="48554" x="4292600" y="4222750"/>
          <p14:tracePt t="48570" x="4292600" y="4235450"/>
          <p14:tracePt t="48582" x="4298950" y="4248150"/>
          <p14:tracePt t="48599" x="4318000" y="4267200"/>
          <p14:tracePt t="48615" x="4324350" y="4273550"/>
          <p14:tracePt t="48634" x="4337050" y="4279900"/>
          <p14:tracePt t="48667" x="4349750" y="4292600"/>
          <p14:tracePt t="48682" x="4356100" y="4298950"/>
          <p14:tracePt t="48690" x="4356100" y="4305300"/>
          <p14:tracePt t="48699" x="4362450" y="4311650"/>
          <p14:tracePt t="48715" x="4387850" y="4330700"/>
          <p14:tracePt t="48732" x="4406900" y="4343400"/>
          <p14:tracePt t="48749" x="4419600" y="4362450"/>
          <p14:tracePt t="48765" x="4438650" y="4375150"/>
          <p14:tracePt t="48782" x="4445000" y="4400550"/>
          <p14:tracePt t="48799" x="4464050" y="4432300"/>
          <p14:tracePt t="48815" x="4476750" y="4451350"/>
          <p14:tracePt t="48832" x="4502150" y="4483100"/>
          <p14:tracePt t="48849" x="4533900" y="4514850"/>
          <p14:tracePt t="48865" x="4559300" y="4533900"/>
          <p14:tracePt t="48882" x="4584700" y="4559300"/>
          <p14:tracePt t="48899" x="4597400" y="4565650"/>
          <p14:tracePt t="48915" x="4616450" y="4591050"/>
          <p14:tracePt t="48932" x="4635500" y="4616450"/>
          <p14:tracePt t="48949" x="4660900" y="4641850"/>
          <p14:tracePt t="48965" x="4686300" y="4686300"/>
          <p14:tracePt t="48982" x="4692650" y="4718050"/>
          <p14:tracePt t="48999" x="4699000" y="4749800"/>
          <p14:tracePt t="49016" x="4718050" y="4768850"/>
          <p14:tracePt t="49032" x="4724400" y="4794250"/>
          <p14:tracePt t="49049" x="4743450" y="4826000"/>
          <p14:tracePt t="49065" x="4762500" y="4864100"/>
          <p14:tracePt t="49082" x="4781550" y="4908550"/>
          <p14:tracePt t="49099" x="4787900" y="4940300"/>
          <p14:tracePt t="49115" x="4819650" y="4991100"/>
          <p14:tracePt t="49132" x="4826000" y="5048250"/>
          <p14:tracePt t="49149" x="4857750" y="5118100"/>
          <p14:tracePt t="49165" x="4864100" y="5175250"/>
          <p14:tracePt t="49182" x="4889500" y="5270500"/>
          <p14:tracePt t="49199" x="4908550" y="5340350"/>
          <p14:tracePt t="49216" x="4927600" y="5416550"/>
          <p14:tracePt t="49232" x="4953000" y="5467350"/>
          <p14:tracePt t="49249" x="4953000" y="5518150"/>
          <p14:tracePt t="49266" x="4953000" y="5575300"/>
          <p14:tracePt t="49282" x="4953000" y="5613400"/>
          <p14:tracePt t="49299" x="4953000" y="5619750"/>
          <p14:tracePt t="49316" x="4953000" y="5657850"/>
          <p14:tracePt t="49332" x="4965700" y="5664200"/>
          <p14:tracePt t="49499" x="4972050" y="5670550"/>
          <p14:tracePt t="49523" x="4972050" y="5676900"/>
          <p14:tracePt t="49555" x="4972050" y="5683250"/>
          <p14:tracePt t="49571" x="4972050" y="5689600"/>
          <p14:tracePt t="49587" x="4972050" y="5702300"/>
          <p14:tracePt t="49603" x="4972050" y="5715000"/>
          <p14:tracePt t="49619" x="4978400" y="5721350"/>
          <p14:tracePt t="49715" x="4984750" y="5721350"/>
          <p14:tracePt t="49731" x="4991100" y="5721350"/>
          <p14:tracePt t="49739" x="4997450" y="5721350"/>
          <p14:tracePt t="49755" x="5010150" y="5721350"/>
          <p14:tracePt t="49779" x="5016500" y="5721350"/>
          <p14:tracePt t="49787" x="5022850" y="5721350"/>
          <p14:tracePt t="49799" x="5029200" y="5715000"/>
          <p14:tracePt t="49819" x="5035550" y="5695950"/>
          <p14:tracePt t="49832" x="5035550" y="5689600"/>
          <p14:tracePt t="49849" x="5048250" y="5683250"/>
          <p14:tracePt t="49866" x="5054600" y="5657850"/>
          <p14:tracePt t="49882" x="5067300" y="5638800"/>
          <p14:tracePt t="49907" x="5073650" y="5619750"/>
          <p14:tracePt t="49916" x="5086350" y="5613400"/>
          <p14:tracePt t="49932" x="5092700" y="5607050"/>
          <p14:tracePt t="49949" x="5099050" y="5588000"/>
          <p14:tracePt t="49979" x="5118100" y="5568950"/>
          <p14:tracePt t="50011" x="5124450" y="5568950"/>
          <p14:tracePt t="50019" x="5130800" y="5562600"/>
          <p14:tracePt t="50027" x="5149850" y="5562600"/>
          <p14:tracePt t="50035" x="5200650" y="5556250"/>
          <p14:tracePt t="50049" x="5207000" y="5543550"/>
          <p14:tracePt t="50066" x="5384800" y="5448300"/>
          <p14:tracePt t="50083" x="6032500" y="5073650"/>
          <p14:tracePt t="50099" x="6826250" y="4616450"/>
          <p14:tracePt t="50116" x="7759700" y="4114800"/>
          <p14:tracePt t="50133" x="8572500" y="3733800"/>
          <p14:tracePt t="50149" x="9093200" y="3530600"/>
          <p14:tracePt t="50432" x="9131300" y="3543300"/>
          <p14:tracePt t="50449" x="9131300" y="3562350"/>
          <p14:tracePt t="50466" x="9131300" y="3581400"/>
          <p14:tracePt t="50483" x="9124950" y="3600450"/>
          <p14:tracePt t="50499" x="9124950" y="3644900"/>
          <p14:tracePt t="50516" x="9099550" y="3714750"/>
          <p14:tracePt t="50533" x="9093200" y="3790950"/>
          <p14:tracePt t="50549" x="9080500" y="3898900"/>
          <p14:tracePt t="50566" x="9067800" y="3994150"/>
          <p14:tracePt t="50583" x="9067800" y="4083050"/>
          <p14:tracePt t="50599" x="9067800" y="4140200"/>
          <p14:tracePt t="50616" x="9061450" y="4197350"/>
          <p14:tracePt t="50633" x="9048750" y="4267200"/>
          <p14:tracePt t="50649" x="9048750" y="4330700"/>
          <p14:tracePt t="50666" x="9048750" y="4375150"/>
          <p14:tracePt t="50683" x="9048750" y="4464050"/>
          <p14:tracePt t="50699" x="9048750" y="4514850"/>
          <p14:tracePt t="50716" x="9048750" y="4610100"/>
          <p14:tracePt t="50732" x="9017000" y="4686300"/>
          <p14:tracePt t="50749" x="8966200" y="4775200"/>
          <p14:tracePt t="50766" x="8858250" y="4876800"/>
          <p14:tracePt t="50782" x="8750300" y="4959350"/>
          <p14:tracePt t="50799" x="8623300" y="5029200"/>
          <p14:tracePt t="50816" x="8451850" y="5137150"/>
          <p14:tracePt t="50832" x="8267700" y="5200650"/>
          <p14:tracePt t="50849" x="8083550" y="5283200"/>
          <p14:tracePt t="50866" x="7918450" y="5346700"/>
          <p14:tracePt t="50883" x="7778750" y="5391150"/>
          <p14:tracePt t="50899" x="7708900" y="5391150"/>
          <p14:tracePt t="50916" x="7651750" y="5391150"/>
          <p14:tracePt t="50932" x="7575550" y="5391150"/>
          <p14:tracePt t="50949" x="7512050" y="5391150"/>
          <p14:tracePt t="50966" x="7429500" y="5391150"/>
          <p14:tracePt t="50983" x="7366000" y="5391150"/>
          <p14:tracePt t="50999" x="7308850" y="5391150"/>
          <p14:tracePt t="51016" x="7283450" y="5391150"/>
          <p14:tracePt t="51033" x="7277100" y="5391150"/>
          <p14:tracePt t="51083" x="7270750" y="5397500"/>
          <p14:tracePt t="51091" x="7270750" y="5403850"/>
          <p14:tracePt t="51099" x="7270750" y="5422900"/>
          <p14:tracePt t="51130" x="7289800" y="5461000"/>
          <p14:tracePt t="51133" x="7296150" y="5480050"/>
          <p14:tracePt t="51149" x="7327900" y="5518150"/>
          <p14:tracePt t="51166" x="7327900" y="5524500"/>
          <p14:tracePt t="51183" x="7359650" y="5530850"/>
          <p14:tracePt t="51199" x="7600950" y="5530850"/>
          <p14:tracePt t="51216" x="7943850" y="5619750"/>
          <p14:tracePt t="51233" x="8293100" y="5651500"/>
          <p14:tracePt t="51249" x="8515350" y="5651500"/>
          <p14:tracePt t="51266" x="8712200" y="5651500"/>
          <p14:tracePt t="51267" x="8794750" y="5651500"/>
          <p14:tracePt t="51283" x="8991600" y="5664200"/>
          <p14:tracePt t="51299" x="9131300" y="5664200"/>
          <p14:tracePt t="51667" x="9137650" y="5695950"/>
          <p14:tracePt t="51979" x="9137650" y="5702300"/>
          <p14:tracePt t="52383" x="9061450" y="5321300"/>
          <p14:tracePt t="52400" x="8928100" y="5270500"/>
          <p14:tracePt t="52416" x="8813800" y="5251450"/>
          <p14:tracePt t="52433" x="8636000" y="5194300"/>
          <p14:tracePt t="52450" x="8458200" y="5181600"/>
          <p14:tracePt t="52466" x="8299450" y="5168900"/>
          <p14:tracePt t="52483" x="8001000" y="5168900"/>
          <p14:tracePt t="52500" x="7772400" y="5168900"/>
          <p14:tracePt t="52516" x="7550150" y="5168900"/>
          <p14:tracePt t="52533" x="7391400" y="5168900"/>
          <p14:tracePt t="52550" x="7296150" y="5168900"/>
          <p14:tracePt t="52566" x="7245350" y="5168900"/>
          <p14:tracePt t="52583" x="7200900" y="5168900"/>
          <p14:tracePt t="52600" x="7156450" y="5168900"/>
          <p14:tracePt t="52616" x="7048500" y="5175250"/>
          <p14:tracePt t="52633" x="6870700" y="5200650"/>
          <p14:tracePt t="52650" x="6604000" y="5232400"/>
          <p14:tracePt t="52666" x="6305550" y="5289550"/>
          <p14:tracePt t="52683" x="5835650" y="5359400"/>
          <p14:tracePt t="52700" x="5575300" y="5384800"/>
          <p14:tracePt t="52716" x="5327650" y="5416550"/>
          <p14:tracePt t="52733" x="5086350" y="5416550"/>
          <p14:tracePt t="52750" x="4845050" y="5416550"/>
          <p14:tracePt t="52766" x="4514850" y="5416550"/>
          <p14:tracePt t="52783" x="4114800" y="5416550"/>
          <p14:tracePt t="52800" x="3657600" y="5416550"/>
          <p14:tracePt t="52816" x="3225800" y="5416550"/>
          <p14:tracePt t="52833" x="2825750" y="5416550"/>
          <p14:tracePt t="52850" x="2463800" y="5416550"/>
          <p14:tracePt t="52866" x="2190750" y="5416550"/>
          <p14:tracePt t="52883" x="1930400" y="5416550"/>
          <p14:tracePt t="52900" x="1816100" y="5384800"/>
          <p14:tracePt t="52916" x="1778000" y="5365750"/>
          <p14:tracePt t="52933" x="1739900" y="5353050"/>
          <p14:tracePt t="52950" x="1727200" y="5340350"/>
          <p14:tracePt t="52966" x="1682750" y="5340350"/>
          <p14:tracePt t="52983" x="1625600" y="5302250"/>
          <p14:tracePt t="53000" x="1581150" y="5276850"/>
          <p14:tracePt t="53016" x="1543050" y="5251450"/>
          <p14:tracePt t="53033" x="1511300" y="5226050"/>
          <p14:tracePt t="53050" x="1466850" y="5207000"/>
          <p14:tracePt t="53066" x="1428750" y="5181600"/>
          <p14:tracePt t="53083" x="1390650" y="5162550"/>
          <p14:tracePt t="53100" x="1346200" y="5143500"/>
          <p14:tracePt t="53116" x="1314450" y="5130800"/>
          <p14:tracePt t="53133" x="1289050" y="5105400"/>
          <p14:tracePt t="53150" x="1276350" y="5092700"/>
          <p14:tracePt t="53167" x="1270000" y="5086350"/>
          <p14:tracePt t="53183" x="1257300" y="5073650"/>
          <p14:tracePt t="53235" x="1263650" y="5067300"/>
          <p14:tracePt t="53244" x="1270000" y="5080000"/>
          <p14:tracePt t="53259" x="1276350" y="5086350"/>
          <p14:tracePt t="53284" x="1289050" y="5086350"/>
          <p14:tracePt t="53291" x="1320800" y="5086350"/>
          <p14:tracePt t="53300" x="1327150" y="5067300"/>
          <p14:tracePt t="53316" x="1358900" y="5016500"/>
          <p14:tracePt t="53333" x="1365250" y="4959350"/>
          <p14:tracePt t="53350" x="1365250" y="4908550"/>
          <p14:tracePt t="53366" x="1365250" y="4870450"/>
          <p14:tracePt t="53383" x="1352550" y="4851400"/>
          <p14:tracePt t="53400" x="1327150" y="4838700"/>
          <p14:tracePt t="53499" x="1327150" y="4819650"/>
          <p14:tracePt t="53507" x="1333500" y="4800600"/>
          <p14:tracePt t="53516" x="1339850" y="4775200"/>
          <p14:tracePt t="53533" x="1358900" y="4749800"/>
          <p14:tracePt t="53550" x="1358900" y="4737100"/>
          <p14:tracePt t="53580" x="1358900" y="4724400"/>
          <p14:tracePt t="53628" x="1409700" y="4724400"/>
          <p14:tracePt t="53636" x="1511300" y="4724400"/>
          <p14:tracePt t="53644" x="1619250" y="4762500"/>
          <p14:tracePt t="53652" x="1752600" y="4832350"/>
          <p14:tracePt t="53667" x="1841500" y="4889500"/>
          <p14:tracePt t="53683" x="1993900" y="4953000"/>
          <p14:tracePt t="53884" x="2000250" y="4959350"/>
          <p14:tracePt t="53892" x="2019300" y="4959350"/>
          <p14:tracePt t="54036" x="2038350" y="4953000"/>
          <p14:tracePt t="54044" x="2051050" y="4953000"/>
          <p14:tracePt t="54052" x="2082800" y="4946650"/>
          <p14:tracePt t="54067" x="2089150" y="4946650"/>
          <p14:tracePt t="54083" x="2159000" y="4908550"/>
          <p14:tracePt t="54100" x="2286000" y="4883150"/>
          <p14:tracePt t="54117" x="2489200" y="4819650"/>
          <p14:tracePt t="54133" x="2832100" y="4711700"/>
          <p14:tracePt t="54150" x="3263900" y="4597400"/>
          <p14:tracePt t="54167" x="3740150" y="4489450"/>
          <p14:tracePt t="54183" x="4083050" y="4425950"/>
          <p14:tracePt t="54200" x="4241800" y="4413250"/>
          <p14:tracePt t="54217" x="4279900" y="4400550"/>
          <p14:tracePt t="54234" x="4292600" y="4400550"/>
          <p14:tracePt t="54250" x="4298950" y="4394200"/>
          <p14:tracePt t="54267" x="4337050" y="4394200"/>
          <p14:tracePt t="54284" x="4419600" y="4381500"/>
          <p14:tracePt t="54300" x="4546600" y="4349750"/>
          <p14:tracePt t="54317" x="4679950" y="4311650"/>
          <p14:tracePt t="54333" x="4876800" y="4254500"/>
          <p14:tracePt t="54350" x="5073650" y="4216400"/>
          <p14:tracePt t="54367" x="5232400" y="4203700"/>
          <p14:tracePt t="54383" x="5346700" y="4191000"/>
          <p14:tracePt t="54400" x="5378450" y="4184650"/>
          <p14:tracePt t="54452" x="5384800" y="4184650"/>
          <p14:tracePt t="54460" x="5397500" y="4178300"/>
          <p14:tracePt t="54476" x="5397500" y="4171950"/>
          <p14:tracePt t="54516" x="5391150" y="4159250"/>
          <p14:tracePt t="54532" x="5384800" y="4159250"/>
          <p14:tracePt t="54548" x="5378450" y="4165600"/>
          <p14:tracePt t="54556" x="5359400" y="4171950"/>
          <p14:tracePt t="54567" x="5346700" y="4178300"/>
          <p14:tracePt t="54583" x="5283200" y="4229100"/>
          <p14:tracePt t="54600" x="5226050" y="4279900"/>
          <p14:tracePt t="54617" x="5168900" y="4337050"/>
          <p14:tracePt t="54633" x="5124450" y="4425950"/>
          <p14:tracePt t="54650" x="5080000" y="4540250"/>
          <p14:tracePt t="54667" x="5067300" y="4622800"/>
          <p14:tracePt t="54684" x="5035550" y="4756150"/>
          <p14:tracePt t="54700" x="5035550" y="4845050"/>
          <p14:tracePt t="54717" x="5035550" y="4914900"/>
          <p14:tracePt t="54733" x="5035550" y="4978400"/>
          <p14:tracePt t="54750" x="5035550" y="5029200"/>
          <p14:tracePt t="54767" x="5067300" y="5060950"/>
          <p14:tracePt t="54783" x="5099050" y="5080000"/>
          <p14:tracePt t="54800" x="5143500" y="5080000"/>
          <p14:tracePt t="54817" x="5213350" y="5080000"/>
          <p14:tracePt t="54833" x="5270500" y="5080000"/>
          <p14:tracePt t="54850" x="5327650" y="5067300"/>
          <p14:tracePt t="54867" x="5384800" y="5048250"/>
          <p14:tracePt t="54884" x="5537200" y="5003800"/>
          <p14:tracePt t="54900" x="5594350" y="4997450"/>
          <p14:tracePt t="54917" x="5664200" y="4965700"/>
          <p14:tracePt t="54933" x="5708650" y="4953000"/>
          <p14:tracePt t="54950" x="5721350" y="4946650"/>
          <p14:tracePt t="54967" x="5734050" y="4933950"/>
          <p14:tracePt t="55388" x="5734050" y="4927600"/>
          <p14:tracePt t="55444" x="5721350" y="4902200"/>
          <p14:tracePt t="55452" x="5721350" y="4889500"/>
          <p14:tracePt t="55468" x="5721350" y="4883150"/>
          <p14:tracePt t="55484" x="5721350" y="4876800"/>
          <p14:tracePt t="55668" x="5708650" y="4870450"/>
          <p14:tracePt t="55676" x="5683250" y="4870450"/>
          <p14:tracePt t="55684" x="5670550" y="4870450"/>
          <p14:tracePt t="55700" x="5556250" y="4908550"/>
          <p14:tracePt t="55717" x="5353050" y="4978400"/>
          <p14:tracePt t="55734" x="5156200" y="5041900"/>
          <p14:tracePt t="55750" x="4921250" y="5099050"/>
          <p14:tracePt t="55767" x="4743450" y="5111750"/>
          <p14:tracePt t="55784" x="4572000" y="5124450"/>
          <p14:tracePt t="55800" x="4413250" y="5124450"/>
          <p14:tracePt t="55817" x="4324350" y="5124450"/>
          <p14:tracePt t="55834" x="4248150" y="5124450"/>
          <p14:tracePt t="55850" x="4121150" y="5099050"/>
          <p14:tracePt t="55867" x="4006850" y="5086350"/>
          <p14:tracePt t="55884" x="3886200" y="5029200"/>
          <p14:tracePt t="55900" x="3810000" y="5016500"/>
          <p14:tracePt t="55917" x="3708400" y="4972050"/>
          <p14:tracePt t="55940" x="3689350" y="4965700"/>
          <p14:tracePt t="55964" x="3683000" y="4946650"/>
          <p14:tracePt t="55980" x="3676650" y="4940300"/>
          <p14:tracePt t="55988" x="3657600" y="4914900"/>
          <p14:tracePt t="56000" x="3638550" y="4895850"/>
          <p14:tracePt t="56017" x="3606800" y="4876800"/>
          <p14:tracePt t="56034" x="3492500" y="4819650"/>
          <p14:tracePt t="56050" x="3308350" y="4768850"/>
          <p14:tracePt t="56067" x="3079750" y="4699000"/>
          <p14:tracePt t="56084" x="2705100" y="4648200"/>
          <p14:tracePt t="56100" x="2495550" y="4622800"/>
          <p14:tracePt t="56117" x="2279650" y="4597400"/>
          <p14:tracePt t="56134" x="2139950" y="4584700"/>
          <p14:tracePt t="56150" x="2025650" y="4572000"/>
          <p14:tracePt t="56167" x="1936750" y="4572000"/>
          <p14:tracePt t="56184" x="1866900" y="4572000"/>
          <p14:tracePt t="56201" x="1822450" y="4572000"/>
          <p14:tracePt t="56217" x="1790700" y="4572000"/>
          <p14:tracePt t="56234" x="1746250" y="4591050"/>
          <p14:tracePt t="56250" x="1689100" y="4610100"/>
          <p14:tracePt t="56267" x="1638300" y="4635500"/>
          <p14:tracePt t="56284" x="1600200" y="4673600"/>
          <p14:tracePt t="56300" x="1562100" y="4686300"/>
          <p14:tracePt t="56317" x="1492250" y="4699000"/>
          <p14:tracePt t="56334" x="1409700" y="4730750"/>
          <p14:tracePt t="56351" x="1263650" y="4749800"/>
          <p14:tracePt t="56367" x="1047750" y="4806950"/>
          <p14:tracePt t="56384" x="749300" y="4864100"/>
          <p14:tracePt t="56401" x="469900" y="4933950"/>
          <p14:tracePt t="56417" x="222250" y="4991100"/>
          <p14:tracePt t="56434" x="38100" y="5029200"/>
          <p14:tracePt t="56734" x="6350" y="4984750"/>
          <p14:tracePt t="56751" x="158750" y="4921250"/>
          <p14:tracePt t="56767" x="361950" y="4857750"/>
          <p14:tracePt t="56784" x="520700" y="4832350"/>
          <p14:tracePt t="56801" x="704850" y="4794250"/>
          <p14:tracePt t="56817" x="844550" y="4794250"/>
          <p14:tracePt t="56834" x="990600" y="4768850"/>
          <p14:tracePt t="56851" x="1123950" y="4743450"/>
          <p14:tracePt t="56867" x="1225550" y="4743450"/>
          <p14:tracePt t="56884" x="1365250" y="4724400"/>
          <p14:tracePt t="56901" x="1460500" y="4711700"/>
          <p14:tracePt t="56917" x="1574800" y="4686300"/>
          <p14:tracePt t="56934" x="1746250" y="4673600"/>
          <p14:tracePt t="56951" x="2044700" y="4673600"/>
          <p14:tracePt t="56967" x="2501900" y="4673600"/>
          <p14:tracePt t="56984" x="3175000" y="4673600"/>
          <p14:tracePt t="57001" x="4095750" y="4673600"/>
          <p14:tracePt t="57017" x="5080000" y="4559300"/>
          <p14:tracePt t="57034" x="6057900" y="4470400"/>
          <p14:tracePt t="57051" x="6819900" y="4406900"/>
          <p14:tracePt t="57067" x="7404100" y="4375150"/>
          <p14:tracePt t="57084" x="7696200" y="4343400"/>
          <p14:tracePt t="57101" x="7702550" y="4343400"/>
          <p14:tracePt t="57132" x="7658100" y="4337050"/>
          <p14:tracePt t="57140" x="7550150" y="4305300"/>
          <p14:tracePt t="57151" x="7442200" y="4292600"/>
          <p14:tracePt t="57167" x="7162800" y="4267200"/>
          <p14:tracePt t="57184" x="6794500" y="4210050"/>
          <p14:tracePt t="57201" x="6292850" y="4140200"/>
          <p14:tracePt t="57217" x="5822950" y="4051300"/>
          <p14:tracePt t="57234" x="5524500" y="4025900"/>
          <p14:tracePt t="57251" x="5353050" y="3930650"/>
          <p14:tracePt t="57267" x="5314950" y="3886200"/>
          <p14:tracePt t="57284" x="5283200" y="3771900"/>
          <p14:tracePt t="57284" x="5270500" y="3714750"/>
          <p14:tracePt t="57301" x="5245100" y="3600450"/>
          <p14:tracePt t="57317" x="5207000" y="3454400"/>
          <p14:tracePt t="57334" x="5149850" y="3333750"/>
          <p14:tracePt t="57351" x="5080000" y="3244850"/>
          <p14:tracePt t="57367" x="5022850" y="3187700"/>
          <p14:tracePt t="57384" x="4933950" y="3130550"/>
          <p14:tracePt t="57401" x="4800600" y="3079750"/>
          <p14:tracePt t="57417" x="4718050" y="3048000"/>
          <p14:tracePt t="57434" x="4654550" y="3016250"/>
          <p14:tracePt t="57451" x="4622800" y="2997200"/>
          <p14:tracePt t="57467" x="4603750" y="2978150"/>
          <p14:tracePt t="58301" x="4603750" y="2984500"/>
          <p14:tracePt t="58309" x="4616450" y="3028950"/>
          <p14:tracePt t="58318" x="4635500" y="3073400"/>
          <p14:tracePt t="58334" x="4699000" y="3206750"/>
          <p14:tracePt t="58351" x="4768850" y="3327400"/>
          <p14:tracePt t="58368" x="4876800" y="3517900"/>
          <p14:tracePt t="58384" x="4972050" y="3689350"/>
          <p14:tracePt t="58401" x="5035550" y="3873500"/>
          <p14:tracePt t="58418" x="5092700" y="4076700"/>
          <p14:tracePt t="58434" x="5162550" y="4356100"/>
          <p14:tracePt t="58451" x="5162550" y="4616450"/>
          <p14:tracePt t="58468" x="5162550" y="4876800"/>
          <p14:tracePt t="58484" x="5143500" y="5207000"/>
          <p14:tracePt t="58501" x="5099050" y="5403850"/>
          <p14:tracePt t="58518" x="5041900" y="5524500"/>
          <p14:tracePt t="58534" x="4991100" y="5588000"/>
          <p14:tracePt t="58551" x="4940300" y="5632450"/>
          <p14:tracePt t="58568" x="4895850" y="5651500"/>
          <p14:tracePt t="58584" x="4813300" y="5695950"/>
          <p14:tracePt t="58601" x="4730750" y="5727700"/>
          <p14:tracePt t="58618" x="4584700" y="5759450"/>
          <p14:tracePt t="58634" x="4400550" y="5816600"/>
          <p14:tracePt t="58651" x="4165600" y="5854700"/>
          <p14:tracePt t="58668" x="3975100" y="5880100"/>
          <p14:tracePt t="58684" x="3797300" y="5880100"/>
          <p14:tracePt t="58685" x="3708400" y="5880100"/>
          <p14:tracePt t="58701" x="3549650" y="5880100"/>
          <p14:tracePt t="58718" x="3397250" y="5880100"/>
          <p14:tracePt t="58734" x="3251200" y="5880100"/>
          <p14:tracePt t="58751" x="3092450" y="5892800"/>
          <p14:tracePt t="58768" x="2933700" y="5892800"/>
          <p14:tracePt t="58784" x="2762250" y="5892800"/>
          <p14:tracePt t="58801" x="2552700" y="5892800"/>
          <p14:tracePt t="58818" x="2324100" y="5886450"/>
          <p14:tracePt t="58834" x="2127250" y="5848350"/>
          <p14:tracePt t="58851" x="1943100" y="5778500"/>
          <p14:tracePt t="58868" x="1828800" y="5759450"/>
          <p14:tracePt t="58869" x="1784350" y="5734050"/>
          <p14:tracePt t="58885" x="1720850" y="5715000"/>
          <p14:tracePt t="58901" x="1670050" y="5708650"/>
          <p14:tracePt t="58918" x="1638300" y="5695950"/>
          <p14:tracePt t="58934" x="1631950" y="5689600"/>
          <p14:tracePt t="58951" x="1619250" y="5689600"/>
          <p14:tracePt t="59005" x="1606550" y="5683250"/>
          <p14:tracePt t="59021" x="1606550" y="5676900"/>
          <p14:tracePt t="59029" x="1606550" y="5651500"/>
          <p14:tracePt t="59037" x="1606550" y="5645150"/>
          <p14:tracePt t="59062" x="1619250" y="5594350"/>
          <p14:tracePt t="59069" x="1638300" y="5562600"/>
          <p14:tracePt t="59085" x="1676400" y="5518150"/>
          <p14:tracePt t="59101" x="1727200" y="5467350"/>
          <p14:tracePt t="59118" x="1758950" y="5448300"/>
          <p14:tracePt t="59135" x="1790700" y="5422900"/>
          <p14:tracePt t="59151" x="1841500" y="5416550"/>
          <p14:tracePt t="59168" x="1860550" y="5416550"/>
          <p14:tracePt t="59185" x="1911350" y="5416550"/>
          <p14:tracePt t="59201" x="1955800" y="5416550"/>
          <p14:tracePt t="59218" x="2032000" y="5441950"/>
          <p14:tracePt t="59234" x="2101850" y="5467350"/>
          <p14:tracePt t="59251" x="2197100" y="5499100"/>
          <p14:tracePt t="59268" x="2286000" y="5530850"/>
          <p14:tracePt t="59285" x="2425700" y="5556250"/>
          <p14:tracePt t="59301" x="2508250" y="5575300"/>
          <p14:tracePt t="59318" x="2571750" y="5588000"/>
          <p14:tracePt t="59334" x="2641600" y="5588000"/>
          <p14:tracePt t="59351" x="2698750" y="5588000"/>
          <p14:tracePt t="59368" x="2730500" y="5588000"/>
          <p14:tracePt t="59385" x="2749550" y="5588000"/>
          <p14:tracePt t="59401" x="2787650" y="5588000"/>
          <p14:tracePt t="59418" x="2825750" y="5588000"/>
          <p14:tracePt t="59435" x="2863850" y="5575300"/>
          <p14:tracePt t="59451" x="2908300" y="5568950"/>
          <p14:tracePt t="59468" x="2952750" y="5568950"/>
          <p14:tracePt t="59485" x="2978150" y="5568950"/>
          <p14:tracePt t="59501" x="2997200" y="5562600"/>
          <p14:tracePt t="59541" x="3003550" y="5562600"/>
          <p14:tracePt t="59709" x="3009900" y="5562600"/>
          <p14:tracePt t="59717" x="3009900" y="5568950"/>
          <p14:tracePt t="59997" x="3028950" y="5575300"/>
          <p14:tracePt t="60005" x="3035300" y="5575300"/>
          <p14:tracePt t="60018" x="3060700" y="5575300"/>
          <p14:tracePt t="60035" x="3079750" y="5575300"/>
          <p14:tracePt t="60051" x="3149600" y="5575300"/>
          <p14:tracePt t="60068" x="3257550" y="5588000"/>
          <p14:tracePt t="60085" x="3473450" y="5600700"/>
          <p14:tracePt t="60101" x="3663950" y="5600700"/>
          <p14:tracePt t="60118" x="3854450" y="5600700"/>
          <p14:tracePt t="60135" x="4044950" y="5600700"/>
          <p14:tracePt t="60151" x="4203700" y="5600700"/>
          <p14:tracePt t="60168" x="4311650" y="5600700"/>
          <p14:tracePt t="60185" x="4368800" y="5600700"/>
          <p14:tracePt t="60202" x="4413250" y="5600700"/>
          <p14:tracePt t="60218" x="4457700" y="5600700"/>
          <p14:tracePt t="60235" x="4476750" y="5600700"/>
          <p14:tracePt t="60251" x="4502150" y="5600700"/>
          <p14:tracePt t="60268" x="4533900" y="5600700"/>
          <p14:tracePt t="60285" x="4629150" y="5588000"/>
          <p14:tracePt t="60301" x="4724400" y="5568950"/>
          <p14:tracePt t="60318" x="4851400" y="5556250"/>
          <p14:tracePt t="60335" x="4965700" y="5530850"/>
          <p14:tracePt t="60351" x="5041900" y="5524500"/>
          <p14:tracePt t="60368" x="5111750" y="5511800"/>
          <p14:tracePt t="60385" x="5156200" y="5511800"/>
          <p14:tracePt t="60401" x="5194300" y="5511800"/>
          <p14:tracePt t="60418" x="5207000" y="5511800"/>
          <p14:tracePt t="60435" x="5251450" y="5511800"/>
          <p14:tracePt t="60451" x="5314950" y="5511800"/>
          <p14:tracePt t="60468" x="5384800" y="5511800"/>
          <p14:tracePt t="60485" x="5511800" y="5511800"/>
          <p14:tracePt t="60501" x="5575300" y="5511800"/>
          <p14:tracePt t="60518" x="5632450" y="5511800"/>
          <p14:tracePt t="60535" x="5676900" y="5524500"/>
          <p14:tracePt t="60551" x="5715000" y="5530850"/>
          <p14:tracePt t="60568" x="5740400" y="5530850"/>
          <p14:tracePt t="60585" x="5753100" y="5543550"/>
          <p14:tracePt t="60601" x="5759450" y="5543550"/>
          <p14:tracePt t="60621" x="5778500" y="5543550"/>
          <p14:tracePt t="60669" x="5784850" y="5543550"/>
          <p14:tracePt t="60677" x="5791200" y="5530850"/>
          <p14:tracePt t="60709" x="5791200" y="5524500"/>
          <p14:tracePt t="60733" x="5791200" y="5518150"/>
          <p14:tracePt t="60741" x="5791200" y="5505450"/>
          <p14:tracePt t="60757" x="5791200" y="5492750"/>
          <p14:tracePt t="60768" x="5791200" y="5486400"/>
          <p14:tracePt t="60785" x="5791200" y="5480050"/>
          <p14:tracePt t="60801" x="5784850" y="5454650"/>
          <p14:tracePt t="60821" x="5765800" y="5435600"/>
          <p14:tracePt t="60853" x="5746750" y="5416550"/>
          <p14:tracePt t="60877" x="5746750" y="5410200"/>
          <p14:tracePt t="60893" x="5740400" y="5403850"/>
          <p14:tracePt t="60949" x="5740400" y="5397500"/>
          <p14:tracePt t="61309" x="5727700" y="5372100"/>
          <p14:tracePt t="61317" x="5721350" y="5365750"/>
          <p14:tracePt t="61349" x="5708650" y="5340350"/>
          <p14:tracePt t="61373" x="5689600" y="5321300"/>
          <p14:tracePt t="61685" x="5676900" y="5289550"/>
          <p14:tracePt t="61701" x="5676900" y="5283200"/>
          <p14:tracePt t="61717" x="5676900" y="5276850"/>
          <p14:tracePt t="61725" x="5670550" y="5270500"/>
          <p14:tracePt t="61869" x="5664200" y="5270500"/>
          <p14:tracePt t="61997" x="5657850" y="5270500"/>
          <p14:tracePt t="62013" x="5651500" y="5270500"/>
          <p14:tracePt t="62021" x="5632450" y="5270500"/>
          <p14:tracePt t="62035" x="5613400" y="5270500"/>
          <p14:tracePt t="62052" x="5594350" y="5270500"/>
          <p14:tracePt t="62068" x="5568950" y="5245100"/>
          <p14:tracePt t="62085" x="5530850" y="5226050"/>
          <p14:tracePt t="62102" x="5486400" y="5200650"/>
          <p14:tracePt t="62118" x="5403850" y="5194300"/>
          <p14:tracePt t="62135" x="5308600" y="5181600"/>
          <p14:tracePt t="62152" x="5181600" y="5168900"/>
          <p14:tracePt t="62168" x="5041900" y="5168900"/>
          <p14:tracePt t="62185" x="4902200" y="5168900"/>
          <p14:tracePt t="62202" x="4775200" y="5168900"/>
          <p14:tracePt t="62218" x="4667250" y="5168900"/>
          <p14:tracePt t="62235" x="4546600" y="5168900"/>
          <p14:tracePt t="62252" x="4419600" y="5168900"/>
          <p14:tracePt t="62268" x="4248150" y="5168900"/>
          <p14:tracePt t="62285" x="4051300" y="5168900"/>
          <p14:tracePt t="62302" x="3911600" y="5168900"/>
          <p14:tracePt t="62319" x="3784600" y="5168900"/>
          <p14:tracePt t="62335" x="3663950" y="5168900"/>
          <p14:tracePt t="62352" x="3568700" y="5168900"/>
          <p14:tracePt t="62369" x="3505200" y="5168900"/>
          <p14:tracePt t="62385" x="3448050" y="5168900"/>
          <p14:tracePt t="62402" x="3403600" y="5149850"/>
          <p14:tracePt t="62419" x="3378200" y="5143500"/>
          <p14:tracePt t="62435" x="3333750" y="5143500"/>
          <p14:tracePt t="62452" x="3302000" y="5143500"/>
          <p14:tracePt t="62469" x="3257550" y="5143500"/>
          <p14:tracePt t="62485" x="3206750" y="5143500"/>
          <p14:tracePt t="62502" x="3175000" y="5143500"/>
          <p14:tracePt t="62519" x="3149600" y="5143500"/>
          <p14:tracePt t="62535" x="3143250" y="5143500"/>
          <p14:tracePt t="62566" x="3136900" y="5143500"/>
          <p14:tracePt t="62590" x="3130550" y="5156200"/>
          <p14:tracePt t="62614" x="3130550" y="5162550"/>
          <p14:tracePt t="62622" x="3130550" y="5175250"/>
          <p14:tracePt t="62630" x="3130550" y="5181600"/>
          <p14:tracePt t="62638" x="3130550" y="5207000"/>
          <p14:tracePt t="62652" x="3130550" y="5226050"/>
          <p14:tracePt t="62669" x="3117850" y="5283200"/>
          <p14:tracePt t="62670" x="3117850" y="5308600"/>
          <p14:tracePt t="62685" x="3117850" y="5365750"/>
          <p14:tracePt t="62702" x="3117850" y="5410200"/>
          <p14:tracePt t="62719" x="3117850" y="5441950"/>
          <p14:tracePt t="62735" x="3117850" y="5467350"/>
          <p14:tracePt t="62752" x="3117850" y="5480050"/>
          <p14:tracePt t="62769" x="3117850" y="5499100"/>
          <p14:tracePt t="62785" x="3117850" y="5518150"/>
          <p14:tracePt t="62802" x="3117850" y="5524500"/>
          <p14:tracePt t="62819" x="3117850" y="5537200"/>
          <p14:tracePt t="62835" x="3117850" y="5543550"/>
          <p14:tracePt t="62852" x="3124200" y="5568950"/>
          <p14:tracePt t="62869" x="3130550" y="5575300"/>
          <p14:tracePt t="62885" x="3143250" y="5581650"/>
          <p14:tracePt t="62950" x="3149600" y="5581650"/>
          <p14:tracePt t="62974" x="3168650" y="5588000"/>
          <p14:tracePt t="62982" x="3175000" y="5588000"/>
          <p14:tracePt t="62990" x="3194050" y="5607050"/>
          <p14:tracePt t="63006" x="3206750" y="5607050"/>
          <p14:tracePt t="63019" x="3219450" y="5613400"/>
          <p14:tracePt t="63035" x="3232150" y="5613400"/>
          <p14:tracePt t="63052" x="3263900" y="5613400"/>
          <p14:tracePt t="63069" x="3295650" y="5613400"/>
          <p14:tracePt t="63085" x="3333750" y="5613400"/>
          <p14:tracePt t="63206" x="3302000" y="5613400"/>
          <p14:tracePt t="63214" x="3213100" y="5613400"/>
          <p14:tracePt t="63222" x="3124200" y="5600700"/>
          <p14:tracePt t="63235" x="3035300" y="5600700"/>
          <p14:tracePt t="63252" x="2794000" y="5600700"/>
          <p14:tracePt t="63269" x="2514600" y="5600700"/>
          <p14:tracePt t="63286" x="2152650" y="5600700"/>
          <p14:tracePt t="63302" x="1962150" y="5600700"/>
          <p14:tracePt t="63319" x="1835150" y="5607050"/>
          <p14:tracePt t="63336" x="1720850" y="5638800"/>
          <p14:tracePt t="63352" x="1612900" y="5676900"/>
          <p14:tracePt t="63369" x="1530350" y="5715000"/>
          <p14:tracePt t="63385" x="1485900" y="5727700"/>
          <p14:tracePt t="63402" x="1460500" y="5740400"/>
          <p14:tracePt t="63419" x="1441450" y="5740400"/>
          <p14:tracePt t="63606" x="1447800" y="5740400"/>
          <p14:tracePt t="63614" x="1473200" y="5740400"/>
          <p14:tracePt t="63622" x="1498600" y="5740400"/>
          <p14:tracePt t="63635" x="1536700" y="5740400"/>
          <p14:tracePt t="63652" x="1695450" y="5740400"/>
          <p14:tracePt t="63669" x="1873250" y="5695950"/>
          <p14:tracePt t="63686" x="2178050" y="5657850"/>
          <p14:tracePt t="63702" x="2324100" y="5638800"/>
          <p14:tracePt t="63719" x="2432050" y="5638800"/>
          <p14:tracePt t="63735" x="2476500" y="5638800"/>
          <p14:tracePt t="63752" x="2520950" y="5626100"/>
          <p14:tracePt t="63769" x="2533650" y="5626100"/>
          <p14:tracePt t="63786" x="2546350" y="5626100"/>
          <p14:tracePt t="63802" x="2559050" y="5626100"/>
          <p14:tracePt t="63819" x="2578100" y="5626100"/>
          <p14:tracePt t="63836" x="2603500" y="5626100"/>
          <p14:tracePt t="63852" x="2616200" y="5626100"/>
          <p14:tracePt t="63869" x="2641600" y="5626100"/>
          <p14:tracePt t="63886" x="2705100" y="5626100"/>
          <p14:tracePt t="63902" x="2755900" y="5626100"/>
          <p14:tracePt t="63919" x="2838450" y="5626100"/>
          <p14:tracePt t="63935" x="2940050" y="5626100"/>
          <p14:tracePt t="63952" x="3028950" y="5626100"/>
          <p14:tracePt t="63969" x="3143250" y="5613400"/>
          <p14:tracePt t="63986" x="3225800" y="5588000"/>
          <p14:tracePt t="64002" x="3321050" y="5562600"/>
          <p14:tracePt t="64019" x="3403600" y="5543550"/>
          <p14:tracePt t="64036" x="3460750" y="5524500"/>
          <p14:tracePt t="64052" x="3530600" y="5511800"/>
          <p14:tracePt t="64069" x="3606800" y="5480050"/>
          <p14:tracePt t="64086" x="3689350" y="5473700"/>
          <p14:tracePt t="64102" x="3746500" y="5461000"/>
          <p14:tracePt t="64119" x="3803650" y="5441950"/>
          <p14:tracePt t="64136" x="3848100" y="5435600"/>
          <p14:tracePt t="64152" x="3879850" y="5435600"/>
          <p14:tracePt t="64169" x="3937000" y="5435600"/>
          <p14:tracePt t="64186" x="4000500" y="5435600"/>
          <p14:tracePt t="64202" x="4076700" y="5435600"/>
          <p14:tracePt t="64219" x="4159250" y="5448300"/>
          <p14:tracePt t="64236" x="4241800" y="5467350"/>
          <p14:tracePt t="64252" x="4311650" y="5492750"/>
          <p14:tracePt t="64269" x="4368800" y="5499100"/>
          <p14:tracePt t="64286" x="4438650" y="5511800"/>
          <p14:tracePt t="64302" x="4508500" y="5511800"/>
          <p14:tracePt t="64319" x="4559300" y="5511800"/>
          <p14:tracePt t="64336" x="4616450" y="5511800"/>
          <p14:tracePt t="64352" x="4705350" y="5511800"/>
          <p14:tracePt t="64369" x="4775200" y="5511800"/>
          <p14:tracePt t="64386" x="4806950" y="5511800"/>
          <p14:tracePt t="64402" x="4851400" y="5511800"/>
          <p14:tracePt t="64419" x="4883150" y="5511800"/>
          <p14:tracePt t="64436" x="4921250" y="5499100"/>
          <p14:tracePt t="64452" x="4933950" y="5492750"/>
          <p14:tracePt t="64469" x="4959350" y="5492750"/>
          <p14:tracePt t="64470" x="4965700" y="5492750"/>
          <p14:tracePt t="64486" x="5010150" y="5492750"/>
          <p14:tracePt t="64502" x="5022850" y="5480050"/>
          <p14:tracePt t="64519" x="5054600" y="5473700"/>
          <p14:tracePt t="64536" x="5099050" y="5454650"/>
          <p14:tracePt t="64552" x="5124450" y="5448300"/>
          <p14:tracePt t="64569" x="5137150" y="5448300"/>
          <p14:tracePt t="64586" x="5162550" y="5441950"/>
          <p14:tracePt t="64602" x="5207000" y="5429250"/>
          <p14:tracePt t="64619" x="5232400" y="5429250"/>
          <p14:tracePt t="64636" x="5270500" y="5429250"/>
          <p14:tracePt t="64652" x="5295900" y="5429250"/>
          <p14:tracePt t="64669" x="5308600" y="5429250"/>
          <p14:tracePt t="64686" x="5327650" y="5429250"/>
          <p14:tracePt t="64702" x="5334000" y="5429250"/>
          <p14:tracePt t="64726" x="5340350" y="5429250"/>
          <p14:tracePt t="64798" x="5346700" y="5429250"/>
          <p14:tracePt t="64822" x="5365750" y="5429250"/>
          <p14:tracePt t="64838" x="5372100" y="5429250"/>
          <p14:tracePt t="64870" x="5378450" y="5429250"/>
          <p14:tracePt t="64878" x="5384800" y="5429250"/>
          <p14:tracePt t="64886" x="5403850" y="5429250"/>
          <p14:tracePt t="64913" x="5422900" y="5422900"/>
          <p14:tracePt t="64919" x="5435600" y="5416550"/>
          <p14:tracePt t="64936" x="5461000" y="5372100"/>
          <p14:tracePt t="64953" x="5480050" y="5327650"/>
          <p14:tracePt t="64969" x="5505450" y="5295900"/>
          <p14:tracePt t="64986" x="5530850" y="5264150"/>
          <p14:tracePt t="65002" x="5556250" y="5232400"/>
          <p14:tracePt t="65019" x="5575300" y="5207000"/>
          <p14:tracePt t="65036" x="5594350" y="5168900"/>
          <p14:tracePt t="65052" x="5594350" y="5162550"/>
          <p14:tracePt t="65823" x="5594350" y="5181600"/>
          <p14:tracePt t="65831" x="5594350" y="5200650"/>
          <p14:tracePt t="65838" x="5626100" y="5226050"/>
          <p14:tracePt t="65853" x="5645150" y="5245100"/>
          <p14:tracePt t="65869" x="5664200" y="5289550"/>
          <p14:tracePt t="65886" x="5702300" y="5334000"/>
          <p14:tracePt t="65903" x="5721350" y="5346700"/>
          <p14:tracePt t="65919" x="5734050" y="5359400"/>
          <p14:tracePt t="65936" x="5740400" y="5372100"/>
          <p14:tracePt t="65953" x="5746750" y="5378450"/>
          <p14:tracePt t="66063" x="5753100" y="5378450"/>
          <p14:tracePt t="66094" x="5753100" y="5359400"/>
          <p14:tracePt t="66126" x="5746750" y="5353050"/>
          <p14:tracePt t="66134" x="5746750" y="5346700"/>
          <p14:tracePt t="68559" x="5727700" y="5353050"/>
          <p14:tracePt t="68567" x="5689600" y="5365750"/>
          <p14:tracePt t="68575" x="5645150" y="5384800"/>
          <p14:tracePt t="68587" x="5537200" y="5441950"/>
          <p14:tracePt t="68603" x="5302250" y="5537200"/>
          <p14:tracePt t="68620" x="4876800" y="5670550"/>
          <p14:tracePt t="68637" x="4368800" y="5759450"/>
          <p14:tracePt t="68653" x="4000500" y="5803900"/>
          <p14:tracePt t="68670" x="3714750" y="5842000"/>
          <p14:tracePt t="68687" x="3486150" y="5867400"/>
          <p14:tracePt t="68703" x="3403600" y="5867400"/>
          <p14:tracePt t="68720" x="3327400" y="5886450"/>
          <p14:tracePt t="68737" x="3219450" y="5899150"/>
          <p14:tracePt t="68753" x="3054350" y="5911850"/>
          <p14:tracePt t="68770" x="2825750" y="5969000"/>
          <p14:tracePt t="68787" x="2514600" y="5994400"/>
          <p14:tracePt t="68803" x="2184400" y="6038850"/>
          <p14:tracePt t="68820" x="1866900" y="6096000"/>
          <p14:tracePt t="68837" x="1638300" y="6121400"/>
          <p14:tracePt t="68853" x="1409700" y="6165850"/>
          <p14:tracePt t="68870" x="1231900" y="6178550"/>
          <p14:tracePt t="68887" x="990600" y="6254750"/>
          <p14:tracePt t="68903" x="825500" y="6305550"/>
          <p14:tracePt t="68920" x="654050" y="6369050"/>
          <p14:tracePt t="68937" x="508000" y="6419850"/>
          <p14:tracePt t="68953" x="406400" y="6438900"/>
          <p14:tracePt t="68970" x="349250" y="6451600"/>
          <p14:tracePt t="69079" x="355600" y="6457950"/>
          <p14:tracePt t="69087" x="368300" y="6464300"/>
          <p14:tracePt t="69103" x="425450" y="6464300"/>
          <p14:tracePt t="69120" x="495300" y="6464300"/>
          <p14:tracePt t="69137" x="654050" y="6464300"/>
          <p14:tracePt t="69153" x="825500" y="6464300"/>
          <p14:tracePt t="69170" x="1016000" y="6464300"/>
          <p14:tracePt t="69187" x="1212850" y="6457950"/>
          <p14:tracePt t="69204" x="1422400" y="6457950"/>
          <p14:tracePt t="69220" x="1631950" y="6457950"/>
          <p14:tracePt t="69237" x="1873250" y="6457950"/>
          <p14:tracePt t="69253" x="2114550" y="6457950"/>
          <p14:tracePt t="69270" x="2336800" y="6457950"/>
          <p14:tracePt t="69287" x="2552700" y="6457950"/>
          <p14:tracePt t="69303" x="2628900" y="6451600"/>
          <p14:tracePt t="69320" x="2667000" y="6438900"/>
          <p14:tracePt t="69337" x="2679700" y="6438900"/>
          <p14:tracePt t="69353" x="2686050" y="6438900"/>
          <p14:tracePt t="69370" x="2711450" y="6438900"/>
          <p14:tracePt t="69387" x="2730500" y="6438900"/>
          <p14:tracePt t="69404" x="2800350" y="6438900"/>
          <p14:tracePt t="69420" x="2908300" y="6407150"/>
          <p14:tracePt t="69437" x="3086100" y="6394450"/>
          <p14:tracePt t="69453" x="3238500" y="6356350"/>
          <p14:tracePt t="69470" x="3314700" y="6350000"/>
          <p14:tracePt t="69487" x="3378200" y="6337300"/>
          <p14:tracePt t="69504" x="3384550" y="6330950"/>
          <p14:tracePt t="69527" x="3390900" y="6324600"/>
          <p14:tracePt t="69537" x="3390900" y="6318250"/>
          <p14:tracePt t="69554" x="3390900" y="6299200"/>
          <p14:tracePt t="69570" x="3390900" y="6280150"/>
          <p14:tracePt t="69587" x="3390900" y="6261100"/>
          <p14:tracePt t="69604" x="3390900" y="6235700"/>
          <p14:tracePt t="69620" x="3390900" y="6223000"/>
          <p14:tracePt t="69637" x="3365500" y="6178550"/>
          <p14:tracePt t="69654" x="3359150" y="6146800"/>
          <p14:tracePt t="69670" x="3359150" y="6102350"/>
          <p14:tracePt t="69687" x="3359150" y="5994400"/>
          <p14:tracePt t="69704" x="3371850" y="5930900"/>
          <p14:tracePt t="69720" x="3390900" y="5873750"/>
          <p14:tracePt t="69737" x="3397250" y="5854700"/>
          <p14:tracePt t="69879" x="3397250" y="5861050"/>
          <p14:tracePt t="69887" x="3397250" y="5867400"/>
          <p14:tracePt t="69904" x="3397250" y="5873750"/>
          <p14:tracePt t="69920" x="3397250" y="5880100"/>
          <p14:tracePt t="69937" x="3397250" y="5892800"/>
          <p14:tracePt t="69959" x="3397250" y="5905500"/>
          <p14:tracePt t="70007" x="3403600" y="5918200"/>
          <p14:tracePt t="70039" x="3409950" y="5924550"/>
          <p14:tracePt t="70055" x="3416300" y="5937250"/>
          <p14:tracePt t="70071" x="3429000" y="5949950"/>
          <p14:tracePt t="70111" x="3429000" y="5956300"/>
          <p14:tracePt t="70119" x="3435350" y="5981700"/>
          <p14:tracePt t="70143" x="3441700" y="5988050"/>
          <p14:tracePt t="70311" x="3448050" y="5988050"/>
          <p14:tracePt t="70327" x="3448050" y="5981700"/>
          <p14:tracePt t="70337" x="3448050" y="5975350"/>
          <p14:tracePt t="70354" x="3441700" y="5949950"/>
          <p14:tracePt t="70370" x="3441700" y="5911850"/>
          <p14:tracePt t="70387" x="3441700" y="5880100"/>
          <p14:tracePt t="70404" x="3441700" y="5861050"/>
          <p14:tracePt t="70420" x="3441700" y="5854700"/>
          <p14:tracePt t="70437" x="3435350" y="5829300"/>
          <p14:tracePt t="70454" x="3422650" y="5829300"/>
          <p14:tracePt t="70528" x="3416300" y="5829300"/>
          <p14:tracePt t="70543" x="3409950" y="5835650"/>
          <p14:tracePt t="70559" x="3403600" y="5848350"/>
          <p14:tracePt t="70568" x="3403600" y="5854700"/>
          <p14:tracePt t="70575" x="3403600" y="5861050"/>
          <p14:tracePt t="70587" x="3397250" y="5873750"/>
          <p14:tracePt t="70604" x="3378200" y="5924550"/>
          <p14:tracePt t="70620" x="3359150" y="6000750"/>
          <p14:tracePt t="70637" x="3346450" y="6057900"/>
          <p14:tracePt t="70654" x="3346450" y="6089650"/>
          <p14:tracePt t="70670" x="3346450" y="6108700"/>
          <p14:tracePt t="70687" x="3346450" y="6127750"/>
          <p14:tracePt t="70704" x="3346450" y="6134100"/>
          <p14:tracePt t="70721" x="3346450" y="6146800"/>
          <p14:tracePt t="70737" x="3346450" y="6153150"/>
          <p14:tracePt t="70754" x="3346450" y="6159500"/>
          <p14:tracePt t="70784" x="3352800" y="6165850"/>
          <p14:tracePt t="70864" x="3365500" y="6165850"/>
          <p14:tracePt t="70872" x="3359150" y="6159500"/>
          <p14:tracePt t="70887" x="3352800" y="6127750"/>
          <p14:tracePt t="70904" x="3352800" y="6083300"/>
          <p14:tracePt t="70921" x="3346450" y="6038850"/>
          <p14:tracePt t="70937" x="3346450" y="5994400"/>
          <p14:tracePt t="70954" x="3346450" y="5949950"/>
          <p14:tracePt t="70971" x="3327400" y="5924550"/>
          <p14:tracePt t="70987" x="3327400" y="5911850"/>
          <p14:tracePt t="71004" x="3321050" y="5886450"/>
          <p14:tracePt t="71021" x="3314700" y="5873750"/>
          <p14:tracePt t="71064" x="3314700" y="5867400"/>
          <p14:tracePt t="71232" x="3314700" y="5861050"/>
          <p14:tracePt t="71248" x="3333750" y="5861050"/>
          <p14:tracePt t="71256" x="3333750" y="5867400"/>
          <p14:tracePt t="71271" x="3340100" y="5886450"/>
          <p14:tracePt t="71287" x="3365500" y="5962650"/>
          <p14:tracePt t="71304" x="3365500" y="6007100"/>
          <p14:tracePt t="71321" x="3365500" y="6051550"/>
          <p14:tracePt t="71337" x="3365500" y="6096000"/>
          <p14:tracePt t="71354" x="3365500" y="6108700"/>
          <p14:tracePt t="71371" x="3365500" y="6115050"/>
          <p14:tracePt t="71512" x="3365500" y="6096000"/>
          <p14:tracePt t="71520" x="3365500" y="6089650"/>
          <p14:tracePt t="71537" x="3365500" y="6057900"/>
          <p14:tracePt t="71554" x="3365500" y="6038850"/>
          <p14:tracePt t="71571" x="3365500" y="5994400"/>
          <p14:tracePt t="71587" x="3371850" y="5975350"/>
          <p14:tracePt t="71604" x="3384550" y="5943600"/>
          <p14:tracePt t="71621" x="3390900" y="5924550"/>
          <p14:tracePt t="71637" x="3390900" y="5911850"/>
          <p14:tracePt t="71654" x="3390900" y="5899150"/>
          <p14:tracePt t="72240" x="3390900" y="5911850"/>
          <p14:tracePt t="72248" x="3390900" y="5930900"/>
          <p14:tracePt t="72256" x="3409950" y="5943600"/>
          <p14:tracePt t="72272" x="3416300" y="5956300"/>
          <p14:tracePt t="72288" x="3416300" y="5969000"/>
          <p14:tracePt t="72304" x="3429000" y="5981700"/>
          <p14:tracePt t="72321" x="3441700" y="5994400"/>
          <p14:tracePt t="72338" x="3454400" y="6000750"/>
          <p14:tracePt t="72354" x="3498850" y="6000750"/>
          <p14:tracePt t="72371" x="3575050" y="6000750"/>
          <p14:tracePt t="72388" x="3632200" y="6000750"/>
          <p14:tracePt t="72404" x="3676650" y="5994400"/>
          <p14:tracePt t="72421" x="3695700" y="5981700"/>
          <p14:tracePt t="72438" x="3708400" y="5969000"/>
          <p14:tracePt t="72536" x="3714750" y="5962650"/>
          <p14:tracePt t="72600" x="3714750" y="5949950"/>
          <p14:tracePt t="72792" x="3714750" y="5943600"/>
          <p14:tracePt t="72800" x="3714750" y="5930900"/>
          <p14:tracePt t="72808" x="3721100" y="5924550"/>
          <p14:tracePt t="72821" x="3721100" y="5911850"/>
          <p14:tracePt t="72838" x="3727450" y="5892800"/>
          <p14:tracePt t="72854" x="3733800" y="5886450"/>
          <p14:tracePt t="72871" x="3746500" y="5861050"/>
          <p14:tracePt t="73472" x="3752850" y="5861050"/>
          <p14:tracePt t="74056" x="3759200" y="5861050"/>
          <p14:tracePt t="74064" x="3765550" y="5861050"/>
          <p14:tracePt t="74072" x="3790950" y="5861050"/>
          <p14:tracePt t="74088" x="3848100" y="5861050"/>
          <p14:tracePt t="74105" x="3949700" y="5854700"/>
          <p14:tracePt t="74121" x="4146550" y="5835650"/>
          <p14:tracePt t="74138" x="4438650" y="5822950"/>
          <p14:tracePt t="74155" x="4749800" y="5822950"/>
          <p14:tracePt t="74171" x="4991100" y="5822950"/>
          <p14:tracePt t="74188" x="5219700" y="5822950"/>
          <p14:tracePt t="74205" x="5340350" y="5822950"/>
          <p14:tracePt t="74221" x="5410200" y="5822950"/>
          <p14:tracePt t="74238" x="5454650" y="5822950"/>
          <p14:tracePt t="74255" x="5499100" y="5829300"/>
          <p14:tracePt t="74271" x="5556250" y="5848350"/>
          <p14:tracePt t="74288" x="5676900" y="5854700"/>
          <p14:tracePt t="74305" x="5784850" y="5854700"/>
          <p14:tracePt t="74321" x="5911850" y="5854700"/>
          <p14:tracePt t="74338" x="6032500" y="5854700"/>
          <p14:tracePt t="74355" x="6210300" y="5854700"/>
          <p14:tracePt t="74371" x="6400800" y="5854700"/>
          <p14:tracePt t="74388" x="6572250" y="5854700"/>
          <p14:tracePt t="74405" x="6648450" y="5867400"/>
          <p14:tracePt t="74421" x="6661150" y="5867400"/>
          <p14:tracePt t="74438" x="6667500" y="5873750"/>
          <p14:tracePt t="74456" x="6667500" y="5880100"/>
          <p14:tracePt t="74472" x="6667500" y="5886450"/>
          <p14:tracePt t="74488" x="6654800" y="5905500"/>
          <p14:tracePt t="74505" x="6616700" y="5930900"/>
          <p14:tracePt t="74522" x="6584950" y="5956300"/>
          <p14:tracePt t="74538" x="6546850" y="5975350"/>
          <p14:tracePt t="74555" x="6534150" y="5981700"/>
          <p14:tracePt t="74571" x="6515100" y="5988050"/>
          <p14:tracePt t="74600" x="6508750" y="5988050"/>
          <p14:tracePt t="74664" x="6502400" y="5988050"/>
          <p14:tracePt t="74672" x="6502400" y="5981700"/>
          <p14:tracePt t="74680" x="6502400" y="5975350"/>
          <p14:tracePt t="74689" x="6515100" y="5956300"/>
          <p14:tracePt t="74705" x="6521450" y="5943600"/>
          <p14:tracePt t="74721" x="6534150" y="5924550"/>
          <p14:tracePt t="74738" x="6540500" y="5905500"/>
          <p14:tracePt t="74755" x="6559550" y="5892800"/>
          <p14:tracePt t="74771" x="6565900" y="5880100"/>
          <p14:tracePt t="74788" x="6591300" y="5867400"/>
          <p14:tracePt t="74805" x="6597650" y="5861050"/>
          <p14:tracePt t="74821" x="6610350" y="5848350"/>
          <p14:tracePt t="74838" x="6616700" y="5848350"/>
          <p14:tracePt t="74855" x="6629400" y="5848350"/>
          <p14:tracePt t="74872" x="6661150" y="5848350"/>
          <p14:tracePt t="74888" x="6743700" y="5848350"/>
          <p14:tracePt t="74905" x="6826250" y="5848350"/>
          <p14:tracePt t="74922" x="6902450" y="5848350"/>
          <p14:tracePt t="74938" x="6959600" y="5842000"/>
          <p14:tracePt t="74955" x="6978650" y="5842000"/>
          <p14:tracePt t="75105" x="6985000" y="5842000"/>
          <p14:tracePt t="75112" x="6985000" y="5848350"/>
          <p14:tracePt t="75121" x="6978650" y="5854700"/>
          <p14:tracePt t="75144" x="6972300" y="5861050"/>
          <p14:tracePt t="75177" x="6965950" y="5873750"/>
          <p14:tracePt t="75193" x="6959600" y="5880100"/>
          <p14:tracePt t="75225" x="6946900" y="5886450"/>
          <p14:tracePt t="75249" x="6946900" y="5892800"/>
          <p14:tracePt t="75257" x="6940550" y="5911850"/>
          <p14:tracePt t="75265" x="6934200" y="5918200"/>
          <p14:tracePt t="75273" x="6927850" y="5930900"/>
          <p14:tracePt t="75288" x="6908800" y="5949950"/>
          <p14:tracePt t="75305" x="6896100" y="5969000"/>
          <p14:tracePt t="75321" x="6896100" y="5981700"/>
          <p14:tracePt t="75409" x="6896100" y="5975350"/>
          <p14:tracePt t="75417" x="6896100" y="5969000"/>
          <p14:tracePt t="75425" x="6877050" y="5943600"/>
          <p14:tracePt t="75438" x="6877050" y="5937250"/>
          <p14:tracePt t="75455" x="6870700" y="5911850"/>
          <p14:tracePt t="75472" x="6870700" y="5899150"/>
          <p14:tracePt t="75489" x="6870700" y="5892800"/>
          <p14:tracePt t="75513" x="6870700" y="5886450"/>
          <p14:tracePt t="75545" x="6870700" y="5867400"/>
          <p14:tracePt t="75865" x="6877050" y="5867400"/>
          <p14:tracePt t="75873" x="6889750" y="5867400"/>
          <p14:tracePt t="75881" x="6902450" y="5867400"/>
          <p14:tracePt t="75889" x="6921500" y="5867400"/>
          <p14:tracePt t="75905" x="6953250" y="5867400"/>
          <p14:tracePt t="75922" x="6985000" y="5867400"/>
          <p14:tracePt t="75938" x="6991350" y="5867400"/>
          <p14:tracePt t="75955" x="6997700" y="5867400"/>
          <p14:tracePt t="75972" x="7010400" y="5867400"/>
          <p14:tracePt t="75988" x="7029450" y="5880100"/>
          <p14:tracePt t="76005" x="7035800" y="5880100"/>
          <p14:tracePt t="76022" x="7048500" y="5880100"/>
          <p14:tracePt t="76038" x="7073900" y="5880100"/>
          <p14:tracePt t="76055" x="7086600" y="5886450"/>
          <p14:tracePt t="76072" x="7112000" y="5892800"/>
          <p14:tracePt t="76089" x="7194550" y="5905500"/>
          <p14:tracePt t="76105" x="7258050" y="5905500"/>
          <p14:tracePt t="76122" x="7315200" y="5905500"/>
          <p14:tracePt t="76138" x="7340600" y="5905500"/>
          <p14:tracePt t="76361" x="7346950" y="5911850"/>
          <p14:tracePt t="76377" x="7346950" y="5918200"/>
          <p14:tracePt t="76385" x="7340600" y="5918200"/>
          <p14:tracePt t="76393" x="7327900" y="5918200"/>
          <p14:tracePt t="76405" x="7315200" y="5937250"/>
          <p14:tracePt t="76422" x="7296150" y="5937250"/>
          <p14:tracePt t="76438" x="7277100" y="5943600"/>
          <p14:tracePt t="76457" x="7270750" y="5943600"/>
          <p14:tracePt t="76505" x="7258050" y="5943600"/>
          <p14:tracePt t="76593" x="7251700" y="5943600"/>
          <p14:tracePt t="76609" x="7251700" y="5937250"/>
          <p14:tracePt t="76617" x="7277100" y="5918200"/>
          <p14:tracePt t="76625" x="7346950" y="5918200"/>
          <p14:tracePt t="76639" x="7473950" y="5873750"/>
          <p14:tracePt t="76655" x="7785100" y="5816600"/>
          <p14:tracePt t="76672" x="8064500" y="5791200"/>
          <p14:tracePt t="76689" x="8210550" y="5772150"/>
          <p14:tracePt t="76705" x="8216900" y="5759450"/>
          <p14:tracePt t="76753" x="8216900" y="5765800"/>
          <p14:tracePt t="76809" x="8216900" y="5772150"/>
          <p14:tracePt t="76825" x="8223250" y="5778500"/>
          <p14:tracePt t="76833" x="8229600" y="5778500"/>
          <p14:tracePt t="76841" x="8248650" y="5797550"/>
          <p14:tracePt t="76855" x="8267700" y="5803900"/>
          <p14:tracePt t="76872" x="8324850" y="5803900"/>
          <p14:tracePt t="76889" x="8464550" y="5803900"/>
          <p14:tracePt t="76905" x="8547100" y="5803900"/>
          <p14:tracePt t="76922" x="8623300" y="5803900"/>
          <p14:tracePt t="76938" x="8680450" y="5803900"/>
          <p14:tracePt t="76955" x="8724900" y="5816600"/>
          <p14:tracePt t="76972" x="8743950" y="5822950"/>
          <p14:tracePt t="76989" x="8756650" y="5822950"/>
          <p14:tracePt t="77005" x="8775700" y="5829300"/>
          <p14:tracePt t="77022" x="8788400" y="5835650"/>
          <p14:tracePt t="77039" x="8801100" y="5842000"/>
          <p14:tracePt t="77129" x="8813800" y="5854700"/>
          <p14:tracePt t="77441" x="8813800" y="5867400"/>
          <p14:tracePt t="77465" x="8813800" y="5873750"/>
          <p14:tracePt t="78105" x="8820150" y="5880100"/>
          <p14:tracePt t="78113" x="8826500" y="5880100"/>
          <p14:tracePt t="78122" x="8832850" y="5880100"/>
          <p14:tracePt t="78147" x="8883650" y="5873750"/>
          <p14:tracePt t="78156" x="8915400" y="5861050"/>
          <p14:tracePt t="78172" x="8978900" y="5861050"/>
          <p14:tracePt t="78189" x="9055100" y="5854700"/>
          <p14:tracePt t="78206" x="9137650" y="5854700"/>
          <p14:tracePt t="78455" x="9124950" y="6096000"/>
          <p14:tracePt t="78472" x="9112250" y="6096000"/>
          <p14:tracePt t="78489" x="9086850" y="6096000"/>
          <p14:tracePt t="78506" x="9074150" y="6089650"/>
          <p14:tracePt t="78545" x="9061450" y="6140450"/>
          <p14:tracePt t="78553" x="9048750" y="6242050"/>
          <p14:tracePt t="78561" x="9023350" y="6337300"/>
          <p14:tracePt t="78572" x="9010650" y="6457950"/>
          <p14:tracePt t="78589" x="8928100" y="6642100"/>
          <p14:tracePt t="78606" x="8883650" y="6743700"/>
          <p14:tracePt t="78622" x="8845550" y="6813550"/>
          <p14:tracePt t="78639" x="8839200" y="6838950"/>
          <p14:tracePt t="78657" x="8839200" y="6851650"/>
          <p14:tracePt t="78689" x="8851900" y="6851650"/>
          <p14:tracePt t="79169" x="8845550" y="6851650"/>
          <p14:tracePt t="79185" x="8832850" y="6851650"/>
          <p14:tracePt t="79193" x="8813800" y="6851650"/>
          <p14:tracePt t="79206" x="8782050" y="6851650"/>
          <p14:tracePt t="79222" x="8750300" y="6851650"/>
          <p14:tracePt t="79239" x="8743950" y="6851650"/>
          <p14:tracePt t="79256" x="8718550" y="6851650"/>
          <p14:tracePt t="79273" x="8712200" y="6851650"/>
          <p14:tracePt t="79289" x="8686800" y="6851650"/>
          <p14:tracePt t="79306" x="8680450" y="6851650"/>
          <p14:tracePt t="79322" x="8674100" y="6851650"/>
          <p14:tracePt t="79339" x="8648700" y="6851650"/>
          <p14:tracePt t="79356" x="8636000" y="6851650"/>
          <p14:tracePt t="79372" x="8604250" y="6851650"/>
          <p14:tracePt t="79389" x="8566150" y="6851650"/>
          <p14:tracePt t="79406" x="8547100" y="6851650"/>
          <p14:tracePt t="79422" x="8528050" y="6851650"/>
          <p14:tracePt t="79439" x="8521700" y="6851650"/>
          <p14:tracePt t="79456" x="8502650" y="6851650"/>
          <p14:tracePt t="79514" x="8489950" y="6851650"/>
          <p14:tracePt t="79530" x="8483600" y="6851650"/>
          <p14:tracePt t="79538" x="8470900" y="6851650"/>
          <p14:tracePt t="79554" x="8464550" y="6851650"/>
          <p14:tracePt t="79570" x="8439150" y="6851650"/>
          <p14:tracePt t="79578" x="8432800" y="6851650"/>
          <p14:tracePt t="79593" x="8426450" y="6851650"/>
          <p14:tracePt t="79606" x="8413750" y="6851650"/>
          <p14:tracePt t="79623" x="8401050" y="6851650"/>
          <p14:tracePt t="79639" x="8394700" y="6851650"/>
          <p14:tracePt t="79656" x="8375650" y="6851650"/>
          <p14:tracePt t="79673" x="8350250" y="6851650"/>
          <p14:tracePt t="79690" x="8274050" y="6851650"/>
          <p14:tracePt t="79706" x="8185150" y="6851650"/>
          <p14:tracePt t="79722" x="8121650" y="6851650"/>
          <p14:tracePt t="79739" x="8108950" y="6851650"/>
          <p14:tracePt t="79762" x="8096250" y="6851650"/>
          <p14:tracePt t="79786" x="8089900" y="6851650"/>
          <p14:tracePt t="79802" x="8077200" y="6851650"/>
          <p14:tracePt t="79810" x="8051800" y="6851650"/>
          <p14:tracePt t="79823" x="8045450" y="6851650"/>
          <p14:tracePt t="79839" x="8032750" y="6851650"/>
          <p14:tracePt t="79856" x="8007350" y="6851650"/>
          <p14:tracePt t="79873" x="7994650" y="6851650"/>
          <p14:tracePt t="79890" x="7962900" y="6845300"/>
          <p14:tracePt t="79906" x="7956550" y="6845300"/>
          <p14:tracePt t="79923" x="7912100" y="6826250"/>
          <p14:tracePt t="79939" x="7848600" y="6775450"/>
          <p14:tracePt t="79956" x="7804150" y="6743700"/>
          <p14:tracePt t="79973" x="7753350" y="6705600"/>
          <p14:tracePt t="79989" x="7696200" y="6661150"/>
          <p14:tracePt t="80006" x="7639050" y="6642100"/>
          <p14:tracePt t="80023" x="7607300" y="6616700"/>
          <p14:tracePt t="80039" x="7600950" y="6616700"/>
          <p14:tracePt t="80056" x="7581900" y="6597650"/>
          <p14:tracePt t="80073" x="7581900" y="6572250"/>
          <p14:tracePt t="80090" x="7581900" y="6534150"/>
          <p14:tracePt t="80106" x="7581900" y="6502400"/>
          <p14:tracePt t="80123" x="7588250" y="6470650"/>
          <p14:tracePt t="80139" x="7607300" y="6451600"/>
          <p14:tracePt t="80162" x="7613650" y="6451600"/>
          <p14:tracePt t="80173" x="7626350" y="6451600"/>
          <p14:tracePt t="80190" x="7645400" y="6451600"/>
          <p14:tracePt t="80206" x="7677150" y="6451600"/>
          <p14:tracePt t="80223" x="7689850" y="6451600"/>
          <p14:tracePt t="80239" x="7715250" y="6451600"/>
          <p14:tracePt t="80256" x="7721600" y="6451600"/>
          <p14:tracePt t="80273" x="7747000" y="6457950"/>
          <p14:tracePt t="80289" x="7766050" y="6464300"/>
          <p14:tracePt t="80306" x="7791450" y="6477000"/>
          <p14:tracePt t="80323" x="7797800" y="6483350"/>
          <p14:tracePt t="80346" x="7804150" y="6483350"/>
          <p14:tracePt t="80356" x="7816850" y="6489700"/>
          <p14:tracePt t="80466" x="7810500" y="6489700"/>
          <p14:tracePt t="80474" x="7797800" y="6489700"/>
          <p14:tracePt t="80482" x="7791450" y="6489700"/>
          <p14:tracePt t="80490" x="7785100" y="6489700"/>
          <p14:tracePt t="80506" x="7766050" y="6489700"/>
          <p14:tracePt t="80523" x="7753350" y="6489700"/>
          <p14:tracePt t="80539" x="7747000" y="6489700"/>
          <p14:tracePt t="80556" x="7708900" y="6477000"/>
          <p14:tracePt t="80578" x="7702550" y="6477000"/>
          <p14:tracePt t="80589" x="7696200" y="6477000"/>
          <p14:tracePt t="80606" x="7670800" y="6464300"/>
          <p14:tracePt t="80623" x="7664450" y="6464300"/>
          <p14:tracePt t="80639" x="7658100" y="6457950"/>
          <p14:tracePt t="80656" x="7658100" y="6451600"/>
          <p14:tracePt t="80673" x="7658100" y="6438900"/>
          <p14:tracePt t="80826" x="7658100" y="6432550"/>
          <p14:tracePt t="80890" x="7664450" y="6432550"/>
          <p14:tracePt t="81226" x="7670800" y="6432550"/>
          <p14:tracePt t="81250" x="7683500" y="6432550"/>
          <p14:tracePt t="81330" x="7689850" y="6432550"/>
          <p14:tracePt t="81570" x="7702550" y="6432550"/>
          <p14:tracePt t="81578" x="7708900" y="6432550"/>
          <p14:tracePt t="81594" x="7721600" y="6445250"/>
          <p14:tracePt t="81606" x="7721600" y="6451600"/>
          <p14:tracePt t="81623" x="7721600" y="6457950"/>
          <p14:tracePt t="81650" x="7721600" y="6470650"/>
          <p14:tracePt t="81666" x="7721600" y="6483350"/>
          <p14:tracePt t="81674" x="7721600" y="6489700"/>
          <p14:tracePt t="81810" x="7727950" y="6496050"/>
          <p14:tracePt t="81834" x="7727950" y="6489700"/>
          <p14:tracePt t="81858" x="7727950" y="6477000"/>
          <p14:tracePt t="81874" x="7727950" y="6470650"/>
          <p14:tracePt t="81898" x="7727950" y="6457950"/>
          <p14:tracePt t="81922" x="7727950" y="6451600"/>
          <p14:tracePt t="81938" x="7727950" y="6438900"/>
          <p14:tracePt t="81954" x="7727950" y="6432550"/>
          <p14:tracePt t="82002" x="7727950" y="6419850"/>
          <p14:tracePt t="82066" x="7727950" y="6413500"/>
          <p14:tracePt t="82074" x="7715250" y="6413500"/>
          <p14:tracePt t="82170" x="7708900" y="6413500"/>
          <p14:tracePt t="82210" x="7696200" y="6400800"/>
          <p14:tracePt t="82218" x="7683500" y="6400800"/>
          <p14:tracePt t="82234" x="7677150" y="6394450"/>
          <p14:tracePt t="82250" x="7664450" y="6388100"/>
          <p14:tracePt t="82258" x="7658100" y="6381750"/>
          <p14:tracePt t="82274" x="7639050" y="6362700"/>
          <p14:tracePt t="82290" x="7626350" y="6350000"/>
          <p14:tracePt t="82314" x="7613650" y="6343650"/>
          <p14:tracePt t="82794" x="7613650" y="6330950"/>
          <p14:tracePt t="82858" x="7620000" y="6324600"/>
          <p14:tracePt t="83643" x="7626350" y="6343650"/>
          <p14:tracePt t="83659" x="7632700" y="6350000"/>
          <p14:tracePt t="83675" x="7632700" y="6356350"/>
          <p14:tracePt t="83690" x="7639050" y="6375400"/>
          <p14:tracePt t="84387" x="7651750" y="6381750"/>
          <p14:tracePt t="84459" x="7658100" y="6388100"/>
          <p14:tracePt t="84531" x="7664450" y="6388100"/>
          <p14:tracePt t="84603" x="7670800" y="6388100"/>
          <p14:tracePt t="84859" x="7677150" y="6394450"/>
          <p14:tracePt t="85187" x="7683500" y="6407150"/>
          <p14:tracePt t="85259" x="7683500" y="6413500"/>
          <p14:tracePt t="85451" x="7683500" y="6419850"/>
          <p14:tracePt t="85803" x="7677150" y="6419850"/>
          <p14:tracePt t="85835" x="7677150" y="6413500"/>
          <p14:tracePt t="85851" x="7677150" y="6400800"/>
          <p14:tracePt t="85859" x="7677150" y="6394450"/>
          <p14:tracePt t="85867" x="7670800" y="6388100"/>
          <p14:tracePt t="85875" x="7664450" y="6375400"/>
          <p14:tracePt t="85891" x="7651750" y="6362700"/>
          <p14:tracePt t="85891" x="7645400" y="6350000"/>
          <p14:tracePt t="85907" x="7632700" y="6330950"/>
          <p14:tracePt t="85931" x="7626350" y="6324600"/>
          <p14:tracePt t="85947" x="7613650" y="6318250"/>
          <p14:tracePt t="85957" x="7613650" y="6305550"/>
          <p14:tracePt t="85974" x="7600950" y="6280150"/>
          <p14:tracePt t="85991" x="7594600" y="6273800"/>
          <p14:tracePt t="86007" x="7575550" y="6235700"/>
          <p14:tracePt t="86024" x="7575550" y="6203950"/>
          <p14:tracePt t="86041" x="7556500" y="6159500"/>
          <p14:tracePt t="86057" x="7543800" y="6115050"/>
          <p14:tracePt t="86074" x="7493000" y="6064250"/>
          <p14:tracePt t="86091" x="7435850" y="5988050"/>
          <p14:tracePt t="86107" x="7359650" y="5918200"/>
          <p14:tracePt t="86124" x="7302500" y="5873750"/>
          <p14:tracePt t="86141" x="7258050" y="5867400"/>
          <p14:tracePt t="86158" x="7213600" y="5854700"/>
          <p14:tracePt t="86174" x="7162800" y="5848350"/>
          <p14:tracePt t="86191" x="7131050" y="5822950"/>
          <p14:tracePt t="86207" x="7112000" y="5810250"/>
          <p14:tracePt t="86224" x="7086600" y="5765800"/>
          <p14:tracePt t="86241" x="7067550" y="5721350"/>
          <p14:tracePt t="86257" x="7035800" y="5638800"/>
          <p14:tracePt t="86274" x="6972300" y="5499100"/>
          <p14:tracePt t="86292" x="6896100" y="5391150"/>
          <p14:tracePt t="86307" x="6858000" y="5346700"/>
          <p14:tracePt t="86324" x="6851650" y="5327650"/>
          <p14:tracePt t="86341" x="6851650" y="5321300"/>
          <p14:tracePt t="86357" x="6851650" y="5308600"/>
          <p14:tracePt t="86374" x="6870700" y="5276850"/>
          <p14:tracePt t="86391" x="6978650" y="5213350"/>
          <p14:tracePt t="86407" x="7035800" y="5187950"/>
          <p14:tracePt t="86424" x="7137400" y="5137150"/>
          <p14:tracePt t="86441" x="7251700" y="5118100"/>
          <p14:tracePt t="86457" x="7346950" y="5086350"/>
          <p14:tracePt t="86474" x="7416800" y="5054600"/>
          <p14:tracePt t="86491" x="7562850" y="5054600"/>
          <p14:tracePt t="86508" x="7759700" y="5041900"/>
          <p14:tracePt t="86524" x="8013700" y="5041900"/>
          <p14:tracePt t="86541" x="8242300" y="5029200"/>
          <p14:tracePt t="86557" x="8489950" y="4984750"/>
          <p14:tracePt t="86574" x="8705850" y="4959350"/>
          <p14:tracePt t="86591" x="8851900" y="4908550"/>
          <p14:tracePt t="86608" x="8934450" y="4876800"/>
          <p14:tracePt t="86624" x="8972550" y="4838700"/>
          <p14:tracePt t="86641" x="8997950" y="4813300"/>
          <p14:tracePt t="86658" x="9010650" y="4794250"/>
          <p14:tracePt t="86674" x="9010650" y="4749800"/>
          <p14:tracePt t="86691" x="9029700" y="4641850"/>
          <p14:tracePt t="86708" x="9029700" y="4584700"/>
          <p14:tracePt t="86724" x="9029700" y="4559300"/>
          <p14:tracePt t="86741" x="9017000" y="4546600"/>
          <p14:tracePt t="86758" x="8972550" y="4546600"/>
          <p14:tracePt t="86774" x="8909050" y="4546600"/>
          <p14:tracePt t="86791" x="8826500" y="4546600"/>
          <p14:tracePt t="86808" x="8667750" y="4546600"/>
          <p14:tracePt t="86824" x="8547100" y="4546600"/>
          <p14:tracePt t="86841" x="8451850" y="4546600"/>
          <p14:tracePt t="86857" x="8407400" y="4546600"/>
          <p14:tracePt t="86874" x="8382000" y="4546600"/>
          <p14:tracePt t="86891" x="8350250" y="4514850"/>
          <p14:tracePt t="86908" x="8318500" y="4419600"/>
          <p14:tracePt t="86924" x="8318500" y="4292600"/>
          <p14:tracePt t="86941" x="8318500" y="4184650"/>
          <p14:tracePt t="86958" x="8337550" y="4057650"/>
          <p14:tracePt t="86974" x="8375650" y="3975100"/>
          <p14:tracePt t="86991" x="8388350" y="3905250"/>
          <p14:tracePt t="87008" x="8394700" y="3848100"/>
          <p14:tracePt t="87024" x="8394700" y="3803650"/>
          <p14:tracePt t="87041" x="8394700" y="3740150"/>
          <p14:tracePt t="87058" x="8394700" y="3683000"/>
          <p14:tracePt t="87074" x="8394700" y="3625850"/>
          <p14:tracePt t="87091" x="8394700" y="3556000"/>
          <p14:tracePt t="87108" x="8394700" y="3511550"/>
          <p14:tracePt t="87124" x="8394700" y="3486150"/>
          <p14:tracePt t="87141" x="8394700" y="3454400"/>
          <p14:tracePt t="87158" x="8420100" y="3416300"/>
          <p14:tracePt t="87179" x="8426450" y="3409950"/>
          <p14:tracePt t="87195" x="8426450" y="3403600"/>
          <p14:tracePt t="87283" x="8439150" y="3397250"/>
          <p14:tracePt t="87331" x="8439150" y="3403600"/>
          <p14:tracePt t="87339" x="8439150" y="3422650"/>
          <p14:tracePt t="87347" x="8445500" y="3441700"/>
          <p14:tracePt t="87358" x="8451850" y="3454400"/>
          <p14:tracePt t="87374" x="8451850" y="3467100"/>
          <p14:tracePt t="87391" x="8451850" y="3498850"/>
          <p14:tracePt t="87408" x="8451850" y="3505200"/>
          <p14:tracePt t="87507" x="8445500" y="3505200"/>
          <p14:tracePt t="87547" x="8451850" y="3505200"/>
          <p14:tracePt t="87555" x="8509000" y="3498850"/>
          <p14:tracePt t="87563" x="8566150" y="3479800"/>
          <p14:tracePt t="87574" x="8572500" y="3479800"/>
          <p14:tracePt t="87603" x="8578850" y="3467100"/>
          <p14:tracePt t="87611" x="8578850" y="3460750"/>
          <p14:tracePt t="87624" x="8572500" y="3448050"/>
          <p14:tracePt t="87641" x="8553450" y="3416300"/>
          <p14:tracePt t="87658" x="8547100" y="3397250"/>
          <p14:tracePt t="87674" x="8528050" y="3359150"/>
          <p14:tracePt t="87691" x="8528050" y="3333750"/>
          <p14:tracePt t="87708" x="8528050" y="3289300"/>
          <p14:tracePt t="87725" x="8528050" y="3244850"/>
          <p14:tracePt t="87741" x="8528050" y="3187700"/>
          <p14:tracePt t="87758" x="8528050" y="3130550"/>
          <p14:tracePt t="87774" x="8528050" y="3041650"/>
          <p14:tracePt t="87791" x="8502650" y="2946400"/>
          <p14:tracePt t="87808" x="8451850" y="2857500"/>
          <p14:tracePt t="87824" x="8407400" y="2794000"/>
          <p14:tracePt t="87841" x="8350250" y="2736850"/>
          <p14:tracePt t="87858" x="8318500" y="2698750"/>
          <p14:tracePt t="87874" x="8299450" y="2673350"/>
          <p14:tracePt t="87891" x="8248650" y="2597150"/>
          <p14:tracePt t="87908" x="8210550" y="2540000"/>
          <p14:tracePt t="87924" x="8185150" y="2527300"/>
          <p14:tracePt t="87941" x="8153400" y="2495550"/>
          <p14:tracePt t="87958" x="8134350" y="2495550"/>
          <p14:tracePt t="87974" x="8096250" y="2495550"/>
          <p14:tracePt t="87991" x="8064500" y="2495550"/>
          <p14:tracePt t="88008" x="8045450" y="2495550"/>
          <p14:tracePt t="88024" x="8007350" y="2508250"/>
          <p14:tracePt t="88041" x="7962900" y="2559050"/>
          <p14:tracePt t="88058" x="7899400" y="2616200"/>
          <p14:tracePt t="88074" x="7804150" y="2730500"/>
          <p14:tracePt t="88091" x="7683500" y="2895600"/>
          <p14:tracePt t="88108" x="7639050" y="2965450"/>
          <p14:tracePt t="88125" x="7613650" y="3022600"/>
          <p14:tracePt t="88141" x="7569200" y="3098800"/>
          <p14:tracePt t="88158" x="7550150" y="3155950"/>
          <p14:tracePt t="88175" x="7512050" y="3238500"/>
          <p14:tracePt t="88191" x="7480300" y="3308350"/>
          <p14:tracePt t="88208" x="7461250" y="3378200"/>
          <p14:tracePt t="88225" x="7448550" y="3422650"/>
          <p14:tracePt t="88241" x="7448550" y="3486150"/>
          <p14:tracePt t="88258" x="7448550" y="3530600"/>
          <p14:tracePt t="88275" x="7448550" y="3587750"/>
          <p14:tracePt t="88291" x="7448550" y="3683000"/>
          <p14:tracePt t="88308" x="7448550" y="3721100"/>
          <p14:tracePt t="88325" x="7454900" y="3759200"/>
          <p14:tracePt t="88341" x="7480300" y="3797300"/>
          <p14:tracePt t="88358" x="7486650" y="3829050"/>
          <p14:tracePt t="88375" x="7499350" y="3854450"/>
          <p14:tracePt t="88391" x="7512050" y="3886200"/>
          <p14:tracePt t="88408" x="7524750" y="3937000"/>
          <p14:tracePt t="88425" x="7537450" y="3987800"/>
          <p14:tracePt t="88441" x="7537450" y="4013200"/>
          <p14:tracePt t="88458" x="7537450" y="4057650"/>
          <p14:tracePt t="88475" x="7537450" y="4089400"/>
          <p14:tracePt t="88492" x="7537450" y="4140200"/>
          <p14:tracePt t="88508" x="7537450" y="4171950"/>
          <p14:tracePt t="88525" x="7505700" y="4210050"/>
          <p14:tracePt t="88541" x="7486650" y="4222750"/>
          <p14:tracePt t="88558" x="7473950" y="4222750"/>
          <p14:tracePt t="88575" x="7467600" y="4235450"/>
          <p14:tracePt t="88604" x="7448550" y="4241800"/>
          <p14:tracePt t="88620" x="7442200" y="4241800"/>
          <p14:tracePt t="88628" x="7435850" y="4248150"/>
          <p14:tracePt t="88641" x="7416800" y="4267200"/>
          <p14:tracePt t="88658" x="7385050" y="4292600"/>
          <p14:tracePt t="88675" x="7334250" y="4330700"/>
          <p14:tracePt t="88691" x="7213600" y="4381500"/>
          <p14:tracePt t="88708" x="7169150" y="4406900"/>
          <p14:tracePt t="88725" x="7143750" y="4425950"/>
          <p14:tracePt t="88741" x="7137400" y="4432300"/>
          <p14:tracePt t="88758" x="7131050" y="4432300"/>
          <p14:tracePt t="88780" x="7118350" y="4432300"/>
          <p14:tracePt t="88796" x="7112000" y="4432300"/>
          <p14:tracePt t="88808" x="7099300" y="4432300"/>
          <p14:tracePt t="88825" x="7080250" y="4400550"/>
          <p14:tracePt t="88841" x="7080250" y="4330700"/>
          <p14:tracePt t="88858" x="7080250" y="4260850"/>
          <p14:tracePt t="88875" x="7080250" y="4184650"/>
          <p14:tracePt t="88876" x="7080250" y="4133850"/>
          <p14:tracePt t="88891" x="7080250" y="4019550"/>
          <p14:tracePt t="88908" x="7099300" y="3937000"/>
          <p14:tracePt t="88925" x="7124700" y="3873500"/>
          <p14:tracePt t="88941" x="7131050" y="3848100"/>
          <p14:tracePt t="88980" x="7137400" y="3841750"/>
          <p14:tracePt t="88996" x="7150100" y="3841750"/>
          <p14:tracePt t="89004" x="7162800" y="3841750"/>
          <p14:tracePt t="89012" x="7175500" y="3854450"/>
          <p14:tracePt t="89025" x="7188200" y="3873500"/>
          <p14:tracePt t="89041" x="7213600" y="3911600"/>
          <p14:tracePt t="89058" x="7219950" y="3937000"/>
          <p14:tracePt t="89075" x="7226300" y="3981450"/>
          <p14:tracePt t="89091" x="7251700" y="4032250"/>
          <p14:tracePt t="89108" x="7251700" y="4076700"/>
          <p14:tracePt t="89125" x="7251700" y="4133850"/>
          <p14:tracePt t="89141" x="7251700" y="4152900"/>
          <p14:tracePt t="89158" x="7251700" y="4165600"/>
          <p14:tracePt t="89175" x="7245350" y="4184650"/>
          <p14:tracePt t="89192" x="7239000" y="4184650"/>
          <p14:tracePt t="89208" x="7213600" y="4184650"/>
          <p14:tracePt t="89225" x="7181850" y="4184650"/>
          <p14:tracePt t="89242" x="7156450" y="4184650"/>
          <p14:tracePt t="89258" x="7112000" y="4140200"/>
          <p14:tracePt t="89275" x="7086600" y="4102100"/>
          <p14:tracePt t="89292" x="7067550" y="4064000"/>
          <p14:tracePt t="89324" x="7067550" y="4057650"/>
          <p14:tracePt t="89332" x="7067550" y="4044950"/>
          <p14:tracePt t="89341" x="7061200" y="4025900"/>
          <p14:tracePt t="89358" x="7061200" y="4019550"/>
          <p14:tracePt t="89375" x="7061200" y="3987800"/>
          <p14:tracePt t="89391" x="7042150" y="3949700"/>
          <p14:tracePt t="89408" x="7023100" y="3898900"/>
          <p14:tracePt t="89425" x="6991350" y="3854450"/>
          <p14:tracePt t="89441" x="6953250" y="3797300"/>
          <p14:tracePt t="89458" x="6902450" y="3759200"/>
          <p14:tracePt t="89475" x="6845300" y="3721100"/>
          <p14:tracePt t="89492" x="6807200" y="3714750"/>
          <p14:tracePt t="89508" x="6769100" y="3714750"/>
          <p14:tracePt t="89556" x="6762750" y="3714750"/>
          <p14:tracePt t="89580" x="6756400" y="3727450"/>
          <p14:tracePt t="89588" x="6756400" y="3746500"/>
          <p14:tracePt t="89596" x="6743700" y="3778250"/>
          <p14:tracePt t="89608" x="6724650" y="3816350"/>
          <p14:tracePt t="89625" x="6705600" y="3873500"/>
          <p14:tracePt t="89642" x="6692900" y="3949700"/>
          <p14:tracePt t="89658" x="6692900" y="3994150"/>
          <p14:tracePt t="89675" x="6692900" y="4044950"/>
          <p14:tracePt t="89691" x="6692900" y="4057650"/>
          <p14:tracePt t="89788" x="6686550" y="4032250"/>
          <p14:tracePt t="89796" x="6673850" y="4000500"/>
          <p14:tracePt t="89808" x="6661150" y="3981450"/>
          <p14:tracePt t="89825" x="6616700" y="3898900"/>
          <p14:tracePt t="89849" x="6508750" y="3746500"/>
          <p14:tracePt t="89858" x="6489700" y="3721100"/>
          <p14:tracePt t="89875" x="6438900" y="3632200"/>
          <p14:tracePt t="89892" x="6388100" y="3556000"/>
          <p14:tracePt t="89908" x="6356350" y="3492500"/>
          <p14:tracePt t="89925" x="6350000" y="3479800"/>
          <p14:tracePt t="90036" x="6350000" y="3486150"/>
          <p14:tracePt t="90044" x="6350000" y="3498850"/>
          <p14:tracePt t="90060" x="6350000" y="3511550"/>
          <p14:tracePt t="90075" x="6350000" y="3524250"/>
          <p14:tracePt t="90092" x="6350000" y="3562350"/>
          <p14:tracePt t="90108" x="6350000" y="3587750"/>
          <p14:tracePt t="90125" x="6350000" y="3600450"/>
          <p14:tracePt t="90142" x="6350000" y="3632200"/>
          <p14:tracePt t="90158" x="6350000" y="3657600"/>
          <p14:tracePt t="90175" x="6369050" y="3676650"/>
          <p14:tracePt t="90192" x="6375400" y="3683000"/>
          <p14:tracePt t="90208" x="6388100" y="3695700"/>
          <p14:tracePt t="90225" x="6400800" y="3708400"/>
          <p14:tracePt t="90242" x="6407150" y="3714750"/>
          <p14:tracePt t="90276" x="6419850" y="3714750"/>
          <p14:tracePt t="90284" x="6426200" y="3721100"/>
          <p14:tracePt t="90300" x="6438900" y="3721100"/>
          <p14:tracePt t="90308" x="6445250" y="3727450"/>
          <p14:tracePt t="90325" x="6477000" y="3746500"/>
          <p14:tracePt t="90342" x="6489700" y="3759200"/>
          <p14:tracePt t="90358" x="6508750" y="3765550"/>
          <p14:tracePt t="90375" x="6534150" y="3790950"/>
          <p14:tracePt t="90392" x="6559550" y="3810000"/>
          <p14:tracePt t="90409" x="6572250" y="3816350"/>
          <p14:tracePt t="90425" x="6610350" y="3841750"/>
          <p14:tracePt t="90442" x="6642100" y="3867150"/>
          <p14:tracePt t="90458" x="6667500" y="3886200"/>
          <p14:tracePt t="90475" x="6705600" y="3911600"/>
          <p14:tracePt t="90492" x="6724650" y="3930650"/>
          <p14:tracePt t="90508" x="6756400" y="3968750"/>
          <p14:tracePt t="90525" x="6781800" y="3981450"/>
          <p14:tracePt t="90542" x="6819900" y="4019550"/>
          <p14:tracePt t="90558" x="6845300" y="4044950"/>
          <p14:tracePt t="90575" x="6851650" y="4051300"/>
          <p14:tracePt t="90592" x="6858000" y="4057650"/>
          <p14:tracePt t="90608" x="6864350" y="4064000"/>
          <p14:tracePt t="90625" x="6883400" y="4083050"/>
          <p14:tracePt t="90642" x="6896100" y="4095750"/>
          <p14:tracePt t="90658" x="6921500" y="4121150"/>
          <p14:tracePt t="90675" x="6934200" y="4133850"/>
          <p14:tracePt t="90692" x="6965950" y="4165600"/>
          <p14:tracePt t="90708" x="6985000" y="4184650"/>
          <p14:tracePt t="90725" x="7004050" y="4197350"/>
          <p14:tracePt t="90742" x="7042150" y="4203700"/>
          <p14:tracePt t="90758" x="7067550" y="4216400"/>
          <p14:tracePt t="90775" x="7086600" y="4216400"/>
          <p14:tracePt t="90792" x="7118350" y="4216400"/>
          <p14:tracePt t="90808" x="7137400" y="4216400"/>
          <p14:tracePt t="90825" x="7181850" y="4203700"/>
          <p14:tracePt t="90842" x="7226300" y="4191000"/>
          <p14:tracePt t="90858" x="7296150" y="4191000"/>
          <p14:tracePt t="90875" x="7346950" y="4191000"/>
          <p14:tracePt t="90892" x="7454900" y="4191000"/>
          <p14:tracePt t="90909" x="7512050" y="4191000"/>
          <p14:tracePt t="90925" x="7594600" y="4184650"/>
          <p14:tracePt t="90942" x="7626350" y="4184650"/>
          <p14:tracePt t="90958" x="7639050" y="4178300"/>
          <p14:tracePt t="90975" x="7670800" y="4165600"/>
          <p14:tracePt t="90992" x="7715250" y="4146550"/>
          <p14:tracePt t="91008" x="7753350" y="4140200"/>
          <p14:tracePt t="91025" x="7766050" y="4133850"/>
          <p14:tracePt t="91042" x="7791450" y="4127500"/>
          <p14:tracePt t="91058" x="7804150" y="4114800"/>
          <p14:tracePt t="91075" x="7829550" y="4089400"/>
          <p14:tracePt t="91092" x="7886700" y="4038600"/>
          <p14:tracePt t="91109" x="7924800" y="3987800"/>
          <p14:tracePt t="91125" x="7950200" y="3962400"/>
          <p14:tracePt t="91142" x="7962900" y="3924300"/>
          <p14:tracePt t="91159" x="7981950" y="3905250"/>
          <p14:tracePt t="91175" x="7988300" y="3886200"/>
          <p14:tracePt t="91196" x="7988300" y="3873500"/>
          <p14:tracePt t="91209" x="7994650" y="3867150"/>
          <p14:tracePt t="91225" x="8020050" y="3835400"/>
          <p14:tracePt t="91242" x="8026400" y="3803650"/>
          <p14:tracePt t="91259" x="8058150" y="3752850"/>
          <p14:tracePt t="91275" x="8077200" y="3695700"/>
          <p14:tracePt t="91292" x="8102600" y="3600450"/>
          <p14:tracePt t="91309" x="8115300" y="3530600"/>
          <p14:tracePt t="91325" x="8115300" y="3473450"/>
          <p14:tracePt t="91342" x="8121650" y="3429000"/>
          <p14:tracePt t="91359" x="8121650" y="3397250"/>
          <p14:tracePt t="91375" x="8121650" y="3352800"/>
          <p14:tracePt t="91392" x="8121650" y="3295650"/>
          <p14:tracePt t="91409" x="8121650" y="3251200"/>
          <p14:tracePt t="91425" x="8121650" y="3206750"/>
          <p14:tracePt t="91442" x="8121650" y="3155950"/>
          <p14:tracePt t="91459" x="8108950" y="3117850"/>
          <p14:tracePt t="91475" x="8108950" y="3073400"/>
          <p14:tracePt t="91492" x="8102600" y="3022600"/>
          <p14:tracePt t="91509" x="8096250" y="2978150"/>
          <p14:tracePt t="91525" x="8096250" y="2952750"/>
          <p14:tracePt t="91542" x="8083550" y="2933700"/>
          <p14:tracePt t="91559" x="8083550" y="2914650"/>
          <p14:tracePt t="91575" x="8064500" y="2876550"/>
          <p14:tracePt t="91592" x="8058150" y="2857500"/>
          <p14:tracePt t="91609" x="8051800" y="2844800"/>
          <p14:tracePt t="91625" x="8045450" y="2832100"/>
          <p14:tracePt t="91642" x="8026400" y="2806700"/>
          <p14:tracePt t="91659" x="8007350" y="2781300"/>
          <p14:tracePt t="91675" x="7981950" y="2755900"/>
          <p14:tracePt t="91692" x="7969250" y="2724150"/>
          <p14:tracePt t="91709" x="7950200" y="2705100"/>
          <p14:tracePt t="91725" x="7937500" y="2686050"/>
          <p14:tracePt t="91742" x="7931150" y="2679700"/>
          <p14:tracePt t="91759" x="7918450" y="2667000"/>
          <p14:tracePt t="91775" x="7905750" y="2660650"/>
          <p14:tracePt t="91792" x="7899400" y="2647950"/>
          <p14:tracePt t="91809" x="7893050" y="2641600"/>
          <p14:tracePt t="91825" x="7893050" y="2635250"/>
          <p14:tracePt t="91842" x="7880350" y="2622550"/>
          <p14:tracePt t="91859" x="7861300" y="2603500"/>
          <p14:tracePt t="91875" x="7829550" y="2578100"/>
          <p14:tracePt t="91892" x="7797800" y="2565400"/>
          <p14:tracePt t="91909" x="7766050" y="2546350"/>
          <p14:tracePt t="91925" x="7740650" y="2540000"/>
          <p14:tracePt t="91942" x="7708900" y="2540000"/>
          <p14:tracePt t="91959" x="7689850" y="2533650"/>
          <p14:tracePt t="91976" x="7670800" y="2533650"/>
          <p14:tracePt t="91992" x="7639050" y="2520950"/>
          <p14:tracePt t="92009" x="7613650" y="2501900"/>
          <p14:tracePt t="92026" x="7575550" y="2501900"/>
          <p14:tracePt t="92042" x="7550150" y="2495550"/>
          <p14:tracePt t="92059" x="7512050" y="2495550"/>
          <p14:tracePt t="92075" x="7467600" y="2495550"/>
          <p14:tracePt t="92092" x="7372350" y="2495550"/>
          <p14:tracePt t="92109" x="7315200" y="2495550"/>
          <p14:tracePt t="92125" x="7232650" y="2520950"/>
          <p14:tracePt t="92142" x="7099300" y="2571750"/>
          <p14:tracePt t="92159" x="7010400" y="2622550"/>
          <p14:tracePt t="92175" x="6908800" y="2692400"/>
          <p14:tracePt t="92192" x="6858000" y="2743200"/>
          <p14:tracePt t="92209" x="6800850" y="2794000"/>
          <p14:tracePt t="92226" x="6737350" y="2832100"/>
          <p14:tracePt t="92242" x="6699250" y="2851150"/>
          <p14:tracePt t="92259" x="6667500" y="2882900"/>
          <p14:tracePt t="92275" x="6635750" y="2908300"/>
          <p14:tracePt t="92293" x="6591300" y="2984500"/>
          <p14:tracePt t="92309" x="6578600" y="3016250"/>
          <p14:tracePt t="92325" x="6559550" y="3060700"/>
          <p14:tracePt t="92342" x="6534150" y="3124200"/>
          <p14:tracePt t="92359" x="6534150" y="3155950"/>
          <p14:tracePt t="92376" x="6515100" y="3238500"/>
          <p14:tracePt t="92392" x="6515100" y="3282950"/>
          <p14:tracePt t="92409" x="6489700" y="3340100"/>
          <p14:tracePt t="92426" x="6483350" y="3397250"/>
          <p14:tracePt t="92442" x="6470650" y="3441700"/>
          <p14:tracePt t="92459" x="6464300" y="3473450"/>
          <p14:tracePt t="92476" x="6457950" y="3505200"/>
          <p14:tracePt t="92492" x="6438900" y="3549650"/>
          <p14:tracePt t="92509" x="6438900" y="3581400"/>
          <p14:tracePt t="92526" x="6438900" y="3613150"/>
          <p14:tracePt t="92542" x="6445250" y="3644900"/>
          <p14:tracePt t="92559" x="6451600" y="3683000"/>
          <p14:tracePt t="92576" x="6451600" y="3714750"/>
          <p14:tracePt t="92592" x="6457950" y="3746500"/>
          <p14:tracePt t="92609" x="6464300" y="3771900"/>
          <p14:tracePt t="92626" x="6483350" y="3816350"/>
          <p14:tracePt t="92642" x="6496050" y="3860800"/>
          <p14:tracePt t="92659" x="6502400" y="3905250"/>
          <p14:tracePt t="92675" x="6515100" y="3949700"/>
          <p14:tracePt t="92692" x="6540500" y="3987800"/>
          <p14:tracePt t="92692" x="6546850" y="4013200"/>
          <p14:tracePt t="92709" x="6565900" y="4044950"/>
          <p14:tracePt t="92725" x="6578600" y="4070350"/>
          <p14:tracePt t="92742" x="6597650" y="4095750"/>
          <p14:tracePt t="92759" x="6623050" y="4121150"/>
          <p14:tracePt t="92775" x="6629400" y="4127500"/>
          <p14:tracePt t="92792" x="6648450" y="4146550"/>
          <p14:tracePt t="92809" x="6654800" y="4152900"/>
          <p14:tracePt t="92825" x="6686550" y="4159250"/>
          <p14:tracePt t="92842" x="6699250" y="4165600"/>
          <p14:tracePt t="92859" x="6724650" y="4184650"/>
          <p14:tracePt t="92876" x="6750050" y="4191000"/>
          <p14:tracePt t="92892" x="6819900" y="4203700"/>
          <p14:tracePt t="92909" x="6864350" y="4210050"/>
          <p14:tracePt t="92926" x="6915150" y="4210050"/>
          <p14:tracePt t="92942" x="6972300" y="4210050"/>
          <p14:tracePt t="92959" x="7042150" y="4229100"/>
          <p14:tracePt t="92975" x="7086600" y="4241800"/>
          <p14:tracePt t="92992" x="7143750" y="4241800"/>
          <p14:tracePt t="93009" x="7188200" y="4248150"/>
          <p14:tracePt t="93026" x="7232650" y="4248150"/>
          <p14:tracePt t="93042" x="7264400" y="4254500"/>
          <p14:tracePt t="93059" x="7321550" y="4254500"/>
          <p14:tracePt t="93076" x="7366000" y="4254500"/>
          <p14:tracePt t="93093" x="7461250" y="4254500"/>
          <p14:tracePt t="93109" x="7518400" y="4254500"/>
          <p14:tracePt t="93126" x="7569200" y="4254500"/>
          <p14:tracePt t="93142" x="7639050" y="4254500"/>
          <p14:tracePt t="93159" x="7670800" y="4248150"/>
          <p14:tracePt t="93176" x="7696200" y="4229100"/>
          <p14:tracePt t="93192" x="7727950" y="4210050"/>
          <p14:tracePt t="93209" x="7747000" y="4203700"/>
          <p14:tracePt t="93226" x="7785100" y="4165600"/>
          <p14:tracePt t="93242" x="7804150" y="4146550"/>
          <p14:tracePt t="93259" x="7829550" y="4133850"/>
          <p14:tracePt t="93276" x="7835900" y="4127500"/>
          <p14:tracePt t="93293" x="7874000" y="4083050"/>
          <p14:tracePt t="93309" x="7918450" y="4051300"/>
          <p14:tracePt t="93326" x="7943850" y="4013200"/>
          <p14:tracePt t="93342" x="7969250" y="3981450"/>
          <p14:tracePt t="93359" x="8001000" y="3943350"/>
          <p14:tracePt t="93376" x="8007350" y="3917950"/>
          <p14:tracePt t="93392" x="8013700" y="3892550"/>
          <p14:tracePt t="93409" x="8013700" y="3860800"/>
          <p14:tracePt t="93426" x="8013700" y="3835400"/>
          <p14:tracePt t="93442" x="8013700" y="3803650"/>
          <p14:tracePt t="93459" x="8013700" y="3771900"/>
          <p14:tracePt t="93476" x="8013700" y="3740150"/>
          <p14:tracePt t="93493" x="8013700" y="3676650"/>
          <p14:tracePt t="93509" x="8013700" y="3632200"/>
          <p14:tracePt t="93526" x="8013700" y="3581400"/>
          <p14:tracePt t="93543" x="7994650" y="3530600"/>
          <p14:tracePt t="93559" x="7975600" y="3486150"/>
          <p14:tracePt t="93576" x="7969250" y="3448050"/>
          <p14:tracePt t="93592" x="7956550" y="3416300"/>
          <p14:tracePt t="93609" x="7950200" y="3409950"/>
          <p14:tracePt t="93626" x="7943850" y="3384550"/>
          <p14:tracePt t="93642" x="7943850" y="3378200"/>
          <p14:tracePt t="93659" x="7943850" y="3371850"/>
          <p14:tracePt t="93676" x="7937500" y="3359150"/>
          <p14:tracePt t="93693" x="7924800" y="3340100"/>
          <p14:tracePt t="93709" x="7918450" y="3327400"/>
          <p14:tracePt t="93726" x="7905750" y="3314700"/>
          <p14:tracePt t="93742" x="7905750" y="3308350"/>
          <p14:tracePt t="93759" x="7899400" y="3289300"/>
          <p14:tracePt t="93776" x="7880350" y="3282950"/>
          <p14:tracePt t="93792" x="7867650" y="3263900"/>
          <p14:tracePt t="93809" x="7835900" y="3257550"/>
          <p14:tracePt t="93826" x="7797800" y="3251200"/>
          <p14:tracePt t="93842" x="7785100" y="3251200"/>
          <p14:tracePt t="93859" x="7753350" y="3251200"/>
          <p14:tracePt t="93876" x="7721600" y="3251200"/>
          <p14:tracePt t="93892" x="7708900" y="3251200"/>
          <p14:tracePt t="93909" x="7683500" y="3251200"/>
          <p14:tracePt t="93926" x="7677150" y="3251200"/>
          <p14:tracePt t="93942" x="7651750" y="3251200"/>
          <p14:tracePt t="93959" x="7626350" y="3276600"/>
          <p14:tracePt t="93976" x="7581900" y="3321050"/>
          <p14:tracePt t="93993" x="7569200" y="3346450"/>
          <p14:tracePt t="94009" x="7531100" y="3409950"/>
          <p14:tracePt t="94026" x="7524750" y="3429000"/>
          <p14:tracePt t="94043" x="7505700" y="3492500"/>
          <p14:tracePt t="94059" x="7473950" y="3524250"/>
          <p14:tracePt t="94076" x="7448550" y="3575050"/>
          <p14:tracePt t="94093" x="7397750" y="3638550"/>
          <p14:tracePt t="94109" x="7385050" y="3663950"/>
          <p14:tracePt t="94126" x="7359650" y="3695700"/>
          <p14:tracePt t="94143" x="7346950" y="3721100"/>
          <p14:tracePt t="94159" x="7334250" y="3727450"/>
          <p14:tracePt t="94197" x="7321550" y="3746500"/>
          <p14:tracePt t="94309" x="7315200" y="3752850"/>
          <p14:tracePt t="94341" x="7308850" y="3752850"/>
          <p14:tracePt t="94373" x="7283450" y="3740150"/>
          <p14:tracePt t="94389" x="7270750" y="3733800"/>
          <p14:tracePt t="94397" x="7264400" y="3727450"/>
          <p14:tracePt t="94409" x="7258050" y="3708400"/>
          <p14:tracePt t="94426" x="7239000" y="3663950"/>
          <p14:tracePt t="94443" x="7232650" y="3632200"/>
          <p14:tracePt t="94459" x="7219950" y="3581400"/>
          <p14:tracePt t="94476" x="7219950" y="3536950"/>
          <p14:tracePt t="94493" x="7213600" y="3492500"/>
          <p14:tracePt t="94525" x="7213600" y="3486150"/>
          <p14:tracePt t="94605" x="7207250" y="3479800"/>
          <p14:tracePt t="94621" x="7194550" y="3486150"/>
          <p14:tracePt t="94629" x="7188200" y="3498850"/>
          <p14:tracePt t="94645" x="7188200" y="3505200"/>
          <p14:tracePt t="94659" x="7188200" y="3511550"/>
          <p14:tracePt t="94681" x="7181850" y="3524250"/>
          <p14:tracePt t="94877" x="7181850" y="3530600"/>
          <p14:tracePt t="94893" x="7181850" y="3543300"/>
          <p14:tracePt t="94901" x="7181850" y="3549650"/>
          <p14:tracePt t="94917" x="7188200" y="3556000"/>
          <p14:tracePt t="94926" x="7194550" y="3562350"/>
          <p14:tracePt t="94943" x="7207250" y="3568700"/>
          <p14:tracePt t="94959" x="7207250" y="3587750"/>
          <p14:tracePt t="94976" x="7207250" y="3606800"/>
          <p14:tracePt t="94993" x="7207250" y="3619500"/>
          <p14:tracePt t="95009" x="7207250" y="3625850"/>
          <p14:tracePt t="95029" x="7207250" y="3638550"/>
          <p14:tracePt t="95469" x="7207250" y="3657600"/>
          <p14:tracePt t="95485" x="7207250" y="3663950"/>
          <p14:tracePt t="95501" x="7200900" y="3670300"/>
          <p14:tracePt t="95510" x="7194550" y="3676650"/>
          <p14:tracePt t="95526" x="7181850" y="3695700"/>
          <p14:tracePt t="95543" x="7124700" y="3727450"/>
          <p14:tracePt t="95560" x="7067550" y="3778250"/>
          <p14:tracePt t="95576" x="6997700" y="3841750"/>
          <p14:tracePt t="95593" x="6946900" y="3879850"/>
          <p14:tracePt t="95610" x="6934200" y="3898900"/>
          <p14:tracePt t="95626" x="6934200" y="3911600"/>
          <p14:tracePt t="95773" x="6934200" y="3892550"/>
          <p14:tracePt t="95781" x="6953250" y="3867150"/>
          <p14:tracePt t="95793" x="6959600" y="3860800"/>
          <p14:tracePt t="95810" x="6978650" y="3816350"/>
          <p14:tracePt t="95826" x="7004050" y="3778250"/>
          <p14:tracePt t="95843" x="7010400" y="3752850"/>
          <p14:tracePt t="95860" x="7023100" y="3733800"/>
          <p14:tracePt t="95876" x="7029450" y="3727450"/>
          <p14:tracePt t="95893" x="7035800" y="3727450"/>
          <p14:tracePt t="95910" x="7042150" y="3727450"/>
          <p14:tracePt t="95926" x="7073900" y="3727450"/>
          <p14:tracePt t="95943" x="7092950" y="3721100"/>
          <p14:tracePt t="95981" x="7092950" y="3708400"/>
          <p14:tracePt t="95989" x="7092950" y="3702050"/>
          <p14:tracePt t="95997" x="7092950" y="3695700"/>
          <p14:tracePt t="96010" x="7092950" y="3670300"/>
          <p14:tracePt t="96026" x="7073900" y="3625850"/>
          <p14:tracePt t="96043" x="7035800" y="3600450"/>
          <p14:tracePt t="96060" x="6978650" y="3568700"/>
          <p14:tracePt t="96076" x="6921500" y="3568700"/>
          <p14:tracePt t="96093" x="6838950" y="3556000"/>
          <p14:tracePt t="96110" x="6794500" y="3556000"/>
          <p14:tracePt t="96126" x="6756400" y="3556000"/>
          <p14:tracePt t="96143" x="6711950" y="3568700"/>
          <p14:tracePt t="96160" x="6635750" y="3632200"/>
          <p14:tracePt t="96177" x="6527800" y="3721100"/>
          <p14:tracePt t="96193" x="6432550" y="3810000"/>
          <p14:tracePt t="96210" x="6356350" y="3879850"/>
          <p14:tracePt t="96227" x="6318250" y="3911600"/>
          <p14:tracePt t="96243" x="6311900" y="3924300"/>
          <p14:tracePt t="96446" x="6311900" y="3917950"/>
          <p14:tracePt t="96462" x="6311900" y="3911600"/>
          <p14:tracePt t="96485" x="6311900" y="3905250"/>
          <p14:tracePt t="96494" x="6311900" y="3898900"/>
          <p14:tracePt t="96509" x="6311900" y="3873500"/>
          <p14:tracePt t="96517" x="6311900" y="3867150"/>
          <p14:tracePt t="96526" x="6311900" y="3860800"/>
          <p14:tracePt t="96543" x="6311900" y="3816350"/>
          <p14:tracePt t="96560" x="6311900" y="3771900"/>
          <p14:tracePt t="96576" x="6311900" y="3727450"/>
          <p14:tracePt t="96593" x="6311900" y="3702050"/>
          <p14:tracePt t="96610" x="6311900" y="3683000"/>
          <p14:tracePt t="96627" x="6324600" y="3651250"/>
          <p14:tracePt t="96643" x="6343650" y="3606800"/>
          <p14:tracePt t="96662" x="6350000" y="3600450"/>
          <p14:tracePt t="96677" x="6356350" y="3587750"/>
          <p14:tracePt t="96693" x="6362700" y="3587750"/>
          <p14:tracePt t="96718" x="6369050" y="3587750"/>
          <p14:tracePt t="96750" x="6388100" y="3587750"/>
          <p14:tracePt t="96773" x="6394450" y="3594100"/>
          <p14:tracePt t="96781" x="6400800" y="3600450"/>
          <p14:tracePt t="96793" x="6407150" y="3606800"/>
          <p14:tracePt t="96810" x="6419850" y="3619500"/>
          <p14:tracePt t="96841" x="6445250" y="3676650"/>
          <p14:tracePt t="96845" x="6445250" y="3683000"/>
          <p14:tracePt t="96860" x="6451600" y="3689350"/>
          <p14:tracePt t="96877" x="6457950" y="3695700"/>
          <p14:tracePt t="96893" x="6477000" y="3721100"/>
          <p14:tracePt t="96910" x="6483350" y="3733800"/>
          <p14:tracePt t="96926" x="6483350" y="3740150"/>
          <p14:tracePt t="96943" x="6496050" y="3765550"/>
          <p14:tracePt t="96960" x="6521450" y="3790950"/>
          <p14:tracePt t="96977" x="6540500" y="3816350"/>
          <p14:tracePt t="96993" x="6553200" y="3829050"/>
          <p14:tracePt t="97010" x="6572250" y="3848100"/>
          <p14:tracePt t="97030" x="6578600" y="3854450"/>
          <p14:tracePt t="97046" x="6584950" y="3867150"/>
          <p14:tracePt t="97062" x="6591300" y="3879850"/>
          <p14:tracePt t="97077" x="6604000" y="3892550"/>
          <p14:tracePt t="97093" x="6616700" y="3917950"/>
          <p14:tracePt t="97110" x="6635750" y="3937000"/>
          <p14:tracePt t="97127" x="6654800" y="3968750"/>
          <p14:tracePt t="97143" x="6661150" y="4006850"/>
          <p14:tracePt t="97160" x="6686550" y="4032250"/>
          <p14:tracePt t="97177" x="6692900" y="4057650"/>
          <p14:tracePt t="97193" x="6718300" y="4089400"/>
          <p14:tracePt t="97210" x="6737350" y="4114800"/>
          <p14:tracePt t="97227" x="6762750" y="4152900"/>
          <p14:tracePt t="97243" x="6775450" y="4171950"/>
          <p14:tracePt t="97260" x="6800850" y="4197350"/>
          <p14:tracePt t="97277" x="6845300" y="4222750"/>
          <p14:tracePt t="97293" x="6896100" y="4229100"/>
          <p14:tracePt t="97310" x="6953250" y="4241800"/>
          <p14:tracePt t="97327" x="7029450" y="4241800"/>
          <p14:tracePt t="97343" x="7092950" y="4241800"/>
          <p14:tracePt t="97360" x="7175500" y="4241800"/>
          <p14:tracePt t="97377" x="7232650" y="4241800"/>
          <p14:tracePt t="97393" x="7251700" y="4241800"/>
          <p14:tracePt t="97410" x="7302500" y="4197350"/>
          <p14:tracePt t="97427" x="7366000" y="4133850"/>
          <p14:tracePt t="97443" x="7442200" y="4057650"/>
          <p14:tracePt t="97460" x="7499350" y="4019550"/>
          <p14:tracePt t="97477" x="7569200" y="3968750"/>
          <p14:tracePt t="97494" x="7696200" y="3854450"/>
          <p14:tracePt t="97510" x="7867650" y="3765550"/>
          <p14:tracePt t="97527" x="8020050" y="3689350"/>
          <p14:tracePt t="97543" x="8083550" y="3644900"/>
          <p14:tracePt t="97560" x="8134350" y="3606800"/>
          <p14:tracePt t="97577" x="8153400" y="3581400"/>
          <p14:tracePt t="97593" x="8159750" y="3575050"/>
          <p14:tracePt t="97610" x="8172450" y="3568700"/>
          <p14:tracePt t="97646" x="8178800" y="3562350"/>
          <p14:tracePt t="97662" x="8185150" y="3549650"/>
          <p14:tracePt t="97670" x="8191500" y="3543300"/>
          <p14:tracePt t="97678" x="8191500" y="3536950"/>
          <p14:tracePt t="97694" x="8197850" y="3530600"/>
          <p14:tracePt t="97710" x="8197850" y="3524250"/>
          <p14:tracePt t="97727" x="8210550" y="3505200"/>
          <p14:tracePt t="97743" x="8210550" y="3479800"/>
          <p14:tracePt t="97760" x="8216900" y="3448050"/>
          <p14:tracePt t="97777" x="8216900" y="3441700"/>
          <p14:tracePt t="97794" x="8216900" y="3429000"/>
          <p14:tracePt t="97838" x="8223250" y="3416300"/>
          <p14:tracePt t="97854" x="8229600" y="3416300"/>
          <p14:tracePt t="97862" x="8235950" y="3409950"/>
          <p14:tracePt t="97870" x="8248650" y="3403600"/>
          <p14:tracePt t="97878" x="8274050" y="3397250"/>
          <p14:tracePt t="97894" x="8331200" y="3365500"/>
          <p14:tracePt t="97910" x="8388350" y="3346450"/>
          <p14:tracePt t="97927" x="8420100" y="3327400"/>
          <p14:tracePt t="97958" x="8426450" y="3327400"/>
          <p14:tracePt t="97974" x="8445500" y="3327400"/>
          <p14:tracePt t="97998" x="8451850" y="3327400"/>
          <p14:tracePt t="98006" x="8458200" y="3327400"/>
          <p14:tracePt t="98022" x="8483600" y="3327400"/>
          <p14:tracePt t="98030" x="8489950" y="3327400"/>
          <p14:tracePt t="98043" x="8509000" y="3321050"/>
          <p14:tracePt t="98060" x="8547100" y="3308350"/>
          <p14:tracePt t="98077" x="8585200" y="3295650"/>
          <p14:tracePt t="98094" x="8636000" y="3263900"/>
          <p14:tracePt t="98110" x="8661400" y="3238500"/>
          <p14:tracePt t="98127" x="8674100" y="3232150"/>
          <p14:tracePt t="98174" x="8674100" y="3213100"/>
          <p14:tracePt t="98286" x="8686800" y="3206750"/>
          <p14:tracePt t="98294" x="8693150" y="3206750"/>
          <p14:tracePt t="98414" x="8699500" y="3206750"/>
          <p14:tracePt t="98422" x="8699500" y="3213100"/>
          <p14:tracePt t="98430" x="8699500" y="3232150"/>
          <p14:tracePt t="98444" x="8699500" y="3238500"/>
          <p14:tracePt t="98462" x="8686800" y="3257550"/>
          <p14:tracePt t="98590" x="8680450" y="3263900"/>
          <p14:tracePt t="98638" x="8680450" y="3270250"/>
          <p14:tracePt t="98646" x="8674100" y="3276600"/>
          <p14:tracePt t="98662" x="8661400" y="3282950"/>
          <p14:tracePt t="98677" x="8648700" y="3295650"/>
          <p14:tracePt t="98694" x="8597900" y="3314700"/>
          <p14:tracePt t="98710" x="8572500" y="3333750"/>
          <p14:tracePt t="98727" x="8559800" y="3340100"/>
          <p14:tracePt t="98744" x="8540750" y="3340100"/>
          <p14:tracePt t="98760" x="8534400" y="3340100"/>
          <p14:tracePt t="98777" x="8528050" y="3340100"/>
          <p14:tracePt t="98794" x="8509000" y="3340100"/>
          <p14:tracePt t="98810" x="8496300" y="3340100"/>
          <p14:tracePt t="98827" x="8464550" y="3340100"/>
          <p14:tracePt t="98844" x="8420100" y="3340100"/>
          <p14:tracePt t="98860" x="8362950" y="3340100"/>
          <p14:tracePt t="98877" x="8299450" y="3352800"/>
          <p14:tracePt t="98894" x="8191500" y="3384550"/>
          <p14:tracePt t="98910" x="8134350" y="3390900"/>
          <p14:tracePt t="98927" x="8089900" y="3409950"/>
          <p14:tracePt t="98944" x="8051800" y="3409950"/>
          <p14:tracePt t="98960" x="8032750" y="3409950"/>
          <p14:tracePt t="98977" x="7994650" y="3409950"/>
          <p14:tracePt t="98994" x="7962900" y="3416300"/>
          <p14:tracePt t="99010" x="7931150" y="3416300"/>
          <p14:tracePt t="99027" x="7899400" y="3435350"/>
          <p14:tracePt t="99044" x="7874000" y="3435350"/>
          <p14:tracePt t="99060" x="7816850" y="3454400"/>
          <p14:tracePt t="99077" x="7804150" y="3454400"/>
          <p14:tracePt t="99094" x="7759700" y="3467100"/>
          <p14:tracePt t="99110" x="7740650" y="3479800"/>
          <p14:tracePt t="99127" x="7721600" y="3479800"/>
          <p14:tracePt t="99144" x="7696200" y="3505200"/>
          <p14:tracePt t="99160" x="7670800" y="3524250"/>
          <p14:tracePt t="99177" x="7645400" y="3543300"/>
          <p14:tracePt t="99194" x="7613650" y="3568700"/>
          <p14:tracePt t="99210" x="7588250" y="3594100"/>
          <p14:tracePt t="99227" x="7556500" y="3600450"/>
          <p14:tracePt t="99244" x="7531100" y="3625850"/>
          <p14:tracePt t="99260" x="7518400" y="3644900"/>
          <p14:tracePt t="99277" x="7493000" y="3670300"/>
          <p14:tracePt t="99294" x="7467600" y="3683000"/>
          <p14:tracePt t="99311" x="7448550" y="3702050"/>
          <p14:tracePt t="99366" x="7435850" y="3702050"/>
          <p14:tracePt t="99382" x="7423150" y="3702050"/>
          <p14:tracePt t="99390" x="7416800" y="3702050"/>
          <p14:tracePt t="99410" x="7397750" y="3702050"/>
          <p14:tracePt t="99427" x="7372350" y="3702050"/>
          <p14:tracePt t="99444" x="7340600" y="3702050"/>
          <p14:tracePt t="99460" x="7308850" y="3702050"/>
          <p14:tracePt t="99477" x="7264400" y="3702050"/>
          <p14:tracePt t="99494" x="7213600" y="3702050"/>
          <p14:tracePt t="99510" x="7169150" y="3702050"/>
          <p14:tracePt t="99527" x="7118350" y="3689350"/>
          <p14:tracePt t="99544" x="7067550" y="3683000"/>
          <p14:tracePt t="99560" x="7023100" y="3683000"/>
          <p14:tracePt t="99577" x="6991350" y="3683000"/>
          <p14:tracePt t="99594" x="6959600" y="3683000"/>
          <p14:tracePt t="99610" x="6946900" y="3683000"/>
          <p14:tracePt t="99627" x="6927850" y="3683000"/>
          <p14:tracePt t="99644" x="6902450" y="3683000"/>
          <p14:tracePt t="99660" x="6870700" y="3683000"/>
          <p14:tracePt t="99677" x="6838950" y="3683000"/>
          <p14:tracePt t="99694" x="6769100" y="3714750"/>
          <p14:tracePt t="99711" x="6737350" y="3727450"/>
          <p14:tracePt t="99727" x="6724650" y="3746500"/>
          <p14:tracePt t="99744" x="6699250" y="3771900"/>
          <p14:tracePt t="99761" x="6692900" y="3771900"/>
          <p14:tracePt t="99777" x="6686550" y="3778250"/>
          <p14:tracePt t="99794" x="6667500" y="3790950"/>
          <p14:tracePt t="99811" x="6661150" y="3797300"/>
          <p14:tracePt t="99827" x="6654800" y="3822700"/>
          <p14:tracePt t="99844" x="6629400" y="3848100"/>
          <p14:tracePt t="99861" x="6616700" y="3867150"/>
          <p14:tracePt t="99877" x="6604000" y="3898900"/>
          <p14:tracePt t="99894" x="6584950" y="3924300"/>
          <p14:tracePt t="99911" x="6578600" y="3943350"/>
          <p14:tracePt t="99927" x="6572250" y="3956050"/>
          <p14:tracePt t="99944" x="6572250" y="3962400"/>
          <p14:tracePt t="99961" x="6559550" y="3981450"/>
          <p14:tracePt t="99977" x="6553200" y="3994150"/>
          <p14:tracePt t="99994" x="6534150" y="4006850"/>
          <p14:tracePt t="100011" x="6515100" y="4025900"/>
          <p14:tracePt t="100027" x="6508750" y="4032250"/>
          <p14:tracePt t="100044" x="6483350" y="4051300"/>
          <p14:tracePt t="100061" x="6470650" y="4057650"/>
          <p14:tracePt t="100077" x="6464300" y="4064000"/>
          <p14:tracePt t="100094" x="6451600" y="4076700"/>
          <p14:tracePt t="100111" x="6445250" y="4095750"/>
          <p14:tracePt t="100127" x="6419850" y="4114800"/>
          <p14:tracePt t="100144" x="6413500" y="4133850"/>
          <p14:tracePt t="100161" x="6388100" y="4159250"/>
          <p14:tracePt t="100177" x="6375400" y="4191000"/>
          <p14:tracePt t="100194" x="6337300" y="4229100"/>
          <p14:tracePt t="100211" x="6318250" y="4267200"/>
          <p14:tracePt t="100227" x="6292850" y="4292600"/>
          <p14:tracePt t="100244" x="6286500" y="4298950"/>
          <p14:tracePt t="100261" x="6261100" y="4324350"/>
          <p14:tracePt t="100277" x="6254750" y="4330700"/>
          <p14:tracePt t="100294" x="6248400" y="4337050"/>
          <p14:tracePt t="100294" x="6235700" y="4356100"/>
          <p14:tracePt t="100311" x="6229350" y="4362450"/>
          <p14:tracePt t="100327" x="6223000" y="4368800"/>
          <p14:tracePt t="100344" x="6216650" y="4375150"/>
          <p14:tracePt t="100361" x="6216650" y="4381500"/>
          <p14:tracePt t="100377" x="6210300" y="4400550"/>
          <p14:tracePt t="100406" x="6197600" y="4406900"/>
          <p14:tracePt t="100438" x="6197600" y="4425950"/>
          <p14:tracePt t="100462" x="6178550" y="4438650"/>
          <p14:tracePt t="100670" x="6172200" y="4432300"/>
          <p14:tracePt t="100694" x="6172200" y="4425950"/>
          <p14:tracePt t="100710" x="6172200" y="4406900"/>
          <p14:tracePt t="100719" x="6172200" y="4400550"/>
          <p14:tracePt t="100734" x="6172200" y="4394200"/>
          <p14:tracePt t="100750" x="6172200" y="4387850"/>
          <p14:tracePt t="100782" x="6172200" y="4368800"/>
          <p14:tracePt t="100806" x="6172200" y="4362450"/>
          <p14:tracePt t="100814" x="6184900" y="4343400"/>
          <p14:tracePt t="100822" x="6210300" y="4337050"/>
          <p14:tracePt t="100830" x="6248400" y="4324350"/>
          <p14:tracePt t="100844" x="6324600" y="4311650"/>
          <p14:tracePt t="100861" x="6521450" y="4273550"/>
          <p14:tracePt t="100878" x="6731000" y="4248150"/>
          <p14:tracePt t="100894" x="7004050" y="4184650"/>
          <p14:tracePt t="100911" x="7105650" y="4159250"/>
          <p14:tracePt t="100928" x="7150100" y="4140200"/>
          <p14:tracePt t="100944" x="7162800" y="4127500"/>
          <p14:tracePt t="100966" x="7175500" y="4121150"/>
          <p14:tracePt t="100978" x="7181850" y="4108450"/>
          <p14:tracePt t="100994" x="7194550" y="4095750"/>
          <p14:tracePt t="101011" x="7213600" y="4076700"/>
          <p14:tracePt t="101027" x="7239000" y="4038600"/>
          <p14:tracePt t="101044" x="7251700" y="3994150"/>
          <p14:tracePt t="101061" x="7270750" y="3937000"/>
          <p14:tracePt t="101077" x="7283450" y="3854450"/>
          <p14:tracePt t="101095" x="7289800" y="3759200"/>
          <p14:tracePt t="101111" x="7289800" y="3727450"/>
          <p14:tracePt t="101128" x="7296150" y="3714750"/>
          <p14:tracePt t="101144" x="7315200" y="3683000"/>
          <p14:tracePt t="101161" x="7327900" y="3644900"/>
          <p14:tracePt t="101177" x="7353300" y="3613150"/>
          <p14:tracePt t="101194" x="7372350" y="3600450"/>
          <p14:tracePt t="101211" x="7372350" y="3594100"/>
          <p14:tracePt t="101227" x="7378700" y="3581400"/>
          <p14:tracePt t="101335" x="7359650" y="3594100"/>
          <p14:tracePt t="101359" x="7359650" y="3600450"/>
          <p14:tracePt t="101367" x="7353300" y="3613150"/>
          <p14:tracePt t="101391" x="7340600" y="3619500"/>
          <p14:tracePt t="101407" x="7327900" y="3625850"/>
          <p14:tracePt t="101415" x="7321550" y="3632200"/>
          <p14:tracePt t="101428" x="7308850" y="3651250"/>
          <p14:tracePt t="101444" x="7302500" y="3657600"/>
          <p14:tracePt t="101463" x="7296150" y="3663950"/>
          <p14:tracePt t="101879" x="7289800" y="3663950"/>
          <p14:tracePt t="101895" x="7283450" y="3663950"/>
          <p14:tracePt t="101903" x="7277100" y="3657600"/>
          <p14:tracePt t="101927" x="7264400" y="3651250"/>
          <p14:tracePt t="101951" x="7251700" y="3651250"/>
          <p14:tracePt t="101959" x="7245350" y="3651250"/>
          <p14:tracePt t="101967" x="7239000" y="3651250"/>
          <p14:tracePt t="101983" x="7226300" y="3651250"/>
          <p14:tracePt t="102007" x="7219950" y="3651250"/>
          <p14:tracePt t="102015" x="7213600" y="3651250"/>
          <p14:tracePt t="102071" x="7207250" y="3638550"/>
          <p14:tracePt t="102111" x="7200900" y="3632200"/>
          <p14:tracePt t="102127" x="7194550" y="3625850"/>
          <p14:tracePt t="102151" x="7181850" y="3606800"/>
          <p14:tracePt t="102183" x="7162800" y="3594100"/>
          <p14:tracePt t="102551" x="7169150" y="3575050"/>
          <p14:tracePt t="102559" x="7188200" y="3556000"/>
          <p14:tracePt t="102567" x="7207250" y="3536950"/>
          <p14:tracePt t="102578" x="7226300" y="3517900"/>
          <p14:tracePt t="102595" x="7277100" y="3454400"/>
          <p14:tracePt t="102611" x="7315200" y="3409950"/>
          <p14:tracePt t="102628" x="7327900" y="3384550"/>
          <p14:tracePt t="102695" x="7327900" y="3403600"/>
          <p14:tracePt t="102703" x="7327900" y="3422650"/>
          <p14:tracePt t="102711" x="7315200" y="3441700"/>
          <p14:tracePt t="102728" x="7302500" y="3479800"/>
          <p14:tracePt t="102745" x="7289800" y="3505200"/>
          <p14:tracePt t="102967" x="7289800" y="3511550"/>
          <p14:tracePt t="102983" x="7289800" y="3524250"/>
          <p14:tracePt t="102991" x="7289800" y="3543300"/>
          <p14:tracePt t="102999" x="7289800" y="3556000"/>
          <p14:tracePt t="103011" x="7289800" y="3581400"/>
          <p14:tracePt t="103028" x="7289800" y="3594100"/>
          <p14:tracePt t="103045" x="7289800" y="3625850"/>
          <p14:tracePt t="103061" x="7289800" y="3638550"/>
          <p14:tracePt t="103078" x="7289800" y="3663950"/>
          <p14:tracePt t="103175" x="7283450" y="3663950"/>
          <p14:tracePt t="103183" x="7277100" y="3657600"/>
          <p14:tracePt t="103195" x="7270750" y="3644900"/>
          <p14:tracePt t="103211" x="7258050" y="3632200"/>
          <p14:tracePt t="103228" x="7251700" y="3600450"/>
          <p14:tracePt t="103245" x="7251700" y="3594100"/>
          <p14:tracePt t="103261" x="7251700" y="3575050"/>
          <p14:tracePt t="103278" x="7245350" y="3549650"/>
          <p14:tracePt t="103295" x="7245350" y="3543300"/>
          <p14:tracePt t="103311" x="7245350" y="3536950"/>
          <p14:tracePt t="103783" x="7245350" y="3543300"/>
          <p14:tracePt t="103815" x="7251700" y="3562350"/>
          <p14:tracePt t="103831" x="7258050" y="3568700"/>
          <p14:tracePt t="104552" x="7258050" y="3581400"/>
          <p14:tracePt t="104832" x="7270750" y="3587750"/>
          <p14:tracePt t="104927" x="7277100" y="3587750"/>
          <p14:tracePt t="104951" x="7289800" y="3587750"/>
          <p14:tracePt t="104975" x="7296150" y="3587750"/>
          <p14:tracePt t="105159" x="7308850" y="3575050"/>
          <p14:tracePt t="105528" x="7315200" y="3549650"/>
          <p14:tracePt t="105535" x="7321550" y="3543300"/>
          <p14:tracePt t="105545" x="7321550" y="3536950"/>
          <p14:tracePt t="105562" x="7340600" y="3511550"/>
          <p14:tracePt t="105579" x="7340600" y="3498850"/>
          <p14:tracePt t="105595" x="7340600" y="3473450"/>
          <p14:tracePt t="105624" x="7340600" y="3467100"/>
          <p14:tracePt t="105752" x="7334250" y="3467100"/>
          <p14:tracePt t="105784" x="7327900" y="3486150"/>
          <p14:tracePt t="105800" x="7327900" y="3505200"/>
          <p14:tracePt t="105808" x="7327900" y="3511550"/>
          <p14:tracePt t="105816" x="7327900" y="3517900"/>
          <p14:tracePt t="105829" x="7327900" y="3524250"/>
          <p14:tracePt t="105856" x="7327900" y="3536950"/>
          <p14:tracePt t="105936" x="7321550" y="3549650"/>
          <p14:tracePt t="105944" x="7321550" y="3556000"/>
          <p14:tracePt t="105952" x="7315200" y="3562350"/>
          <p14:tracePt t="105962" x="7308850" y="3568700"/>
          <p14:tracePt t="105979" x="7308850" y="3575050"/>
          <p14:tracePt t="106048" x="7302500" y="3581400"/>
          <p14:tracePt t="106928" x="7289800" y="3575050"/>
          <p14:tracePt t="106944" x="7289800" y="3562350"/>
          <p14:tracePt t="106952" x="7289800" y="3556000"/>
          <p14:tracePt t="106962" x="7289800" y="3543300"/>
          <p14:tracePt t="106979" x="7289800" y="3524250"/>
          <p14:tracePt t="106995" x="7289800" y="3467100"/>
          <p14:tracePt t="107012" x="7289800" y="3397250"/>
          <p14:tracePt t="107029" x="7289800" y="3308350"/>
          <p14:tracePt t="107045" x="7315200" y="3149600"/>
          <p14:tracePt t="107062" x="7296150" y="3067050"/>
          <p14:tracePt t="107079" x="7232650" y="2952750"/>
          <p14:tracePt t="107095" x="7169150" y="2857500"/>
          <p14:tracePt t="107112" x="7105650" y="2755900"/>
          <p14:tracePt t="107128" x="7080250" y="2724150"/>
          <p14:tracePt t="107145" x="7054850" y="2686050"/>
          <p14:tracePt t="107162" x="7048500" y="2673350"/>
          <p14:tracePt t="107178" x="7048500" y="2667000"/>
          <p14:tracePt t="107195" x="7048500" y="2660650"/>
          <p14:tracePt t="107212" x="7029450" y="2628900"/>
          <p14:tracePt t="107229" x="7023100" y="2628900"/>
          <p14:tracePt t="107246" x="7010400" y="2628900"/>
          <p14:tracePt t="107262" x="6978650" y="2628900"/>
          <p14:tracePt t="107279" x="6965950" y="2628900"/>
          <p14:tracePt t="107296" x="6921500" y="2654300"/>
          <p14:tracePt t="107312" x="6896100" y="2679700"/>
          <p14:tracePt t="107329" x="6870700" y="2698750"/>
          <p14:tracePt t="107346" x="6832600" y="2736850"/>
          <p14:tracePt t="107362" x="6794500" y="2787650"/>
          <p14:tracePt t="107379" x="6769100" y="2857500"/>
          <p14:tracePt t="107396" x="6724650" y="2927350"/>
          <p14:tracePt t="107412" x="6692900" y="3022600"/>
          <p14:tracePt t="107429" x="6673850" y="3105150"/>
          <p14:tracePt t="107446" x="6654800" y="3175000"/>
          <p14:tracePt t="107462" x="6654800" y="3219450"/>
          <p14:tracePt t="107479" x="6642100" y="3251200"/>
          <p14:tracePt t="107496" x="6635750" y="3289300"/>
          <p14:tracePt t="107512" x="6635750" y="3327400"/>
          <p14:tracePt t="107529" x="6635750" y="3371850"/>
          <p14:tracePt t="107546" x="6629400" y="3429000"/>
          <p14:tracePt t="107562" x="6629400" y="3473450"/>
          <p14:tracePt t="107579" x="6610350" y="3530600"/>
          <p14:tracePt t="107596" x="6610350" y="3562350"/>
          <p14:tracePt t="107612" x="6610350" y="3606800"/>
          <p14:tracePt t="107629" x="6610350" y="3619500"/>
          <p14:tracePt t="107646" x="6610350" y="3657600"/>
          <p14:tracePt t="107662" x="6616700" y="3689350"/>
          <p14:tracePt t="107679" x="6623050" y="3721100"/>
          <p14:tracePt t="107696" x="6654800" y="3797300"/>
          <p14:tracePt t="107712" x="6673850" y="3867150"/>
          <p14:tracePt t="107729" x="6711950" y="3937000"/>
          <p14:tracePt t="107746" x="6756400" y="4025900"/>
          <p14:tracePt t="107763" x="6794500" y="4108450"/>
          <p14:tracePt t="107779" x="6858000" y="4184650"/>
          <p14:tracePt t="107796" x="6934200" y="4248150"/>
          <p14:tracePt t="107812" x="7016750" y="4267200"/>
          <p14:tracePt t="107829" x="7080250" y="4298950"/>
          <p14:tracePt t="107846" x="7143750" y="4318000"/>
          <p14:tracePt t="107862" x="7188200" y="4324350"/>
          <p14:tracePt t="107879" x="7213600" y="4343400"/>
          <p14:tracePt t="107896" x="7283450" y="4362450"/>
          <p14:tracePt t="107913" x="7353300" y="4362450"/>
          <p14:tracePt t="107929" x="7442200" y="4362450"/>
          <p14:tracePt t="107946" x="7531100" y="4362450"/>
          <p14:tracePt t="107962" x="7626350" y="4362450"/>
          <p14:tracePt t="107979" x="7702550" y="4362450"/>
          <p14:tracePt t="107996" x="7759700" y="4349750"/>
          <p14:tracePt t="108012" x="7785100" y="4343400"/>
          <p14:tracePt t="108029" x="7816850" y="4343400"/>
          <p14:tracePt t="108046" x="7823200" y="4337050"/>
          <p14:tracePt t="108062" x="7842250" y="4324350"/>
          <p14:tracePt t="108079" x="7854950" y="4318000"/>
          <p14:tracePt t="108096" x="7867650" y="4305300"/>
          <p14:tracePt t="108112" x="7880350" y="4279900"/>
          <p14:tracePt t="108129" x="7905750" y="4254500"/>
          <p14:tracePt t="108146" x="7912100" y="4229100"/>
          <p14:tracePt t="108162" x="7931150" y="4171950"/>
          <p14:tracePt t="108179" x="7943850" y="4140200"/>
          <p14:tracePt t="108196" x="7956550" y="4083050"/>
          <p14:tracePt t="108212" x="7956550" y="4064000"/>
          <p14:tracePt t="108229" x="7962900" y="4038600"/>
          <p14:tracePt t="108246" x="7975600" y="3994150"/>
          <p14:tracePt t="108263" x="7981950" y="3975100"/>
          <p14:tracePt t="108279" x="7981950" y="3949700"/>
          <p14:tracePt t="108296" x="7988300" y="3911600"/>
          <p14:tracePt t="108313" x="7988300" y="3879850"/>
          <p14:tracePt t="108329" x="8001000" y="3854450"/>
          <p14:tracePt t="108346" x="8007350" y="3829050"/>
          <p14:tracePt t="108363" x="8026400" y="3790950"/>
          <p14:tracePt t="108379" x="8032750" y="3759200"/>
          <p14:tracePt t="108396" x="8032750" y="3727450"/>
          <p14:tracePt t="108413" x="8045450" y="3683000"/>
          <p14:tracePt t="108429" x="8045450" y="3644900"/>
          <p14:tracePt t="108446" x="8045450" y="3613150"/>
          <p14:tracePt t="108463" x="8051800" y="3568700"/>
          <p14:tracePt t="108479" x="8051800" y="3530600"/>
          <p14:tracePt t="108496" x="8051800" y="3486150"/>
          <p14:tracePt t="108513" x="8051800" y="3460750"/>
          <p14:tracePt t="108529" x="8051800" y="3429000"/>
          <p14:tracePt t="108546" x="8051800" y="3422650"/>
          <p14:tracePt t="108563" x="8051800" y="3403600"/>
          <p14:tracePt t="108579" x="8051800" y="3390900"/>
          <p14:tracePt t="108596" x="8051800" y="3384550"/>
          <p14:tracePt t="108613" x="8051800" y="3371850"/>
          <p14:tracePt t="108629" x="8051800" y="3346450"/>
          <p14:tracePt t="108646" x="8051800" y="3333750"/>
          <p14:tracePt t="108663" x="8051800" y="3314700"/>
          <p14:tracePt t="108679" x="8051800" y="3308350"/>
          <p14:tracePt t="108696" x="8051800" y="3302000"/>
          <p14:tracePt t="108713" x="8051800" y="3295650"/>
          <p14:tracePt t="108729" x="8051800" y="3257550"/>
          <p14:tracePt t="108746" x="8032750" y="3251200"/>
          <p14:tracePt t="108763" x="8032750" y="3238500"/>
          <p14:tracePt t="108779" x="8026400" y="3219450"/>
          <p14:tracePt t="108796" x="8020050" y="3194050"/>
          <p14:tracePt t="108813" x="8007350" y="3175000"/>
          <p14:tracePt t="108829" x="8001000" y="3143250"/>
          <p14:tracePt t="108846" x="7988300" y="3130550"/>
          <p14:tracePt t="108863" x="7975600" y="3105150"/>
          <p14:tracePt t="108879" x="7956550" y="3079750"/>
          <p14:tracePt t="108896" x="7905750" y="3028950"/>
          <p14:tracePt t="108913" x="7874000" y="3009900"/>
          <p14:tracePt t="108929" x="7854950" y="2997200"/>
          <p14:tracePt t="108946" x="7804150" y="2971800"/>
          <p14:tracePt t="108963" x="7772400" y="2959100"/>
          <p14:tracePt t="108979" x="7715250" y="2933700"/>
          <p14:tracePt t="108996" x="7696200" y="2927350"/>
          <p14:tracePt t="109013" x="7658100" y="2914650"/>
          <p14:tracePt t="109029" x="7620000" y="2895600"/>
          <p14:tracePt t="109046" x="7575550" y="2876550"/>
          <p14:tracePt t="109063" x="7543800" y="2863850"/>
          <p14:tracePt t="109079" x="7493000" y="2838450"/>
          <p14:tracePt t="109096" x="7442200" y="2819400"/>
          <p14:tracePt t="109113" x="7385050" y="2794000"/>
          <p14:tracePt t="109129" x="7340600" y="2794000"/>
          <p14:tracePt t="109146" x="7283450" y="2781300"/>
          <p14:tracePt t="109163" x="7232650" y="2781300"/>
          <p14:tracePt t="109179" x="7150100" y="2774950"/>
          <p14:tracePt t="109196" x="7061200" y="2774950"/>
          <p14:tracePt t="109213" x="6940550" y="2774950"/>
          <p14:tracePt t="109229" x="6858000" y="2774950"/>
          <p14:tracePt t="109246" x="6788150" y="2806700"/>
          <p14:tracePt t="109263" x="6762750" y="2819400"/>
          <p14:tracePt t="109279" x="6737350" y="2844800"/>
          <p14:tracePt t="109296" x="6692900" y="2889250"/>
          <p14:tracePt t="109313" x="6680200" y="2914650"/>
          <p14:tracePt t="109329" x="6654800" y="2946400"/>
          <p14:tracePt t="109346" x="6635750" y="2984500"/>
          <p14:tracePt t="109363" x="6604000" y="3067050"/>
          <p14:tracePt t="109380" x="6578600" y="3124200"/>
          <p14:tracePt t="109396" x="6546850" y="3206750"/>
          <p14:tracePt t="109413" x="6515100" y="3276600"/>
          <p14:tracePt t="109430" x="6483350" y="3346450"/>
          <p14:tracePt t="109446" x="6457950" y="3416300"/>
          <p14:tracePt t="109463" x="6432550" y="3479800"/>
          <p14:tracePt t="109479" x="6426200" y="3530600"/>
          <p14:tracePt t="109496" x="6394450" y="3606800"/>
          <p14:tracePt t="109513" x="6394450" y="3638550"/>
          <p14:tracePt t="109529" x="6388100" y="3657600"/>
          <p14:tracePt t="109546" x="6381750" y="3708400"/>
          <p14:tracePt t="109563" x="6381750" y="3740150"/>
          <p14:tracePt t="109579" x="6381750" y="3771900"/>
          <p14:tracePt t="109596" x="6381750" y="3816350"/>
          <p14:tracePt t="109613" x="6381750" y="3873500"/>
          <p14:tracePt t="109629" x="6381750" y="3949700"/>
          <p14:tracePt t="109646" x="6381750" y="4019550"/>
          <p14:tracePt t="109663" x="6419850" y="4076700"/>
          <p14:tracePt t="109679" x="6457950" y="4146550"/>
          <p14:tracePt t="109697" x="6521450" y="4222750"/>
          <p14:tracePt t="109713" x="6572250" y="4260850"/>
          <p14:tracePt t="109729" x="6629400" y="4292600"/>
          <p14:tracePt t="109746" x="6673850" y="4318000"/>
          <p14:tracePt t="109763" x="6724650" y="4349750"/>
          <p14:tracePt t="109779" x="6781800" y="4368800"/>
          <p14:tracePt t="109796" x="6838950" y="4394200"/>
          <p14:tracePt t="109813" x="6915150" y="4406900"/>
          <p14:tracePt t="109829" x="6997700" y="4406900"/>
          <p14:tracePt t="109846" x="7099300" y="4406900"/>
          <p14:tracePt t="109863" x="7175500" y="4406900"/>
          <p14:tracePt t="109880" x="7232650" y="4406900"/>
          <p14:tracePt t="109896" x="7296150" y="4400550"/>
          <p14:tracePt t="109913" x="7340600" y="4387850"/>
          <p14:tracePt t="109930" x="7372350" y="4387850"/>
          <p14:tracePt t="109946" x="7404100" y="4381500"/>
          <p14:tracePt t="109963" x="7435850" y="4362450"/>
          <p14:tracePt t="109980" x="7461250" y="4362450"/>
          <p14:tracePt t="109996" x="7505700" y="4343400"/>
          <p14:tracePt t="110013" x="7550150" y="4318000"/>
          <p14:tracePt t="110030" x="7575550" y="4298950"/>
          <p14:tracePt t="110046" x="7620000" y="4260850"/>
          <p14:tracePt t="110063" x="7664450" y="4235450"/>
          <p14:tracePt t="110080" x="7689850" y="4210050"/>
          <p14:tracePt t="110097" x="7721600" y="4191000"/>
          <p14:tracePt t="110113" x="7727950" y="4171950"/>
          <p14:tracePt t="110130" x="7747000" y="4140200"/>
          <p14:tracePt t="110146" x="7753350" y="4114800"/>
          <p14:tracePt t="110163" x="7766050" y="4095750"/>
          <p14:tracePt t="110180" x="7772400" y="4044950"/>
          <p14:tracePt t="110196" x="7791450" y="4000500"/>
          <p14:tracePt t="110213" x="7791450" y="3975100"/>
          <p14:tracePt t="110230" x="7797800" y="3956050"/>
          <p14:tracePt t="110246" x="7810500" y="3924300"/>
          <p14:tracePt t="110263" x="7816850" y="3892550"/>
          <p14:tracePt t="110280" x="7816850" y="3886200"/>
          <p14:tracePt t="110297" x="7829550" y="3848100"/>
          <p14:tracePt t="110313" x="7842250" y="3810000"/>
          <p14:tracePt t="110330" x="7842250" y="3797300"/>
          <p14:tracePt t="110346" x="7848600" y="3784600"/>
          <p14:tracePt t="110363" x="7848600" y="3759200"/>
          <p14:tracePt t="110380" x="7848600" y="3733800"/>
          <p14:tracePt t="110396" x="7854950" y="3721100"/>
          <p14:tracePt t="110413" x="7854950" y="3689350"/>
          <p14:tracePt t="110430" x="7854950" y="3657600"/>
          <p14:tracePt t="110446" x="7854950" y="3625850"/>
          <p14:tracePt t="110463" x="7854950" y="3606800"/>
          <p14:tracePt t="110480" x="7854950" y="3600450"/>
          <p14:tracePt t="110496" x="7854950" y="3575050"/>
          <p14:tracePt t="110513" x="7854950" y="3562350"/>
          <p14:tracePt t="110530" x="7854950" y="3536950"/>
          <p14:tracePt t="110547" x="7835900" y="3505200"/>
          <p14:tracePt t="110563" x="7829550" y="3479800"/>
          <p14:tracePt t="110580" x="7810500" y="3435350"/>
          <p14:tracePt t="110596" x="7785100" y="3397250"/>
          <p14:tracePt t="110613" x="7734300" y="3352800"/>
          <p14:tracePt t="110630" x="7696200" y="3314700"/>
          <p14:tracePt t="110646" x="7651750" y="3263900"/>
          <p14:tracePt t="110663" x="7626350" y="3244850"/>
          <p14:tracePt t="110680" x="7588250" y="3206750"/>
          <p14:tracePt t="110697" x="7531100" y="3130550"/>
          <p14:tracePt t="110713" x="7486650" y="3086100"/>
          <p14:tracePt t="110730" x="7435850" y="3048000"/>
          <p14:tracePt t="110746" x="7404100" y="3016250"/>
          <p14:tracePt t="110763" x="7353300" y="2978150"/>
          <p14:tracePt t="110780" x="7327900" y="2959100"/>
          <p14:tracePt t="110796" x="7289800" y="2959100"/>
          <p14:tracePt t="110813" x="7258050" y="2940050"/>
          <p14:tracePt t="110830" x="7232650" y="2933700"/>
          <p14:tracePt t="110846" x="7200900" y="2933700"/>
          <p14:tracePt t="110863" x="7181850" y="2927350"/>
          <p14:tracePt t="110880" x="7137400" y="2927350"/>
          <p14:tracePt t="110897" x="7099300" y="2927350"/>
          <p14:tracePt t="110913" x="7054850" y="2927350"/>
          <p14:tracePt t="110930" x="7029450" y="2927350"/>
          <p14:tracePt t="110946" x="6978650" y="2927350"/>
          <p14:tracePt t="110963" x="6934200" y="2927350"/>
          <p14:tracePt t="110980" x="6877050" y="2940050"/>
          <p14:tracePt t="110997" x="6826250" y="2959100"/>
          <p14:tracePt t="111013" x="6794500" y="2971800"/>
          <p14:tracePt t="111030" x="6769100" y="2990850"/>
          <p14:tracePt t="111046" x="6743700" y="3009900"/>
          <p14:tracePt t="111063" x="6705600" y="3028950"/>
          <p14:tracePt t="111080" x="6680200" y="3054350"/>
          <p14:tracePt t="111081" x="6654800" y="3079750"/>
          <p14:tracePt t="111097" x="6623050" y="3124200"/>
          <p14:tracePt t="111113" x="6597650" y="3168650"/>
          <p14:tracePt t="111130" x="6578600" y="3200400"/>
          <p14:tracePt t="111146" x="6559550" y="3244850"/>
          <p14:tracePt t="111163" x="6540500" y="3282950"/>
          <p14:tracePt t="111180" x="6534150" y="3308350"/>
          <p14:tracePt t="111197" x="6515100" y="3371850"/>
          <p14:tracePt t="111213" x="6496050" y="3416300"/>
          <p14:tracePt t="111230" x="6496050" y="3460750"/>
          <p14:tracePt t="111246" x="6489700" y="3479800"/>
          <p14:tracePt t="111263" x="6489700" y="3524250"/>
          <p14:tracePt t="111280" x="6489700" y="3562350"/>
          <p14:tracePt t="111297" x="6489700" y="3632200"/>
          <p14:tracePt t="111313" x="6489700" y="3689350"/>
          <p14:tracePt t="111330" x="6489700" y="3746500"/>
          <p14:tracePt t="111346" x="6489700" y="3790950"/>
          <p14:tracePt t="111363" x="6489700" y="3835400"/>
          <p14:tracePt t="111380" x="6496050" y="3879850"/>
          <p14:tracePt t="111397" x="6502400" y="3911600"/>
          <p14:tracePt t="111413" x="6534150" y="3981450"/>
          <p14:tracePt t="111430" x="6559550" y="4025900"/>
          <p14:tracePt t="111447" x="6604000" y="4102100"/>
          <p14:tracePt t="111463" x="6654800" y="4171950"/>
          <p14:tracePt t="111480" x="6692900" y="4235450"/>
          <p14:tracePt t="111497" x="6750050" y="4298950"/>
          <p14:tracePt t="111513" x="6788150" y="4337050"/>
          <p14:tracePt t="111530" x="6819900" y="4349750"/>
          <p14:tracePt t="111547" x="6877050" y="4368800"/>
          <p14:tracePt t="111563" x="6921500" y="4381500"/>
          <p14:tracePt t="111580" x="6978650" y="4381500"/>
          <p14:tracePt t="111597" x="7054850" y="4400550"/>
          <p14:tracePt t="111613" x="7124700" y="4400550"/>
          <p14:tracePt t="111630" x="7219950" y="4400550"/>
          <p14:tracePt t="111647" x="7270750" y="4400550"/>
          <p14:tracePt t="111663" x="7308850" y="4387850"/>
          <p14:tracePt t="111680" x="7315200" y="4387850"/>
          <p14:tracePt t="111697" x="7321550" y="4381500"/>
          <p14:tracePt t="111841" x="7315200" y="4381500"/>
          <p14:tracePt t="111857" x="7302500" y="4375150"/>
          <p14:tracePt t="111881" x="7289800" y="4368800"/>
          <p14:tracePt t="111889" x="7283450" y="4368800"/>
          <p14:tracePt t="111897" x="7277100" y="4368800"/>
          <p14:tracePt t="111913" x="7232650" y="4356100"/>
          <p14:tracePt t="111930" x="7219950" y="4349750"/>
          <p14:tracePt t="111947" x="7175500" y="4343400"/>
          <p14:tracePt t="111963" x="7137400" y="4324350"/>
          <p14:tracePt t="111980" x="7105650" y="4311650"/>
          <p14:tracePt t="111997" x="7092950" y="4305300"/>
          <p14:tracePt t="112013" x="7054850" y="4298950"/>
          <p14:tracePt t="112030" x="7042150" y="4279900"/>
          <p14:tracePt t="112047" x="7023100" y="4267200"/>
          <p14:tracePt t="112063" x="6985000" y="4254500"/>
          <p14:tracePt t="112080" x="6978650" y="4254500"/>
          <p14:tracePt t="112097" x="6934200" y="4241800"/>
          <p14:tracePt t="112114" x="6921500" y="4229100"/>
          <p14:tracePt t="112130" x="6902450" y="4222750"/>
          <p14:tracePt t="112147" x="6889750" y="4216400"/>
          <p14:tracePt t="112163" x="6858000" y="4191000"/>
          <p14:tracePt t="112180" x="6838950" y="4171950"/>
          <p14:tracePt t="112197" x="6807200" y="4146550"/>
          <p14:tracePt t="112213" x="6794500" y="4133850"/>
          <p14:tracePt t="112230" x="6775450" y="4108450"/>
          <p14:tracePt t="112247" x="6750050" y="4076700"/>
          <p14:tracePt t="112263" x="6737350" y="4051300"/>
          <p14:tracePt t="112280" x="6724650" y="4019550"/>
          <p14:tracePt t="112297" x="6711950" y="3956050"/>
          <p14:tracePt t="112313" x="6686550" y="3911600"/>
          <p14:tracePt t="112330" x="6680200" y="3879850"/>
          <p14:tracePt t="112347" x="6673850" y="3841750"/>
          <p14:tracePt t="112363" x="6661150" y="3797300"/>
          <p14:tracePt t="112380" x="6661150" y="3771900"/>
          <p14:tracePt t="112397" x="6648450" y="3740150"/>
          <p14:tracePt t="112413" x="6648450" y="3695700"/>
          <p14:tracePt t="112430" x="6635750" y="3683000"/>
          <p14:tracePt t="112447" x="6629400" y="3651250"/>
          <p14:tracePt t="112463" x="6629400" y="3619500"/>
          <p14:tracePt t="112480" x="6623050" y="3594100"/>
          <p14:tracePt t="112497" x="6604000" y="3549650"/>
          <p14:tracePt t="112514" x="6604000" y="3524250"/>
          <p14:tracePt t="112530" x="6604000" y="3511550"/>
          <p14:tracePt t="112547" x="6604000" y="3492500"/>
          <p14:tracePt t="112564" x="6604000" y="3479800"/>
          <p14:tracePt t="112580" x="6604000" y="3473450"/>
          <p14:tracePt t="112597" x="6604000" y="3454400"/>
          <p14:tracePt t="112614" x="6604000" y="3448050"/>
          <p14:tracePt t="112630" x="6604000" y="3441700"/>
          <p14:tracePt t="112647" x="6604000" y="3416300"/>
          <p14:tracePt t="112664" x="6604000" y="3403600"/>
          <p14:tracePt t="112680" x="6604000" y="3397250"/>
          <p14:tracePt t="112697" x="6604000" y="3359150"/>
          <p14:tracePt t="112714" x="6616700" y="3333750"/>
          <p14:tracePt t="112730" x="6616700" y="3327400"/>
          <p14:tracePt t="112747" x="6623050" y="3314700"/>
          <p14:tracePt t="112763" x="6623050" y="3302000"/>
          <p14:tracePt t="112780" x="6642100" y="3282950"/>
          <p14:tracePt t="112797" x="6648450" y="3270250"/>
          <p14:tracePt t="112814" x="6654800" y="3257550"/>
          <p14:tracePt t="112830" x="6661150" y="3244850"/>
          <p14:tracePt t="112847" x="6686550" y="3206750"/>
          <p14:tracePt t="112864" x="6699250" y="3194050"/>
          <p14:tracePt t="112880" x="6724650" y="3155950"/>
          <p14:tracePt t="112897" x="6743700" y="3124200"/>
          <p14:tracePt t="112914" x="6769100" y="3098800"/>
          <p14:tracePt t="112930" x="6781800" y="3086100"/>
          <p14:tracePt t="112947" x="6794500" y="3073400"/>
          <p14:tracePt t="112964" x="6807200" y="3054350"/>
          <p14:tracePt t="112980" x="6813550" y="3048000"/>
          <p14:tracePt t="112997" x="6838950" y="3022600"/>
          <p14:tracePt t="113014" x="6864350" y="2997200"/>
          <p14:tracePt t="113030" x="6883400" y="2984500"/>
          <p14:tracePt t="113047" x="6896100" y="2965450"/>
          <p14:tracePt t="113064" x="6927850" y="2933700"/>
          <p14:tracePt t="113080" x="6940550" y="2908300"/>
          <p14:tracePt t="113097" x="6965950" y="2870200"/>
          <p14:tracePt t="113114" x="6978650" y="2863850"/>
          <p14:tracePt t="113130" x="6991350" y="2838450"/>
          <p14:tracePt t="113147" x="7010400" y="2825750"/>
          <p14:tracePt t="113164" x="7016750" y="2813050"/>
          <p14:tracePt t="113201" x="7023100" y="2806700"/>
          <p14:tracePt t="113217" x="7029450" y="2800350"/>
          <p14:tracePt t="113233" x="7048500" y="2781300"/>
          <p14:tracePt t="113249" x="7054850" y="2774950"/>
          <p14:tracePt t="113265" x="7073900" y="2762250"/>
          <p14:tracePt t="113273" x="7080250" y="2762250"/>
          <p14:tracePt t="113297" x="7086600" y="2762250"/>
          <p14:tracePt t="113305" x="7092950" y="2762250"/>
          <p14:tracePt t="113321" x="7099300" y="2755900"/>
          <p14:tracePt t="113361" x="7105650" y="2755900"/>
          <p14:tracePt t="113369" x="7118350" y="2755900"/>
          <p14:tracePt t="113380" x="7124700" y="2755900"/>
          <p14:tracePt t="113397" x="7131050" y="2755900"/>
          <p14:tracePt t="113414" x="7156450" y="2755900"/>
          <p14:tracePt t="113430" x="7175500" y="2755900"/>
          <p14:tracePt t="113447" x="7219950" y="2755900"/>
          <p14:tracePt t="113464" x="7296150" y="2755900"/>
          <p14:tracePt t="113480" x="7353300" y="2755900"/>
          <p14:tracePt t="113498" x="7391400" y="2755900"/>
          <p14:tracePt t="113514" x="7404100" y="2755900"/>
          <p14:tracePt t="113530" x="7416800" y="2755900"/>
          <p14:tracePt t="113554" x="7435850" y="2755900"/>
          <p14:tracePt t="113569" x="7442200" y="2762250"/>
          <p14:tracePt t="113585" x="7448550" y="2768600"/>
          <p14:tracePt t="113597" x="7454900" y="2774950"/>
          <p14:tracePt t="113614" x="7480300" y="2800350"/>
          <p14:tracePt t="113631" x="7524750" y="2819400"/>
          <p14:tracePt t="113647" x="7575550" y="2857500"/>
          <p14:tracePt t="113664" x="7607300" y="2895600"/>
          <p14:tracePt t="113680" x="7632700" y="2908300"/>
          <p14:tracePt t="113697" x="7677150" y="2946400"/>
          <p14:tracePt t="113714" x="7708900" y="2978150"/>
          <p14:tracePt t="113730" x="7734300" y="3003550"/>
          <p14:tracePt t="113747" x="7753350" y="3016250"/>
          <p14:tracePt t="113764" x="7785100" y="3054350"/>
          <p14:tracePt t="113780" x="7810500" y="3067050"/>
          <p14:tracePt t="113797" x="7835900" y="3092450"/>
          <p14:tracePt t="113814" x="7867650" y="3117850"/>
          <p14:tracePt t="113830" x="7874000" y="3136900"/>
          <p14:tracePt t="113847" x="7893050" y="3143250"/>
          <p14:tracePt t="113864" x="7899400" y="3149600"/>
          <p14:tracePt t="113880" x="7905750" y="3162300"/>
          <p14:tracePt t="113897" x="7931150" y="3187700"/>
          <p14:tracePt t="113914" x="7943850" y="3213100"/>
          <p14:tracePt t="113930" x="7962900" y="3219450"/>
          <p14:tracePt t="113947" x="7975600" y="3232150"/>
          <p14:tracePt t="113964" x="7994650" y="3244850"/>
          <p14:tracePt t="113980" x="8020050" y="3270250"/>
          <p14:tracePt t="113997" x="8026400" y="3295650"/>
          <p14:tracePt t="114014" x="8032750" y="3314700"/>
          <p14:tracePt t="114030" x="8051800" y="3340100"/>
          <p14:tracePt t="114047" x="8058150" y="3346450"/>
          <p14:tracePt t="114064" x="8064500" y="3371850"/>
          <p14:tracePt t="114081" x="8077200" y="3384550"/>
          <p14:tracePt t="114097" x="8089900" y="3403600"/>
          <p14:tracePt t="114114" x="8089900" y="3422650"/>
          <p14:tracePt t="114131" x="8108950" y="3441700"/>
          <p14:tracePt t="114147" x="8115300" y="3467100"/>
          <p14:tracePt t="114164" x="8134350" y="3492500"/>
          <p14:tracePt t="114181" x="8140700" y="3524250"/>
          <p14:tracePt t="114197" x="8147050" y="3543300"/>
          <p14:tracePt t="114214" x="8153400" y="3549650"/>
          <p14:tracePt t="114231" x="8172450" y="3581400"/>
          <p14:tracePt t="114247" x="8178800" y="3594100"/>
          <p14:tracePt t="114264" x="8185150" y="3619500"/>
          <p14:tracePt t="114281" x="8185150" y="3625850"/>
          <p14:tracePt t="114297" x="8191500" y="3657600"/>
          <p14:tracePt t="114314" x="8216900" y="3695700"/>
          <p14:tracePt t="114331" x="8216900" y="3708400"/>
          <p14:tracePt t="114347" x="8235950" y="3740150"/>
          <p14:tracePt t="114364" x="8235950" y="3765550"/>
          <p14:tracePt t="114381" x="8248650" y="3778250"/>
          <p14:tracePt t="114397" x="8255000" y="3784600"/>
          <p14:tracePt t="114414" x="8267700" y="3816350"/>
          <p14:tracePt t="114434" x="8267700" y="3829050"/>
          <p14:tracePt t="114447" x="8267700" y="3841750"/>
          <p14:tracePt t="114464" x="8267700" y="3848100"/>
          <p14:tracePt t="114481" x="8267700" y="3867150"/>
          <p14:tracePt t="114497" x="8267700" y="3879850"/>
          <p14:tracePt t="114514" x="8267700" y="3892550"/>
          <p14:tracePt t="114531" x="8261350" y="3937000"/>
          <p14:tracePt t="114547" x="8248650" y="3975100"/>
          <p14:tracePt t="114564" x="8229600" y="4019550"/>
          <p14:tracePt t="114581" x="8197850" y="4076700"/>
          <p14:tracePt t="114597" x="8185150" y="4108450"/>
          <p14:tracePt t="114614" x="8178800" y="4146550"/>
          <p14:tracePt t="114631" x="8159750" y="4165600"/>
          <p14:tracePt t="114647" x="8153400" y="4171950"/>
          <p14:tracePt t="114664" x="8147050" y="4178300"/>
          <p14:tracePt t="114681" x="8140700" y="4197350"/>
          <p14:tracePt t="114698" x="8128000" y="4203700"/>
          <p14:tracePt t="114714" x="8115300" y="4210050"/>
          <p14:tracePt t="114731" x="8102600" y="4222750"/>
          <p14:tracePt t="114747" x="8077200" y="4248150"/>
          <p14:tracePt t="114764" x="8051800" y="4273550"/>
          <p14:tracePt t="114781" x="8032750" y="4279900"/>
          <p14:tracePt t="114798" x="8026400" y="4286250"/>
          <p14:tracePt t="114814" x="8001000" y="4298950"/>
          <p14:tracePt t="114831" x="7988300" y="4311650"/>
          <p14:tracePt t="114847" x="7962900" y="4318000"/>
          <p14:tracePt t="114864" x="7931150" y="4330700"/>
          <p14:tracePt t="114881" x="7905750" y="4337050"/>
          <p14:tracePt t="114897" x="7874000" y="4362450"/>
          <p14:tracePt t="114914" x="7867650" y="4362450"/>
          <p14:tracePt t="114931" x="7848600" y="4362450"/>
          <p14:tracePt t="114947" x="7842250" y="4362450"/>
          <p14:tracePt t="114964" x="7829550" y="4362450"/>
          <p14:tracePt t="114981" x="7797800" y="4362450"/>
          <p14:tracePt t="114997" x="7759700" y="4368800"/>
          <p14:tracePt t="115014" x="7740650" y="4381500"/>
          <p14:tracePt t="115031" x="7702550" y="4400550"/>
          <p14:tracePt t="115047" x="7677150" y="4406900"/>
          <p14:tracePt t="115064" x="7645400" y="4406900"/>
          <p14:tracePt t="115081" x="7626350" y="4406900"/>
          <p14:tracePt t="115097" x="7600950" y="4406900"/>
          <p14:tracePt t="115114" x="7569200" y="4406900"/>
          <p14:tracePt t="115131" x="7543800" y="4406900"/>
          <p14:tracePt t="115147" x="7512050" y="4406900"/>
          <p14:tracePt t="115164" x="7467600" y="4406900"/>
          <p14:tracePt t="115181" x="7423150" y="4406900"/>
          <p14:tracePt t="115197" x="7378700" y="4406900"/>
          <p14:tracePt t="115214" x="7334250" y="4406900"/>
          <p14:tracePt t="115231" x="7302500" y="4413250"/>
          <p14:tracePt t="115248" x="7283450" y="4413250"/>
          <p14:tracePt t="115264" x="7251700" y="4413250"/>
          <p14:tracePt t="115281" x="7226300" y="4413250"/>
          <p14:tracePt t="115298" x="7207250" y="4413250"/>
          <p14:tracePt t="115314" x="7181850" y="4394200"/>
          <p14:tracePt t="115331" x="7162800" y="4387850"/>
          <p14:tracePt t="115348" x="7131050" y="4381500"/>
          <p14:tracePt t="115370" x="7112000" y="4362450"/>
          <p14:tracePt t="115394" x="7105650" y="4362450"/>
          <p14:tracePt t="115402" x="7099300" y="4362450"/>
          <p14:tracePt t="115418" x="7080250" y="4356100"/>
          <p14:tracePt t="115442" x="7067550" y="4356100"/>
          <p14:tracePt t="115450" x="7061200" y="4356100"/>
          <p14:tracePt t="115464" x="7048500" y="4356100"/>
          <p14:tracePt t="115481" x="7042150" y="4356100"/>
          <p14:tracePt t="115497" x="7029450" y="4356100"/>
          <p14:tracePt t="115514" x="7023100" y="4356100"/>
          <p14:tracePt t="115531" x="7010400" y="4356100"/>
          <p14:tracePt t="115547" x="7004050" y="4356100"/>
          <p14:tracePt t="115564" x="6991350" y="4356100"/>
          <p14:tracePt t="115581" x="6985000" y="4356100"/>
          <p14:tracePt t="115597" x="6965950" y="4356100"/>
          <p14:tracePt t="115614" x="6946900" y="4356100"/>
          <p14:tracePt t="115631" x="6940550" y="4356100"/>
          <p14:tracePt t="115650" x="6927850" y="4356100"/>
          <p14:tracePt t="115674" x="6915150" y="4356100"/>
          <p14:tracePt t="115682" x="6908800" y="4349750"/>
          <p14:tracePt t="115922" x="6902450" y="4349750"/>
          <p14:tracePt t="115930" x="6877050" y="4337050"/>
          <p14:tracePt t="115948" x="6845300" y="4311650"/>
          <p14:tracePt t="115964" x="6813550" y="4292600"/>
          <p14:tracePt t="115981" x="6800850" y="4279900"/>
          <p14:tracePt t="115998" x="6781800" y="4273550"/>
          <p14:tracePt t="116014" x="6775450" y="4267200"/>
          <p14:tracePt t="116031" x="6769100" y="4260850"/>
          <p14:tracePt t="116048" x="6750050" y="4241800"/>
          <p14:tracePt t="116064" x="6743700" y="4235450"/>
          <p14:tracePt t="116081" x="6731000" y="4216400"/>
          <p14:tracePt t="116098" x="6699250" y="4178300"/>
          <p14:tracePt t="116114" x="6667500" y="4146550"/>
          <p14:tracePt t="116131" x="6654800" y="4133850"/>
          <p14:tracePt t="116148" x="6635750" y="4121150"/>
          <p14:tracePt t="116164" x="6623050" y="4102100"/>
          <p14:tracePt t="116181" x="6597650" y="4076700"/>
          <p14:tracePt t="116198" x="6578600" y="4057650"/>
          <p14:tracePt t="116214" x="6572250" y="4032250"/>
          <p14:tracePt t="116231" x="6559550" y="4019550"/>
          <p14:tracePt t="116248" x="6553200" y="3981450"/>
          <p14:tracePt t="116264" x="6534150" y="3949700"/>
          <p14:tracePt t="116281" x="6527800" y="3937000"/>
          <p14:tracePt t="116298" x="6521450" y="3860800"/>
          <p14:tracePt t="116314" x="6508750" y="3829050"/>
          <p14:tracePt t="116331" x="6508750" y="3784600"/>
          <p14:tracePt t="116348" x="6489700" y="3740150"/>
          <p14:tracePt t="116365" x="6489700" y="3695700"/>
          <p14:tracePt t="116381" x="6489700" y="3625850"/>
          <p14:tracePt t="116398" x="6489700" y="3575050"/>
          <p14:tracePt t="116415" x="6489700" y="3505200"/>
          <p14:tracePt t="116431" x="6489700" y="3448050"/>
          <p14:tracePt t="116448" x="6489700" y="3384550"/>
          <p14:tracePt t="116464" x="6489700" y="3352800"/>
          <p14:tracePt t="116481" x="6489700" y="3314700"/>
          <p14:tracePt t="116498" x="6489700" y="3282950"/>
          <p14:tracePt t="116514" x="6489700" y="3270250"/>
          <p14:tracePt t="116531" x="6489700" y="3251200"/>
          <p14:tracePt t="116548" x="6489700" y="3232150"/>
          <p14:tracePt t="116564" x="6489700" y="3206750"/>
          <p14:tracePt t="116581" x="6502400" y="3181350"/>
          <p14:tracePt t="116598" x="6508750" y="3155950"/>
          <p14:tracePt t="116614" x="6521450" y="3136900"/>
          <p14:tracePt t="116631" x="6534150" y="3111500"/>
          <p14:tracePt t="116648" x="6540500" y="3105150"/>
          <p14:tracePt t="116664" x="6546850" y="3079750"/>
          <p14:tracePt t="116681" x="6559550" y="3054350"/>
          <p14:tracePt t="116698" x="6578600" y="3028950"/>
          <p14:tracePt t="116714" x="6584950" y="3003550"/>
          <p14:tracePt t="116731" x="6604000" y="2978150"/>
          <p14:tracePt t="116748" x="6610350" y="2965450"/>
          <p14:tracePt t="116765" x="6623050" y="2940050"/>
          <p14:tracePt t="116781" x="6642100" y="2914650"/>
          <p14:tracePt t="116798" x="6648450" y="2901950"/>
          <p14:tracePt t="116815" x="6661150" y="2889250"/>
          <p14:tracePt t="116831" x="6667500" y="2876550"/>
          <p14:tracePt t="116848" x="6686550" y="2851150"/>
          <p14:tracePt t="116865" x="6699250" y="2844800"/>
          <p14:tracePt t="116881" x="6705600" y="2825750"/>
          <p14:tracePt t="116898" x="6731000" y="2806700"/>
          <p14:tracePt t="116915" x="6743700" y="2787650"/>
          <p14:tracePt t="116931" x="6781800" y="2749550"/>
          <p14:tracePt t="116948" x="6813550" y="2724150"/>
          <p14:tracePt t="116965" x="6838950" y="2698750"/>
          <p14:tracePt t="116981" x="6877050" y="2673350"/>
          <p14:tracePt t="116998" x="6902450" y="2660650"/>
          <p14:tracePt t="117014" x="6927850" y="2647950"/>
          <p14:tracePt t="117031" x="6934200" y="2647950"/>
          <p14:tracePt t="117048" x="6946900" y="2647950"/>
          <p14:tracePt t="117064" x="6972300" y="2647950"/>
          <p14:tracePt t="117081" x="6978650" y="2647950"/>
          <p14:tracePt t="117098" x="7029450" y="2647950"/>
          <p14:tracePt t="117115" x="7048500" y="2647950"/>
          <p14:tracePt t="117131" x="7086600" y="2667000"/>
          <p14:tracePt t="117148" x="7131050" y="2667000"/>
          <p14:tracePt t="117165" x="7162800" y="2667000"/>
          <p14:tracePt t="117181" x="7194550" y="2667000"/>
          <p14:tracePt t="117198" x="7239000" y="2679700"/>
          <p14:tracePt t="117215" x="7277100" y="2686050"/>
          <p14:tracePt t="117231" x="7308850" y="2686050"/>
          <p14:tracePt t="117248" x="7353300" y="2686050"/>
          <p14:tracePt t="117265" x="7404100" y="2686050"/>
          <p14:tracePt t="117281" x="7461250" y="2686050"/>
          <p14:tracePt t="117298" x="7543800" y="2692400"/>
          <p14:tracePt t="117315" x="7600950" y="2692400"/>
          <p14:tracePt t="117331" x="7658100" y="2717800"/>
          <p14:tracePt t="117348" x="7683500" y="2724150"/>
          <p14:tracePt t="117365" x="7689850" y="2724150"/>
          <p14:tracePt t="117381" x="7727950" y="2743200"/>
          <p14:tracePt t="117398" x="7734300" y="2749550"/>
          <p14:tracePt t="117415" x="7753350" y="2768600"/>
          <p14:tracePt t="117431" x="7766050" y="2781300"/>
          <p14:tracePt t="117448" x="7791450" y="2806700"/>
          <p14:tracePt t="117465" x="7810500" y="2819400"/>
          <p14:tracePt t="117481" x="7835900" y="2844800"/>
          <p14:tracePt t="117498" x="7867650" y="2876550"/>
          <p14:tracePt t="117515" x="7893050" y="2901950"/>
          <p14:tracePt t="117531" x="7905750" y="2933700"/>
          <p14:tracePt t="117548" x="7931150" y="2959100"/>
          <p14:tracePt t="117565" x="7950200" y="3003550"/>
          <p14:tracePt t="117581" x="7975600" y="3028950"/>
          <p14:tracePt t="117598" x="7988300" y="3041650"/>
          <p14:tracePt t="117615" x="8007350" y="3073400"/>
          <p14:tracePt t="117631" x="8013700" y="3079750"/>
          <p14:tracePt t="117648" x="8026400" y="3098800"/>
          <p14:tracePt t="117665" x="8051800" y="3155950"/>
          <p14:tracePt t="117681" x="8058150" y="3181350"/>
          <p14:tracePt t="117698" x="8077200" y="3232150"/>
          <p14:tracePt t="117715" x="8096250" y="3263900"/>
          <p14:tracePt t="117731" x="8102600" y="3289300"/>
          <p14:tracePt t="117748" x="8108950" y="3308350"/>
          <p14:tracePt t="117765" x="8108950" y="3327400"/>
          <p14:tracePt t="117781" x="8108950" y="3346450"/>
          <p14:tracePt t="117798" x="8108950" y="3378200"/>
          <p14:tracePt t="117815" x="8108950" y="3397250"/>
          <p14:tracePt t="117832" x="8108950" y="3435350"/>
          <p14:tracePt t="117848" x="8108950" y="3473450"/>
          <p14:tracePt t="117865" x="8108950" y="3517900"/>
          <p14:tracePt t="117881" x="8108950" y="3556000"/>
          <p14:tracePt t="117898" x="8108950" y="3606800"/>
          <p14:tracePt t="117915" x="8108950" y="3638550"/>
          <p14:tracePt t="117931" x="8108950" y="3663950"/>
          <p14:tracePt t="117948" x="8108950" y="3689350"/>
          <p14:tracePt t="117965" x="8108950" y="3721100"/>
          <p14:tracePt t="117982" x="8108950" y="3752850"/>
          <p14:tracePt t="117998" x="8108950" y="3797300"/>
          <p14:tracePt t="118015" x="8108950" y="3829050"/>
          <p14:tracePt t="118031" x="8108950" y="3848100"/>
          <p14:tracePt t="118048" x="8108950" y="3873500"/>
          <p14:tracePt t="118065" x="8108950" y="3879850"/>
          <p14:tracePt t="118081" x="8102600" y="3905250"/>
          <p14:tracePt t="118098" x="8102600" y="3924300"/>
          <p14:tracePt t="118115" x="8096250" y="3930650"/>
          <p14:tracePt t="118131" x="8096250" y="3949700"/>
          <p14:tracePt t="118148" x="8083550" y="3956050"/>
          <p14:tracePt t="118165" x="8083550" y="3987800"/>
          <p14:tracePt t="118181" x="8077200" y="3994150"/>
          <p14:tracePt t="118198" x="8064500" y="4019550"/>
          <p14:tracePt t="118215" x="8045450" y="4032250"/>
          <p14:tracePt t="118231" x="8039100" y="4057650"/>
          <p14:tracePt t="118248" x="8026400" y="4076700"/>
          <p14:tracePt t="118265" x="8020050" y="4083050"/>
          <p14:tracePt t="118281" x="8007350" y="4089400"/>
          <p14:tracePt t="118298" x="7975600" y="4133850"/>
          <p14:tracePt t="118315" x="7969250" y="4140200"/>
          <p14:tracePt t="118332" x="7943850" y="4165600"/>
          <p14:tracePt t="118348" x="7899400" y="4178300"/>
          <p14:tracePt t="118365" x="7880350" y="4203700"/>
          <p14:tracePt t="118382" x="7835900" y="4241800"/>
          <p14:tracePt t="118398" x="7797800" y="4254500"/>
          <p14:tracePt t="118415" x="7766050" y="4279900"/>
          <p14:tracePt t="118432" x="7759700" y="4292600"/>
          <p14:tracePt t="118448" x="7734300" y="4298950"/>
          <p14:tracePt t="118465" x="7727950" y="4298950"/>
          <p14:tracePt t="118482" x="7721600" y="4298950"/>
          <p14:tracePt t="118498" x="7677150" y="4298950"/>
          <p14:tracePt t="118515" x="7645400" y="4298950"/>
          <p14:tracePt t="118532" x="7626350" y="4305300"/>
          <p14:tracePt t="118548" x="7607300" y="4324350"/>
          <p14:tracePt t="118565" x="7600950" y="4324350"/>
          <p14:tracePt t="118582" x="7581900" y="4324350"/>
          <p14:tracePt t="118598" x="7569200" y="4330700"/>
          <p14:tracePt t="118619" x="7550150" y="4337050"/>
          <p14:tracePt t="118632" x="7531100" y="4349750"/>
          <p14:tracePt t="118648" x="7499350" y="4368800"/>
          <p14:tracePt t="118665" x="7473950" y="4375150"/>
          <p14:tracePt t="118682" x="7442200" y="4387850"/>
          <p14:tracePt t="118698" x="7397750" y="4406900"/>
          <p14:tracePt t="118715" x="7391400" y="4406900"/>
          <p14:tracePt t="118732" x="7366000" y="4406900"/>
          <p14:tracePt t="118748" x="7353300" y="4406900"/>
          <p14:tracePt t="118765" x="7334250" y="4406900"/>
          <p14:tracePt t="118782" x="7321550" y="4406900"/>
          <p14:tracePt t="118798" x="7296150" y="4406900"/>
          <p14:tracePt t="118815" x="7283450" y="4406900"/>
          <p14:tracePt t="118832" x="7258050" y="4406900"/>
          <p14:tracePt t="118848" x="7251700" y="4406900"/>
          <p14:tracePt t="118865" x="7245350" y="4406900"/>
          <p14:tracePt t="118882" x="7219950" y="4406900"/>
          <p14:tracePt t="118883" x="7213600" y="4406900"/>
          <p14:tracePt t="119139" x="7219950" y="4406900"/>
          <p14:tracePt t="119147" x="7239000" y="4406900"/>
          <p14:tracePt t="119155" x="7258050" y="4400550"/>
          <p14:tracePt t="119165" x="7283450" y="4387850"/>
          <p14:tracePt t="119182" x="7321550" y="4362450"/>
          <p14:tracePt t="119198" x="7346950" y="4356100"/>
          <p14:tracePt t="119215" x="7385050" y="4337050"/>
          <p14:tracePt t="119232" x="7416800" y="4311650"/>
          <p14:tracePt t="119248" x="7442200" y="4286250"/>
          <p14:tracePt t="119265" x="7467600" y="4260850"/>
          <p14:tracePt t="119282" x="7486650" y="4210050"/>
          <p14:tracePt t="119299" x="7524750" y="4133850"/>
          <p14:tracePt t="119315" x="7569200" y="4057650"/>
          <p14:tracePt t="119332" x="7600950" y="3987800"/>
          <p14:tracePt t="119348" x="7620000" y="3943350"/>
          <p14:tracePt t="119365" x="7626350" y="3886200"/>
          <p14:tracePt t="119382" x="7639050" y="3841750"/>
          <p14:tracePt t="119398" x="7639050" y="3797300"/>
          <p14:tracePt t="119415" x="7658100" y="3746500"/>
          <p14:tracePt t="119432" x="7658100" y="3721100"/>
          <p14:tracePt t="119448" x="7658100" y="3689350"/>
          <p14:tracePt t="119465" x="7658100" y="3644900"/>
          <p14:tracePt t="119482" x="7658100" y="3619500"/>
          <p14:tracePt t="119499" x="7658100" y="3536950"/>
          <p14:tracePt t="119515" x="7664450" y="3479800"/>
          <p14:tracePt t="119532" x="7664450" y="3416300"/>
          <p14:tracePt t="119549" x="7664450" y="3371850"/>
          <p14:tracePt t="119565" x="7664450" y="3346450"/>
          <p14:tracePt t="119582" x="7664450" y="3314700"/>
          <p14:tracePt t="119598" x="7664450" y="3282950"/>
          <p14:tracePt t="119615" x="7651750" y="3263900"/>
          <p14:tracePt t="119632" x="7639050" y="3225800"/>
          <p14:tracePt t="119648" x="7613650" y="3181350"/>
          <p14:tracePt t="119665" x="7594600" y="3162300"/>
          <p14:tracePt t="119682" x="7556500" y="3124200"/>
          <p14:tracePt t="119699" x="7524750" y="3098800"/>
          <p14:tracePt t="119715" x="7480300" y="3092450"/>
          <p14:tracePt t="119732" x="7448550" y="3092450"/>
          <p14:tracePt t="119748" x="7404100" y="3092450"/>
          <p14:tracePt t="119765" x="7359650" y="3092450"/>
          <p14:tracePt t="119782" x="7321550" y="3092450"/>
          <p14:tracePt t="119798" x="7283450" y="3111500"/>
          <p14:tracePt t="119815" x="7251700" y="3124200"/>
          <p14:tracePt t="119832" x="7213600" y="3143250"/>
          <p14:tracePt t="119849" x="7181850" y="3162300"/>
          <p14:tracePt t="119865" x="7137400" y="3200400"/>
          <p14:tracePt t="119882" x="7105650" y="3213100"/>
          <p14:tracePt t="119899" x="7080250" y="3238500"/>
          <p14:tracePt t="119915" x="7067550" y="3251200"/>
          <p14:tracePt t="119932" x="7042150" y="3276600"/>
          <p14:tracePt t="119949" x="7029450" y="3282950"/>
          <p14:tracePt t="119965" x="7004050" y="3295650"/>
          <p14:tracePt t="119982" x="6978650" y="3321050"/>
          <p14:tracePt t="119999" x="6972300" y="3340100"/>
          <p14:tracePt t="120015" x="6953250" y="3352800"/>
          <p14:tracePt t="120032" x="6940550" y="3365500"/>
          <p14:tracePt t="120049" x="6934200" y="3384550"/>
          <p14:tracePt t="120065" x="6915150" y="3409950"/>
          <p14:tracePt t="120082" x="6908800" y="3441700"/>
          <p14:tracePt t="120099" x="6902450" y="3479800"/>
          <p14:tracePt t="120115" x="6902450" y="3511550"/>
          <p14:tracePt t="120132" x="6902450" y="3524250"/>
          <p14:tracePt t="120149" x="6902450" y="3556000"/>
          <p14:tracePt t="120165" x="6902450" y="3600450"/>
          <p14:tracePt t="120182" x="6902450" y="3632200"/>
          <p14:tracePt t="120199" x="6908800" y="3644900"/>
          <p14:tracePt t="120215" x="6915150" y="3676650"/>
          <p14:tracePt t="120232" x="6927850" y="3702050"/>
          <p14:tracePt t="120249" x="6953250" y="3727450"/>
          <p14:tracePt t="120265" x="6959600" y="3752850"/>
          <p14:tracePt t="120282" x="6965950" y="3765550"/>
          <p14:tracePt t="120299" x="6991350" y="3790950"/>
          <p14:tracePt t="120315" x="6997700" y="3810000"/>
          <p14:tracePt t="120332" x="7023100" y="3835400"/>
          <p14:tracePt t="120349" x="7029450" y="3841750"/>
          <p14:tracePt t="120365" x="7061200" y="3860800"/>
          <p14:tracePt t="120382" x="7092950" y="3860800"/>
          <p14:tracePt t="120399" x="7112000" y="3873500"/>
          <p14:tracePt t="120415" x="7137400" y="3886200"/>
          <p14:tracePt t="120432" x="7156450" y="3886200"/>
          <p14:tracePt t="120449" x="7162800" y="3886200"/>
          <p14:tracePt t="120465" x="7181850" y="3886200"/>
          <p14:tracePt t="120482" x="7200900" y="3886200"/>
          <p14:tracePt t="120499" x="7219950" y="3886200"/>
          <p14:tracePt t="120515" x="7245350" y="3873500"/>
          <p14:tracePt t="120532" x="7270750" y="3867150"/>
          <p14:tracePt t="120549" x="7302500" y="3860800"/>
          <p14:tracePt t="120566" x="7327900" y="3841750"/>
          <p14:tracePt t="120582" x="7353300" y="3835400"/>
          <p14:tracePt t="120599" x="7359650" y="3835400"/>
          <p14:tracePt t="120616" x="7385050" y="3822700"/>
          <p14:tracePt t="120632" x="7391400" y="3822700"/>
          <p14:tracePt t="120651" x="7397750" y="3822700"/>
          <p14:tracePt t="120675" x="7416800" y="3822700"/>
          <p14:tracePt t="120691" x="7423150" y="3822700"/>
          <p14:tracePt t="120699" x="7429500" y="3816350"/>
          <p14:tracePt t="120715" x="7435850" y="3810000"/>
          <p14:tracePt t="120732" x="7442200" y="3797300"/>
          <p14:tracePt t="120749" x="7442200" y="3784600"/>
          <p14:tracePt t="120765" x="7461250" y="3752850"/>
          <p14:tracePt t="120782" x="7467600" y="3708400"/>
          <p14:tracePt t="120799" x="7467600" y="3663950"/>
          <p14:tracePt t="120815" x="7467600" y="3606800"/>
          <p14:tracePt t="120832" x="7467600" y="3543300"/>
          <p14:tracePt t="120849" x="7467600" y="3498850"/>
          <p14:tracePt t="120865" x="7467600" y="3473450"/>
          <p14:tracePt t="120882" x="7461250" y="3429000"/>
          <p14:tracePt t="120899" x="7448550" y="3403600"/>
          <p14:tracePt t="120915" x="7442200" y="3390900"/>
          <p14:tracePt t="120932" x="7416800" y="3352800"/>
          <p14:tracePt t="120949" x="7410450" y="3346450"/>
          <p14:tracePt t="120966" x="7397750" y="3340100"/>
          <p14:tracePt t="120982" x="7391400" y="3340100"/>
          <p14:tracePt t="120999" x="7385050" y="3340100"/>
          <p14:tracePt t="121019" x="7378700" y="3340100"/>
          <p14:tracePt t="121035" x="7353300" y="3340100"/>
          <p14:tracePt t="121051" x="7346950" y="3340100"/>
          <p14:tracePt t="121067" x="7327900" y="3340100"/>
          <p14:tracePt t="121082" x="7315200" y="3340100"/>
          <p14:tracePt t="121099" x="7296150" y="3340100"/>
          <p14:tracePt t="121116" x="7277100" y="3340100"/>
          <p14:tracePt t="121132" x="7258050" y="3346450"/>
          <p14:tracePt t="121149" x="7232650" y="3365500"/>
          <p14:tracePt t="121166" x="7194550" y="3384550"/>
          <p14:tracePt t="121182" x="7162800" y="3403600"/>
          <p14:tracePt t="121199" x="7137400" y="3416300"/>
          <p14:tracePt t="121215" x="7118350" y="3429000"/>
          <p14:tracePt t="121232" x="7092950" y="3435350"/>
          <p14:tracePt t="121249" x="7080250" y="3448050"/>
          <p14:tracePt t="121266" x="7067550" y="3492500"/>
          <p14:tracePt t="121282" x="7042150" y="3549650"/>
          <p14:tracePt t="121299" x="7023100" y="3625850"/>
          <p14:tracePt t="121316" x="7016750" y="3638550"/>
          <p14:tracePt t="121332" x="7010400" y="3644900"/>
          <p14:tracePt t="121387" x="7010400" y="3651250"/>
          <p14:tracePt t="121395" x="7010400" y="3670300"/>
          <p14:tracePt t="121403" x="7010400" y="3695700"/>
          <p14:tracePt t="121416" x="7010400" y="3727450"/>
          <p14:tracePt t="121432" x="7010400" y="3803650"/>
          <p14:tracePt t="121449" x="7010400" y="3860800"/>
          <p14:tracePt t="121466" x="7010400" y="3911600"/>
          <p14:tracePt t="121482" x="7010400" y="3956050"/>
          <p14:tracePt t="121499" x="7016750" y="3994150"/>
          <p14:tracePt t="121516" x="7016750" y="4000500"/>
          <p14:tracePt t="121532" x="7029450" y="4006850"/>
          <p14:tracePt t="121549" x="7029450" y="4025900"/>
          <p14:tracePt t="121566" x="7054850" y="4057650"/>
          <p14:tracePt t="121582" x="7067550" y="4083050"/>
          <p14:tracePt t="121599" x="7099300" y="4127500"/>
          <p14:tracePt t="121616" x="7124700" y="4165600"/>
          <p14:tracePt t="121632" x="7150100" y="4197350"/>
          <p14:tracePt t="121649" x="7156450" y="4203700"/>
          <p14:tracePt t="121666" x="7169150" y="4216400"/>
          <p14:tracePt t="121682" x="7207250" y="4216400"/>
          <p14:tracePt t="121699" x="7251700" y="4222750"/>
          <p14:tracePt t="121716" x="7308850" y="4241800"/>
          <p14:tracePt t="121732" x="7404100" y="4254500"/>
          <p14:tracePt t="121749" x="7461250" y="4273550"/>
          <p14:tracePt t="121766" x="7486650" y="4273550"/>
          <p14:tracePt t="121782" x="7493000" y="4273550"/>
          <p14:tracePt t="121799" x="7499350" y="4273550"/>
          <p14:tracePt t="121816" x="7505700" y="4273550"/>
          <p14:tracePt t="121835" x="7524750" y="4273550"/>
          <p14:tracePt t="121867" x="7531100" y="4273550"/>
          <p14:tracePt t="121883" x="7537450" y="4273550"/>
          <p14:tracePt t="121907" x="7543800" y="4260850"/>
          <p14:tracePt t="121923" x="7543800" y="4254500"/>
          <p14:tracePt t="121939" x="7543800" y="4248150"/>
          <p14:tracePt t="121955" x="7543800" y="4241800"/>
          <p14:tracePt t="121987" x="7543800" y="4222750"/>
          <p14:tracePt t="122059" x="7543800" y="4216400"/>
          <p14:tracePt t="122252" x="7537450" y="4216400"/>
          <p14:tracePt t="122275" x="7537450" y="4229100"/>
          <p14:tracePt t="122283" x="7537450" y="4241800"/>
          <p14:tracePt t="122411" x="7537450" y="4203700"/>
          <p14:tracePt t="122419" x="7537450" y="4165600"/>
          <p14:tracePt t="122432" x="7537450" y="4127500"/>
          <p14:tracePt t="122449" x="7537450" y="4006850"/>
          <p14:tracePt t="122466" x="7537450" y="3905250"/>
          <p14:tracePt t="122482" x="7537450" y="3848100"/>
          <p14:tracePt t="122499" x="7524750" y="3797300"/>
          <p14:tracePt t="122595" x="7524750" y="3803650"/>
          <p14:tracePt t="122603" x="7524750" y="3822700"/>
          <p14:tracePt t="122611" x="7537450" y="3848100"/>
          <p14:tracePt t="122619" x="7543800" y="3860800"/>
          <p14:tracePt t="122633" x="7550150" y="3873500"/>
          <p14:tracePt t="122649" x="7562850" y="3898900"/>
          <p14:tracePt t="122666" x="7569200" y="3917950"/>
          <p14:tracePt t="122683" x="7575550" y="3924300"/>
          <p14:tracePt t="122699" x="7581900" y="3930650"/>
          <p14:tracePt t="122804" x="7581900" y="3924300"/>
          <p14:tracePt t="122811" x="7581900" y="3905250"/>
          <p14:tracePt t="122828" x="7581900" y="3886200"/>
          <p14:tracePt t="122844" x="7569200" y="3873500"/>
          <p14:tracePt t="122852" x="7569200" y="3867150"/>
          <p14:tracePt t="122866" x="7556500" y="3848100"/>
          <p14:tracePt t="122882" x="7518400" y="3810000"/>
          <p14:tracePt t="122899" x="7454900" y="3733800"/>
          <p14:tracePt t="122916" x="7416800" y="3695700"/>
          <p14:tracePt t="122933" x="7410450" y="3689350"/>
          <p14:tracePt t="122949" x="7397750" y="3689350"/>
          <p14:tracePt t="122966" x="7385050" y="3683000"/>
          <p14:tracePt t="123388" x="7378700" y="3676650"/>
          <p14:tracePt t="123396" x="7372350" y="3670300"/>
          <p14:tracePt t="123404" x="7359650" y="3663950"/>
          <p14:tracePt t="123416" x="7353300" y="3651250"/>
          <p14:tracePt t="123433" x="7327900" y="3638550"/>
          <p14:tracePt t="123449" x="7283450" y="3638550"/>
          <p14:tracePt t="123466" x="7232650" y="3638550"/>
          <p14:tracePt t="123483" x="7188200" y="3638550"/>
          <p14:tracePt t="123499" x="7137400" y="3638550"/>
          <p14:tracePt t="123532" x="7131050" y="3632200"/>
          <p14:tracePt t="123564" x="7131050" y="3619500"/>
          <p14:tracePt t="123572" x="7137400" y="3606800"/>
          <p14:tracePt t="123583" x="7143750" y="3600450"/>
          <p14:tracePt t="123764" x="7150100" y="3594100"/>
          <p14:tracePt t="123812" x="7162800" y="3594100"/>
          <p14:tracePt t="123828" x="7175500" y="3594100"/>
          <p14:tracePt t="123852" x="7181850" y="3594100"/>
          <p14:tracePt t="123860" x="7188200" y="3594100"/>
          <p14:tracePt t="123876" x="7200900" y="3594100"/>
          <p14:tracePt t="123884" x="7213600" y="3594100"/>
          <p14:tracePt t="123900" x="7232650" y="3568700"/>
          <p14:tracePt t="123916" x="7258050" y="3543300"/>
          <p14:tracePt t="123933" x="7289800" y="3536950"/>
          <p14:tracePt t="123949" x="7315200" y="3524250"/>
          <p14:tracePt t="123966" x="7334250" y="3505200"/>
          <p14:tracePt t="123983" x="7378700" y="3505200"/>
          <p14:tracePt t="124012" x="7385050" y="3511550"/>
          <p14:tracePt t="124044" x="7385050" y="3524250"/>
          <p14:tracePt t="124052" x="7385050" y="3543300"/>
          <p14:tracePt t="124060" x="7385050" y="3549650"/>
          <p14:tracePt t="124068" x="7385050" y="3562350"/>
          <p14:tracePt t="124083" x="7385050" y="3594100"/>
          <p14:tracePt t="124099" x="7385050" y="3606800"/>
          <p14:tracePt t="124132" x="7378700" y="3619500"/>
          <p14:tracePt t="124244" x="7372350" y="3613150"/>
          <p14:tracePt t="124268" x="7372350" y="3606800"/>
          <p14:tracePt t="124284" x="7372350" y="3600450"/>
          <p14:tracePt t="124292" x="7372350" y="3594100"/>
          <p14:tracePt t="124308" x="7372350" y="3587750"/>
          <p14:tracePt t="124324" x="7372350" y="3568700"/>
          <p14:tracePt t="124340" x="7385050" y="3549650"/>
          <p14:tracePt t="124580" x="7378700" y="3549650"/>
          <p14:tracePt t="124588" x="7372350" y="3556000"/>
          <p14:tracePt t="124668" x="7366000" y="3562350"/>
          <p14:tracePt t="124700" x="7359650" y="3562350"/>
          <p14:tracePt t="124732" x="7353300" y="3562350"/>
          <p14:tracePt t="124748" x="7346950" y="3562350"/>
          <p14:tracePt t="124772" x="7334250" y="3562350"/>
          <p14:tracePt t="124783" x="7327900" y="3549650"/>
          <p14:tracePt t="124800" x="7321550" y="3549650"/>
          <p14:tracePt t="124816" x="7315200" y="3543300"/>
          <p14:tracePt t="124900" x="7308850" y="3543300"/>
          <p14:tracePt t="124916" x="7302500" y="3543300"/>
          <p14:tracePt t="124924" x="7283450" y="3543300"/>
          <p14:tracePt t="124933" x="7264400" y="3556000"/>
          <p14:tracePt t="124950" x="7258050" y="3562350"/>
          <p14:tracePt t="124966" x="7258050" y="3575050"/>
          <p14:tracePt t="125100" x="7258050" y="3568700"/>
          <p14:tracePt t="125148" x="7258050" y="3562350"/>
          <p14:tracePt t="125268" x="7258050" y="3556000"/>
          <p14:tracePt t="125276" x="7258050" y="3549650"/>
          <p14:tracePt t="125284" x="7264400" y="3543300"/>
          <p14:tracePt t="125300" x="7283450" y="3524250"/>
          <p14:tracePt t="125317" x="7289800" y="3517900"/>
          <p14:tracePt t="125333" x="7308850" y="3498850"/>
          <p14:tracePt t="125350" x="7315200" y="3479800"/>
          <p14:tracePt t="125452" x="7315200" y="3473450"/>
          <p14:tracePt t="125868" x="7315200" y="3486150"/>
          <p14:tracePt t="125884" x="7315200" y="3492500"/>
          <p14:tracePt t="126116" x="7315200" y="3505200"/>
          <p14:tracePt t="126148" x="7315200" y="3511550"/>
          <p14:tracePt t="126164" x="7315200" y="3524250"/>
          <p14:tracePt t="126196" x="7315200" y="3530600"/>
          <p14:tracePt t="126212" x="7315200" y="3543300"/>
          <p14:tracePt t="130886" x="7315200" y="3549650"/>
          <p14:tracePt t="131966" x="7321550" y="3562350"/>
          <p14:tracePt t="132158" x="7321550" y="3568700"/>
          <p14:tracePt t="132174" x="7321550" y="3581400"/>
          <p14:tracePt t="132182" x="7321550" y="3587750"/>
          <p14:tracePt t="132190" x="7315200" y="3600450"/>
          <p14:tracePt t="132326" x="7308850" y="3600450"/>
          <p14:tracePt t="132334" x="7302500" y="3606800"/>
          <p14:tracePt t="132351" x="7283450" y="3606800"/>
          <p14:tracePt t="132368" x="7277100" y="3606800"/>
          <p14:tracePt t="132385" x="7264400" y="3606800"/>
          <p14:tracePt t="132401" x="7239000" y="3613150"/>
          <p14:tracePt t="132418" x="7226300" y="3613150"/>
          <p14:tracePt t="132435" x="7207250" y="3613150"/>
          <p14:tracePt t="132451" x="7188200" y="3613150"/>
          <p14:tracePt t="132468" x="7181850" y="3613150"/>
          <p14:tracePt t="132485" x="7169150" y="3613150"/>
          <p14:tracePt t="132502" x="7143750" y="3613150"/>
          <p14:tracePt t="132542" x="7137400" y="3594100"/>
          <p14:tracePt t="132718" x="7143750" y="3594100"/>
          <p14:tracePt t="132726" x="7162800" y="3594100"/>
          <p14:tracePt t="132735" x="7169150" y="3594100"/>
          <p14:tracePt t="132806" x="7188200" y="3594100"/>
          <p14:tracePt t="132846" x="7194550" y="3594100"/>
          <p14:tracePt t="132854" x="7200900" y="3594100"/>
          <p14:tracePt t="132862" x="7226300" y="3594100"/>
          <p14:tracePt t="132870" x="7232650" y="3594100"/>
          <p14:tracePt t="132885" x="7239000" y="3594100"/>
          <p14:tracePt t="132902" x="7270750" y="3594100"/>
          <p14:tracePt t="132918" x="7315200" y="3594100"/>
          <p14:tracePt t="132935" x="7346950" y="3594100"/>
          <p14:tracePt t="132952" x="7372350" y="3594100"/>
          <p14:tracePt t="132968" x="7385050" y="3594100"/>
          <p14:tracePt t="133078" x="7397750" y="3594100"/>
          <p14:tracePt t="133542" x="7391400" y="3594100"/>
          <p14:tracePt t="133550" x="7321550" y="3594100"/>
          <p14:tracePt t="133568" x="7061200" y="3549650"/>
          <p14:tracePt t="133585" x="6826250" y="3511550"/>
          <p14:tracePt t="133602" x="6623050" y="3511550"/>
          <p14:tracePt t="133618" x="6426200" y="3486150"/>
          <p14:tracePt t="133635" x="6229350" y="3441700"/>
          <p14:tracePt t="133652" x="6045200" y="3390900"/>
          <p14:tracePt t="133668" x="5899150" y="3352800"/>
          <p14:tracePt t="133685" x="5746750" y="3289300"/>
          <p14:tracePt t="133702" x="5384800" y="3194050"/>
          <p14:tracePt t="133718" x="5067300" y="3111500"/>
          <p14:tracePt t="133735" x="4768850" y="3022600"/>
          <p14:tracePt t="133752" x="4438650" y="2952750"/>
          <p14:tracePt t="133769" x="4152900" y="2895600"/>
          <p14:tracePt t="133785" x="3975100" y="2870200"/>
          <p14:tracePt t="133802" x="3860800" y="2819400"/>
          <p14:tracePt t="133818" x="3784600" y="2768600"/>
          <p14:tracePt t="133835" x="3746500" y="2717800"/>
          <p14:tracePt t="133852" x="3714750" y="2635250"/>
          <p14:tracePt t="133868" x="3683000" y="2565400"/>
          <p14:tracePt t="133885" x="3663950" y="2470150"/>
          <p14:tracePt t="133902" x="3644900" y="2362200"/>
          <p14:tracePt t="133918" x="3632200" y="2266950"/>
          <p14:tracePt t="133935" x="3632200" y="2222500"/>
          <p14:tracePt t="133952" x="3625850" y="2165350"/>
          <p14:tracePt t="133968" x="3625850" y="2101850"/>
          <p14:tracePt t="133985" x="3613150" y="2057400"/>
          <p14:tracePt t="134002" x="3606800" y="2019300"/>
          <p14:tracePt t="134018" x="3581400" y="1993900"/>
          <p14:tracePt t="134035" x="3536950" y="1955800"/>
          <p14:tracePt t="134052" x="3467100" y="1936750"/>
          <p14:tracePt t="134068" x="3340100" y="1930400"/>
          <p14:tracePt t="134085" x="3232150" y="1930400"/>
          <p14:tracePt t="134102" x="3054350" y="1930400"/>
          <p14:tracePt t="134118" x="2857500" y="1974850"/>
          <p14:tracePt t="134135" x="2559050" y="2076450"/>
          <p14:tracePt t="134152" x="2171700" y="2184400"/>
          <p14:tracePt t="134168" x="1911350" y="2222500"/>
          <p14:tracePt t="134185" x="1714500" y="2254250"/>
          <p14:tracePt t="134202" x="1619250" y="2266950"/>
          <p14:tracePt t="134219" x="1612900" y="2266950"/>
          <p14:tracePt t="134235" x="1606550" y="2266950"/>
          <p14:tracePt t="134252" x="1593850" y="2260600"/>
          <p14:tracePt t="134270" x="1593850" y="2254250"/>
          <p14:tracePt t="134285" x="1606550" y="2241550"/>
          <p14:tracePt t="134302" x="1657350" y="2222500"/>
          <p14:tracePt t="134319" x="1701800" y="2209800"/>
          <p14:tracePt t="134335" x="1771650" y="2190750"/>
          <p14:tracePt t="134352" x="1911350" y="2146300"/>
          <p14:tracePt t="134369" x="2127250" y="2089150"/>
          <p14:tracePt t="134385" x="2400300" y="2006600"/>
          <p14:tracePt t="134402" x="2698750" y="1949450"/>
          <p14:tracePt t="134419" x="2978150" y="1892300"/>
          <p14:tracePt t="134435" x="3168650" y="1879600"/>
          <p14:tracePt t="134452" x="3263900" y="1879600"/>
          <p14:tracePt t="134469" x="3289300" y="1879600"/>
          <p14:tracePt t="134485" x="3308350" y="1879600"/>
          <p14:tracePt t="134502" x="3352800" y="1885950"/>
          <p14:tracePt t="134519" x="3359150" y="1885950"/>
          <p14:tracePt t="134535" x="3390900" y="1892300"/>
          <p14:tracePt t="134552" x="3403600" y="1892300"/>
          <p14:tracePt t="134569" x="3422650" y="1892300"/>
          <p14:tracePt t="134585" x="3441700" y="1905000"/>
          <p14:tracePt t="134662" x="3441700" y="1892300"/>
          <p14:tracePt t="134670" x="3441700" y="1885950"/>
          <p14:tracePt t="134685" x="3441700" y="1879600"/>
          <p14:tracePt t="134702" x="3441700" y="1854200"/>
          <p14:tracePt t="134886" x="3441700" y="1879600"/>
          <p14:tracePt t="134894" x="3441700" y="1885950"/>
          <p14:tracePt t="134902" x="3441700" y="1911350"/>
          <p14:tracePt t="134919" x="3441700" y="1943100"/>
          <p14:tracePt t="134935" x="3441700" y="1962150"/>
          <p14:tracePt t="134952" x="3448050" y="1974850"/>
          <p14:tracePt t="135503" x="3454400" y="1974850"/>
          <p14:tracePt t="135518" x="3460750" y="1974850"/>
          <p14:tracePt t="135527" x="3479800" y="1968500"/>
          <p14:tracePt t="135542" x="3486150" y="1962150"/>
          <p14:tracePt t="135559" x="3505200" y="1949450"/>
          <p14:tracePt t="135569" x="3511550" y="1943100"/>
          <p14:tracePt t="135585" x="3524250" y="1930400"/>
          <p14:tracePt t="135602" x="3530600" y="1924050"/>
          <p14:tracePt t="135619" x="3543300" y="1924050"/>
          <p14:tracePt t="135635" x="3549650" y="1917700"/>
          <p14:tracePt t="135799" x="3549650" y="1924050"/>
          <p14:tracePt t="135943" x="3556000" y="1930400"/>
          <p14:tracePt t="135959" x="3562350" y="1930400"/>
          <p14:tracePt t="135975" x="3581400" y="1930400"/>
          <p14:tracePt t="135983" x="3587750" y="1930400"/>
          <p14:tracePt t="135991" x="3594100" y="1930400"/>
          <p14:tracePt t="136007" x="3600450" y="1930400"/>
          <p14:tracePt t="136047" x="3613150" y="1930400"/>
          <p14:tracePt t="136063" x="3625850" y="1930400"/>
          <p14:tracePt t="136647" x="3638550" y="1930400"/>
          <p14:tracePt t="136655" x="3670300" y="1924050"/>
          <p14:tracePt t="136669" x="3683000" y="1911350"/>
          <p14:tracePt t="136686" x="3708400" y="1905000"/>
          <p14:tracePt t="136687" x="3714750" y="1898650"/>
          <p14:tracePt t="136711" x="3727450" y="1898650"/>
          <p14:tracePt t="136743" x="3740150" y="1898650"/>
          <p14:tracePt t="137839" x="3721100" y="1898650"/>
          <p14:tracePt t="137847" x="3695700" y="1885950"/>
          <p14:tracePt t="137855" x="3670300" y="1885950"/>
          <p14:tracePt t="137869" x="3625850" y="1885950"/>
          <p14:tracePt t="137886" x="3562350" y="1885950"/>
          <p14:tracePt t="137903" x="3384550" y="1885950"/>
          <p14:tracePt t="137919" x="3225800" y="1885950"/>
          <p14:tracePt t="137936" x="3086100" y="1873250"/>
          <p14:tracePt t="137953" x="2959100" y="1866900"/>
          <p14:tracePt t="137970" x="2870200" y="1841500"/>
          <p14:tracePt t="137986" x="2794000" y="1828800"/>
          <p14:tracePt t="138003" x="2736850" y="1822450"/>
          <p14:tracePt t="138020" x="2679700" y="1809750"/>
          <p14:tracePt t="138036" x="2622550" y="1809750"/>
          <p14:tracePt t="138053" x="2552700" y="1790700"/>
          <p14:tracePt t="138070" x="2508250" y="1790700"/>
          <p14:tracePt t="138086" x="2463800" y="1790700"/>
          <p14:tracePt t="138103" x="2451100" y="1790700"/>
          <p14:tracePt t="138120" x="2444750" y="1790700"/>
          <p14:tracePt t="138351" x="2438400" y="1790700"/>
          <p14:tracePt t="138367" x="2438400" y="1797050"/>
          <p14:tracePt t="138383" x="2438400" y="1816100"/>
          <p14:tracePt t="138391" x="2457450" y="1822450"/>
          <p14:tracePt t="138403" x="2470150" y="1822450"/>
          <p14:tracePt t="138419" x="2565400" y="1822450"/>
          <p14:tracePt t="138436" x="2654300" y="1822450"/>
          <p14:tracePt t="138453" x="2774950" y="1822450"/>
          <p14:tracePt t="138469" x="2870200" y="1835150"/>
          <p14:tracePt t="138486" x="2908300" y="1854200"/>
          <p14:tracePt t="138503" x="2927350" y="1873250"/>
          <p14:tracePt t="138535" x="2946400" y="1873250"/>
          <p14:tracePt t="138551" x="2952750" y="1873250"/>
          <p14:tracePt t="138567" x="2959100" y="1873250"/>
          <p14:tracePt t="138599" x="2965450" y="1873250"/>
          <p14:tracePt t="138679" x="2978150" y="1879600"/>
          <p14:tracePt t="138687" x="2978150" y="1885950"/>
          <p14:tracePt t="138695" x="2971800" y="1917700"/>
          <p14:tracePt t="138711" x="2965450" y="1936750"/>
          <p14:tracePt t="138720" x="2959100" y="1943100"/>
          <p14:tracePt t="138736" x="2959100" y="1955800"/>
          <p14:tracePt t="138911" x="2959100" y="1949450"/>
          <p14:tracePt t="138927" x="2965450" y="1943100"/>
          <p14:tracePt t="138936" x="2990850" y="1936750"/>
          <p14:tracePt t="138959" x="2997200" y="1930400"/>
          <p14:tracePt t="138975" x="3003550" y="1924050"/>
          <p14:tracePt t="139119" x="2997200" y="1924050"/>
          <p14:tracePt t="139191" x="2990850" y="1924050"/>
          <p14:tracePt t="139247" x="2971800" y="1924050"/>
          <p14:tracePt t="139279" x="2965450" y="1924050"/>
          <p14:tracePt t="139935" x="2959100" y="1924050"/>
          <p14:tracePt t="139943" x="2946400" y="1936750"/>
          <p14:tracePt t="140039" x="2940050" y="1936750"/>
          <p14:tracePt t="140136" x="2914650" y="1930400"/>
          <p14:tracePt t="140143" x="2914650" y="1917700"/>
          <p14:tracePt t="140153" x="2908300" y="1905000"/>
          <p14:tracePt t="140181" x="2908300" y="1835150"/>
          <p14:tracePt t="140199" x="2908300" y="1822450"/>
          <p14:tracePt t="140512" x="2908300" y="1828800"/>
          <p14:tracePt t="140528" x="2908300" y="1835150"/>
          <p14:tracePt t="140688" x="2908300" y="1841500"/>
          <p14:tracePt t="140712" x="2908300" y="1854200"/>
          <p14:tracePt t="141104" x="2908300" y="1873250"/>
          <p14:tracePt t="141112" x="2921000" y="1879600"/>
          <p14:tracePt t="141136" x="2927350" y="1892300"/>
          <p14:tracePt t="142256" x="2940050" y="1892300"/>
          <p14:tracePt t="142280" x="2946400" y="1885950"/>
          <p14:tracePt t="143456" x="2965450" y="1885950"/>
          <p14:tracePt t="143464" x="2990850" y="1885950"/>
          <p14:tracePt t="143472" x="3028950" y="1885950"/>
          <p14:tracePt t="143487" x="3098800" y="1866900"/>
          <p14:tracePt t="143504" x="3257550" y="1854200"/>
          <p14:tracePt t="143521" x="3327400" y="1841500"/>
          <p14:tracePt t="143537" x="3371850" y="1841500"/>
          <p14:tracePt t="143554" x="3390900" y="1841500"/>
          <p14:tracePt t="143904" x="3397250" y="1841500"/>
          <p14:tracePt t="143912" x="3441700" y="1841500"/>
          <p14:tracePt t="143921" x="3492500" y="1841500"/>
          <p14:tracePt t="143938" x="3670300" y="1841500"/>
          <p14:tracePt t="143954" x="3879850" y="1841500"/>
          <p14:tracePt t="143971" x="4019550" y="1841500"/>
          <p14:tracePt t="143987" x="4057650" y="1841500"/>
          <p14:tracePt t="144004" x="4064000" y="1841500"/>
          <p14:tracePt t="144168" x="4057650" y="1841500"/>
          <p14:tracePt t="144176" x="4038600" y="1835150"/>
          <p14:tracePt t="144193" x="4013200" y="1828800"/>
          <p14:tracePt t="144204" x="4006850" y="1822450"/>
          <p14:tracePt t="144705" x="4000500" y="1822450"/>
          <p14:tracePt t="145225" x="4006850" y="1822450"/>
          <p14:tracePt t="145233" x="4013200" y="1822450"/>
          <p14:tracePt t="145241" x="4019550" y="1822450"/>
          <p14:tracePt t="145257" x="4038600" y="1822450"/>
          <p14:tracePt t="145273" x="4051300" y="1822450"/>
          <p14:tracePt t="145289" x="4064000" y="1828800"/>
          <p14:tracePt t="145305" x="4070350" y="1835150"/>
          <p14:tracePt t="145321" x="4095750" y="1847850"/>
          <p14:tracePt t="145338" x="4102100" y="1854200"/>
          <p14:tracePt t="145354" x="4121150" y="1866900"/>
          <p14:tracePt t="145371" x="4140200" y="1866900"/>
          <p14:tracePt t="145388" x="4171950" y="1866900"/>
          <p14:tracePt t="145404" x="4216400" y="1866900"/>
          <p14:tracePt t="145421" x="4260850" y="1866900"/>
          <p14:tracePt t="145438" x="4286250" y="1866900"/>
          <p14:tracePt t="145455" x="4298950" y="1866900"/>
          <p14:tracePt t="145471" x="4330700" y="1866900"/>
          <p14:tracePt t="145488" x="4343400" y="1866900"/>
          <p14:tracePt t="145513" x="4349750" y="1866900"/>
          <p14:tracePt t="145841" x="4337050" y="1866900"/>
          <p14:tracePt t="145873" x="4330700" y="1866900"/>
          <p14:tracePt t="145897" x="4324350" y="1866900"/>
          <p14:tracePt t="146497" x="4311650" y="1866900"/>
          <p14:tracePt t="146513" x="4298950" y="1866900"/>
          <p14:tracePt t="146529" x="4292600" y="1866900"/>
          <p14:tracePt t="146537" x="4286250" y="1873250"/>
          <p14:tracePt t="146545" x="4279900" y="1879600"/>
          <p14:tracePt t="146555" x="4260850" y="1898650"/>
          <p14:tracePt t="146571" x="4254500" y="1905000"/>
          <p14:tracePt t="146588" x="4248150" y="1911350"/>
          <p14:tracePt t="146605" x="4216400" y="1949450"/>
          <p14:tracePt t="146621" x="4197350" y="1962150"/>
          <p14:tracePt t="146638" x="4140200" y="1993900"/>
          <p14:tracePt t="146655" x="4083050" y="2032000"/>
          <p14:tracePt t="146671" x="3968750" y="2076450"/>
          <p14:tracePt t="146688" x="3835400" y="2114550"/>
          <p14:tracePt t="146705" x="3581400" y="2165350"/>
          <p14:tracePt t="146721" x="3422650" y="2165350"/>
          <p14:tracePt t="146738" x="3302000" y="2165350"/>
          <p14:tracePt t="146755" x="3206750" y="2165350"/>
          <p14:tracePt t="146771" x="3155950" y="2165350"/>
          <p14:tracePt t="146788" x="3117850" y="2165350"/>
          <p14:tracePt t="146805" x="3105150" y="2165350"/>
          <p14:tracePt t="146821" x="3098800" y="2165350"/>
          <p14:tracePt t="146985" x="3117850" y="2165350"/>
          <p14:tracePt t="146993" x="3206750" y="2165350"/>
          <p14:tracePt t="147001" x="3282950" y="2165350"/>
          <p14:tracePt t="147009" x="3352800" y="2165350"/>
          <p14:tracePt t="147022" x="3422650" y="2178050"/>
          <p14:tracePt t="147038" x="3536950" y="2197100"/>
          <p14:tracePt t="147055" x="3575050" y="2209800"/>
          <p14:tracePt t="147071" x="3581400" y="2216150"/>
          <p14:tracePt t="147088" x="3606800" y="2241550"/>
          <p14:tracePt t="147105" x="3606800" y="2273300"/>
          <p14:tracePt t="147121" x="3613150" y="2317750"/>
          <p14:tracePt t="147138" x="3613150" y="2362200"/>
          <p14:tracePt t="147155" x="3632200" y="2419350"/>
          <p14:tracePt t="147171" x="3657600" y="2444750"/>
          <p14:tracePt t="147188" x="3765550" y="2463800"/>
          <p14:tracePt t="147205" x="4038600" y="2463800"/>
          <p14:tracePt t="147222" x="4419600" y="2463800"/>
          <p14:tracePt t="147238" x="4699000" y="2476500"/>
          <p14:tracePt t="147255" x="4806950" y="2489200"/>
          <p14:tracePt t="147272" x="4864100" y="2533650"/>
          <p14:tracePt t="147753" x="4851400" y="2514600"/>
          <p14:tracePt t="147761" x="4838700" y="2482850"/>
          <p14:tracePt t="147772" x="4806950" y="2444750"/>
          <p14:tracePt t="147788" x="4800600" y="2419350"/>
          <p14:tracePt t="147805" x="4787900" y="2393950"/>
          <p14:tracePt t="147822" x="4762500" y="2362200"/>
          <p14:tracePt t="147838" x="4743450" y="2343150"/>
          <p14:tracePt t="147855" x="4737100" y="2336800"/>
          <p14:tracePt t="147872" x="4730750" y="2330450"/>
          <p14:tracePt t="147888" x="4730750" y="2324100"/>
          <p14:tracePt t="147905" x="4724400" y="2317750"/>
          <p14:tracePt t="147922" x="4724400" y="2298700"/>
          <p14:tracePt t="147938" x="4718050" y="2279650"/>
          <p14:tracePt t="147955" x="4718050" y="2260600"/>
          <p14:tracePt t="147972" x="4705350" y="2235200"/>
          <p14:tracePt t="147988" x="4705350" y="2228850"/>
          <p14:tracePt t="148005" x="4692650" y="2197100"/>
          <p14:tracePt t="148022" x="4692650" y="2165350"/>
          <p14:tracePt t="148038" x="4679950" y="2120900"/>
          <p14:tracePt t="148055" x="4673600" y="2070100"/>
          <p14:tracePt t="148072" x="4673600" y="2019300"/>
          <p14:tracePt t="148088" x="4673600" y="1987550"/>
          <p14:tracePt t="148105" x="4667250" y="1943100"/>
          <p14:tracePt t="148122" x="4667250" y="1936750"/>
          <p14:tracePt t="148249" x="4654550" y="1930400"/>
          <p14:tracePt t="148257" x="4648200" y="1930400"/>
          <p14:tracePt t="148265" x="4641850" y="1930400"/>
          <p14:tracePt t="148281" x="4635500" y="1936750"/>
          <p14:tracePt t="148289" x="4635500" y="1943100"/>
          <p14:tracePt t="148305" x="4635500" y="1962150"/>
          <p14:tracePt t="148394" x="4648200" y="1924050"/>
          <p14:tracePt t="148401" x="4667250" y="1879600"/>
          <p14:tracePt t="148409" x="4679950" y="1822450"/>
          <p14:tracePt t="148422" x="4692650" y="1771650"/>
          <p14:tracePt t="148438" x="4699000" y="1676400"/>
          <p14:tracePt t="148455" x="4711700" y="1631950"/>
          <p14:tracePt t="148472" x="4711700" y="1612900"/>
          <p14:tracePt t="148545" x="4711700" y="1631950"/>
          <p14:tracePt t="148554" x="4711700" y="1651000"/>
          <p14:tracePt t="148562" x="4711700" y="1657350"/>
          <p14:tracePt t="148572" x="4711700" y="1689100"/>
          <p14:tracePt t="148589" x="4699000" y="1746250"/>
          <p14:tracePt t="148605" x="4686300" y="1803400"/>
          <p14:tracePt t="148622" x="4686300" y="1847850"/>
          <p14:tracePt t="148639" x="4679950" y="1873250"/>
          <p14:tracePt t="148665" x="4679950" y="1879600"/>
          <p14:tracePt t="148681" x="4686300" y="1885950"/>
          <p14:tracePt t="148698" x="4692650" y="1885950"/>
          <p14:tracePt t="148706" x="4705350" y="1885950"/>
          <p14:tracePt t="148722" x="4737100" y="1873250"/>
          <p14:tracePt t="148738" x="4743450" y="1866900"/>
          <p14:tracePt t="148755" x="4749800" y="1860550"/>
          <p14:tracePt t="148772" x="4775200" y="1854200"/>
          <p14:tracePt t="148789" x="4794250" y="1835150"/>
          <p14:tracePt t="148805" x="4800600" y="1828800"/>
          <p14:tracePt t="148849" x="4806950" y="1828800"/>
          <p14:tracePt t="148890" x="4813300" y="1828800"/>
          <p14:tracePt t="148905" x="4819650" y="1828800"/>
          <p14:tracePt t="148914" x="4826000" y="1828800"/>
          <p14:tracePt t="148922" x="4845050" y="1841500"/>
          <p14:tracePt t="148939" x="4857750" y="1854200"/>
          <p14:tracePt t="148955" x="4864100" y="1860550"/>
          <p14:tracePt t="148972" x="4889500" y="1885950"/>
          <p14:tracePt t="148989" x="4895850" y="1892300"/>
          <p14:tracePt t="149234" x="4889500" y="1892300"/>
          <p14:tracePt t="149242" x="4883150" y="1892300"/>
          <p14:tracePt t="149386" x="4876800" y="1898650"/>
          <p14:tracePt t="149394" x="4876800" y="1911350"/>
          <p14:tracePt t="149405" x="4876800" y="1917700"/>
          <p14:tracePt t="149422" x="4876800" y="1949450"/>
          <p14:tracePt t="149439" x="4876800" y="1974850"/>
          <p14:tracePt t="149455" x="4876800" y="1993900"/>
          <p14:tracePt t="149472" x="4876800" y="2025650"/>
          <p14:tracePt t="149489" x="4876800" y="2044700"/>
          <p14:tracePt t="149505" x="4876800" y="2063750"/>
          <p14:tracePt t="149522" x="4876800" y="2082800"/>
          <p14:tracePt t="149539" x="4876800" y="2101850"/>
          <p14:tracePt t="149555" x="4876800" y="2108200"/>
          <p14:tracePt t="149572" x="4870450" y="2127250"/>
          <p14:tracePt t="149589" x="4857750" y="2133600"/>
          <p14:tracePt t="149634" x="4851400" y="2133600"/>
          <p14:tracePt t="149642" x="4845050" y="2133600"/>
          <p14:tracePt t="149650" x="4832350" y="2133600"/>
          <p14:tracePt t="149658" x="4813300" y="2133600"/>
          <p14:tracePt t="149672" x="4775200" y="2133600"/>
          <p14:tracePt t="149689" x="4730750" y="2152650"/>
          <p14:tracePt t="149706" x="4654550" y="2152650"/>
          <p14:tracePt t="149722" x="4603750" y="2152650"/>
          <p14:tracePt t="149739" x="4559300" y="2152650"/>
          <p14:tracePt t="149755" x="4533900" y="2152650"/>
          <p14:tracePt t="149772" x="4502150" y="2133600"/>
          <p14:tracePt t="149789" x="4483100" y="2120900"/>
          <p14:tracePt t="149806" x="4457700" y="2095500"/>
          <p14:tracePt t="149822" x="4451350" y="2082800"/>
          <p14:tracePt t="149839" x="4451350" y="2070100"/>
          <p14:tracePt t="149855" x="4451350" y="2044700"/>
          <p14:tracePt t="149874" x="4451350" y="2038350"/>
          <p14:tracePt t="149938" x="4451350" y="2032000"/>
          <p14:tracePt t="149946" x="4451350" y="2012950"/>
          <p14:tracePt t="149955" x="4451350" y="2006600"/>
          <p14:tracePt t="149972" x="4451350" y="1993900"/>
          <p14:tracePt t="149989" x="4451350" y="1955800"/>
          <p14:tracePt t="150005" x="4451350" y="1936750"/>
          <p14:tracePt t="150026" x="4451350" y="1930400"/>
          <p14:tracePt t="150290" x="4451350" y="1924050"/>
          <p14:tracePt t="150458" x="4445000" y="1911350"/>
          <p14:tracePt t="150482" x="4438650" y="1911350"/>
          <p14:tracePt t="150506" x="4432300" y="1917700"/>
          <p14:tracePt t="150546" x="4425950" y="1924050"/>
          <p14:tracePt t="150915" x="4413250" y="1924050"/>
          <p14:tracePt t="151410" x="4406900" y="1924050"/>
          <p14:tracePt t="151418" x="4406900" y="1930400"/>
          <p14:tracePt t="151426" x="4406900" y="1955800"/>
          <p14:tracePt t="151439" x="4406900" y="1962150"/>
          <p14:tracePt t="151456" x="4394200" y="1993900"/>
          <p14:tracePt t="151472" x="4381500" y="2012950"/>
          <p14:tracePt t="151554" x="4375150" y="2012950"/>
          <p14:tracePt t="151578" x="4368800" y="1993900"/>
          <p14:tracePt t="151594" x="4368800" y="1981200"/>
          <p14:tracePt t="151602" x="4368800" y="1974850"/>
          <p14:tracePt t="151610" x="4368800" y="1962150"/>
          <p14:tracePt t="151626" x="4368800" y="1955800"/>
          <p14:tracePt t="151658" x="4368800" y="1949450"/>
          <p14:tracePt t="151666" x="4368800" y="1943100"/>
          <p14:tracePt t="151802" x="4362450" y="1936750"/>
          <p14:tracePt t="151914" x="4343400" y="1936750"/>
          <p14:tracePt t="151938" x="4337050" y="19431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880" y="0"/>
            <a:ext cx="7886700" cy="1325563"/>
          </a:xfrm>
        </p:spPr>
        <p:txBody>
          <a:bodyPr>
            <a:normAutofit/>
          </a:bodyPr>
          <a:lstStyle/>
          <a:p>
            <a:pPr algn="ctr"/>
            <a:r>
              <a:rPr lang="en-CA" sz="4800" b="1" smtClean="0"/>
              <a:t>Chicxulub Event</a:t>
            </a:r>
            <a:endParaRPr lang="en-CA" sz="4800" b="1" dirty="0"/>
          </a:p>
        </p:txBody>
      </p:sp>
      <p:sp>
        <p:nvSpPr>
          <p:cNvPr id="3" name="TextBox 2"/>
          <p:cNvSpPr txBox="1"/>
          <p:nvPr/>
        </p:nvSpPr>
        <p:spPr>
          <a:xfrm>
            <a:off x="597878" y="1184031"/>
            <a:ext cx="8030306" cy="1384995"/>
          </a:xfrm>
          <a:prstGeom prst="rect">
            <a:avLst/>
          </a:prstGeom>
          <a:noFill/>
        </p:spPr>
        <p:txBody>
          <a:bodyPr wrap="square" rtlCol="0">
            <a:spAutoFit/>
          </a:bodyPr>
          <a:lstStyle/>
          <a:p>
            <a:r>
              <a:rPr lang="en-CA" sz="2400" dirty="0" smtClean="0"/>
              <a:t>Evidence of the global scale of the Chicxulub Event:  a globally distributed layer of sediments with anomalous </a:t>
            </a:r>
            <a:r>
              <a:rPr lang="en-CA" sz="2400" b="1" dirty="0" err="1" smtClean="0"/>
              <a:t>Ir</a:t>
            </a:r>
            <a:r>
              <a:rPr lang="en-CA" sz="2400" dirty="0" smtClean="0"/>
              <a:t> (iridium).</a:t>
            </a:r>
          </a:p>
          <a:p>
            <a:endParaRPr lang="en-CA" dirty="0"/>
          </a:p>
          <a:p>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6829" y="2044028"/>
            <a:ext cx="3490775" cy="21762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0277" y="4325816"/>
            <a:ext cx="3387969" cy="219807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046" y="4384431"/>
            <a:ext cx="3282462" cy="21804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876" y="2086707"/>
            <a:ext cx="3341077" cy="2145323"/>
          </a:xfrm>
          <a:prstGeom prst="rect">
            <a:avLst/>
          </a:prstGeom>
        </p:spPr>
      </p:pic>
      <p:sp>
        <p:nvSpPr>
          <p:cNvPr id="8" name="TextBox 7"/>
          <p:cNvSpPr txBox="1"/>
          <p:nvPr/>
        </p:nvSpPr>
        <p:spPr>
          <a:xfrm>
            <a:off x="1055077" y="3798277"/>
            <a:ext cx="2031133" cy="369332"/>
          </a:xfrm>
          <a:prstGeom prst="rect">
            <a:avLst/>
          </a:prstGeom>
          <a:noFill/>
        </p:spPr>
        <p:txBody>
          <a:bodyPr wrap="none" rtlCol="0">
            <a:spAutoFit/>
          </a:bodyPr>
          <a:lstStyle/>
          <a:p>
            <a:r>
              <a:rPr lang="en-CA" dirty="0" err="1" smtClean="0">
                <a:solidFill>
                  <a:srgbClr val="FF0000"/>
                </a:solidFill>
              </a:rPr>
              <a:t>Drumheller</a:t>
            </a:r>
            <a:r>
              <a:rPr lang="en-CA" dirty="0" smtClean="0">
                <a:solidFill>
                  <a:srgbClr val="FF0000"/>
                </a:solidFill>
              </a:rPr>
              <a:t>, Alberta</a:t>
            </a:r>
            <a:endParaRPr lang="en-CA" dirty="0">
              <a:solidFill>
                <a:srgbClr val="FF0000"/>
              </a:solidFill>
            </a:endParaRPr>
          </a:p>
        </p:txBody>
      </p:sp>
      <p:sp>
        <p:nvSpPr>
          <p:cNvPr id="9" name="TextBox 8"/>
          <p:cNvSpPr txBox="1"/>
          <p:nvPr/>
        </p:nvSpPr>
        <p:spPr>
          <a:xfrm>
            <a:off x="5005754" y="3903785"/>
            <a:ext cx="2360326" cy="369332"/>
          </a:xfrm>
          <a:prstGeom prst="rect">
            <a:avLst/>
          </a:prstGeom>
          <a:noFill/>
        </p:spPr>
        <p:txBody>
          <a:bodyPr wrap="none" rtlCol="0">
            <a:spAutoFit/>
          </a:bodyPr>
          <a:lstStyle/>
          <a:p>
            <a:r>
              <a:rPr lang="en-CA" dirty="0" err="1" smtClean="0">
                <a:solidFill>
                  <a:srgbClr val="FF0000"/>
                </a:solidFill>
              </a:rPr>
              <a:t>Geulheim</a:t>
            </a:r>
            <a:r>
              <a:rPr lang="en-CA" dirty="0" smtClean="0">
                <a:solidFill>
                  <a:srgbClr val="FF0000"/>
                </a:solidFill>
              </a:rPr>
              <a:t>, Netherlands</a:t>
            </a:r>
            <a:endParaRPr lang="en-CA" dirty="0">
              <a:solidFill>
                <a:srgbClr val="FF0000"/>
              </a:solidFill>
            </a:endParaRPr>
          </a:p>
        </p:txBody>
      </p:sp>
      <p:sp>
        <p:nvSpPr>
          <p:cNvPr id="10" name="TextBox 9"/>
          <p:cNvSpPr txBox="1"/>
          <p:nvPr/>
        </p:nvSpPr>
        <p:spPr>
          <a:xfrm>
            <a:off x="5251939" y="6107723"/>
            <a:ext cx="2240357" cy="369332"/>
          </a:xfrm>
          <a:prstGeom prst="rect">
            <a:avLst/>
          </a:prstGeom>
          <a:noFill/>
        </p:spPr>
        <p:txBody>
          <a:bodyPr wrap="none" rtlCol="0">
            <a:spAutoFit/>
          </a:bodyPr>
          <a:lstStyle/>
          <a:p>
            <a:r>
              <a:rPr lang="en-CA" dirty="0" err="1" smtClean="0">
                <a:solidFill>
                  <a:srgbClr val="FF0000"/>
                </a:solidFill>
              </a:rPr>
              <a:t>Stevns</a:t>
            </a:r>
            <a:r>
              <a:rPr lang="en-CA" dirty="0" smtClean="0">
                <a:solidFill>
                  <a:srgbClr val="FF0000"/>
                </a:solidFill>
              </a:rPr>
              <a:t> </a:t>
            </a:r>
            <a:r>
              <a:rPr lang="en-CA" dirty="0" err="1" smtClean="0">
                <a:solidFill>
                  <a:srgbClr val="FF0000"/>
                </a:solidFill>
              </a:rPr>
              <a:t>Klint</a:t>
            </a:r>
            <a:r>
              <a:rPr lang="en-CA" dirty="0" smtClean="0">
                <a:solidFill>
                  <a:srgbClr val="FF0000"/>
                </a:solidFill>
              </a:rPr>
              <a:t>, Denmark</a:t>
            </a:r>
            <a:endParaRPr lang="en-CA" dirty="0">
              <a:solidFill>
                <a:srgbClr val="FF0000"/>
              </a:solidFill>
            </a:endParaRPr>
          </a:p>
        </p:txBody>
      </p:sp>
      <p:sp>
        <p:nvSpPr>
          <p:cNvPr id="11" name="TextBox 10"/>
          <p:cNvSpPr txBox="1"/>
          <p:nvPr/>
        </p:nvSpPr>
        <p:spPr>
          <a:xfrm>
            <a:off x="926124" y="6142892"/>
            <a:ext cx="3446584" cy="369332"/>
          </a:xfrm>
          <a:prstGeom prst="rect">
            <a:avLst/>
          </a:prstGeom>
          <a:noFill/>
        </p:spPr>
        <p:txBody>
          <a:bodyPr wrap="square" rtlCol="0">
            <a:spAutoFit/>
          </a:bodyPr>
          <a:lstStyle/>
          <a:p>
            <a:r>
              <a:rPr lang="en-CA" dirty="0" smtClean="0">
                <a:solidFill>
                  <a:srgbClr val="FF0000"/>
                </a:solidFill>
              </a:rPr>
              <a:t>Trinidad  Lake, Colorado</a:t>
            </a:r>
            <a:endParaRPr lang="en-CA" dirty="0">
              <a:solidFill>
                <a:srgbClr val="FF0000"/>
              </a:solidFill>
            </a:endParaRPr>
          </a:p>
        </p:txBody>
      </p:sp>
      <p:cxnSp>
        <p:nvCxnSpPr>
          <p:cNvPr id="13" name="Straight Arrow Connector 12"/>
          <p:cNvCxnSpPr/>
          <p:nvPr/>
        </p:nvCxnSpPr>
        <p:spPr>
          <a:xfrm>
            <a:off x="1395046" y="3106615"/>
            <a:ext cx="480646" cy="3048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p:cNvCxnSpPr/>
          <p:nvPr/>
        </p:nvCxnSpPr>
        <p:spPr>
          <a:xfrm>
            <a:off x="5685692" y="3048000"/>
            <a:ext cx="480646" cy="3048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5" name="Straight Arrow Connector 14"/>
          <p:cNvCxnSpPr/>
          <p:nvPr/>
        </p:nvCxnSpPr>
        <p:spPr>
          <a:xfrm>
            <a:off x="1500554" y="5275385"/>
            <a:ext cx="480646" cy="30480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6" name="Rectangle 15"/>
          <p:cNvSpPr/>
          <p:nvPr/>
        </p:nvSpPr>
        <p:spPr>
          <a:xfrm>
            <a:off x="832338" y="6488668"/>
            <a:ext cx="8170985" cy="369332"/>
          </a:xfrm>
          <a:prstGeom prst="rect">
            <a:avLst/>
          </a:prstGeom>
        </p:spPr>
        <p:txBody>
          <a:bodyPr wrap="square">
            <a:spAutoFit/>
          </a:bodyPr>
          <a:lstStyle/>
          <a:p>
            <a:r>
              <a:rPr lang="en-CA" dirty="0" smtClean="0">
                <a:solidFill>
                  <a:srgbClr val="FF0000"/>
                </a:solidFill>
              </a:rPr>
              <a:t>Images from: </a:t>
            </a:r>
            <a:r>
              <a:rPr lang="en-CA" dirty="0" smtClean="0">
                <a:solidFill>
                  <a:srgbClr val="FF0000"/>
                </a:solidFill>
                <a:hlinkClick r:id="rId8"/>
              </a:rPr>
              <a:t>https://en.wikipedia.org/wiki/Cretaceous-Paleogene_boundary</a:t>
            </a:r>
            <a:endParaRPr lang="en-CA" dirty="0">
              <a:solidFill>
                <a:srgbClr val="FF0000"/>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45150629"/>
      </p:ext>
    </p:extLst>
  </p:cSld>
  <p:clrMapOvr>
    <a:masterClrMapping/>
  </p:clrMapOvr>
  <mc:AlternateContent xmlns:mc="http://schemas.openxmlformats.org/markup-compatibility/2006">
    <mc:Choice xmlns:p14="http://schemas.microsoft.com/office/powerpoint/2010/main" Requires="p14">
      <p:transition spd="slow" p14:dur="2000" advTm="71904"/>
    </mc:Choice>
    <mc:Fallback>
      <p:transition spd="slow" advTm="7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312" x="4311650" y="1943100"/>
          <p14:tracePt t="1320" x="4178300" y="1943100"/>
          <p14:tracePt t="1332" x="3937000" y="1943100"/>
          <p14:tracePt t="1348" x="3689350" y="1854200"/>
          <p14:tracePt t="1365" x="3562350" y="1765300"/>
          <p14:tracePt t="1382" x="3505200" y="1708150"/>
          <p14:tracePt t="1398" x="3505200" y="1682750"/>
          <p14:tracePt t="1415" x="3505200" y="1606550"/>
          <p14:tracePt t="1416" x="3524250" y="1574800"/>
          <p14:tracePt t="1432" x="3543300" y="1549400"/>
          <p14:tracePt t="1448" x="3543300" y="1543050"/>
          <p14:tracePt t="1504" x="3549650" y="1536700"/>
          <p14:tracePt t="1520" x="3549650" y="1517650"/>
          <p14:tracePt t="1568" x="3556000" y="1511300"/>
          <p14:tracePt t="1584" x="3581400" y="1511300"/>
          <p14:tracePt t="1592" x="3594100" y="1524000"/>
          <p14:tracePt t="1600" x="3613150" y="1555750"/>
          <p14:tracePt t="1615" x="3619500" y="1562100"/>
          <p14:tracePt t="1632" x="3638550" y="1587500"/>
          <p14:tracePt t="1648" x="3657600" y="1606550"/>
          <p14:tracePt t="1665" x="3663950" y="1606550"/>
          <p14:tracePt t="1682" x="3670300" y="1612900"/>
          <p14:tracePt t="1713" x="3676650" y="1619250"/>
          <p14:tracePt t="1728" x="3683000" y="1625600"/>
          <p14:tracePt t="1736" x="3695700" y="1631950"/>
          <p14:tracePt t="1749" x="3702050" y="1638300"/>
          <p14:tracePt t="1765" x="3733800" y="1670050"/>
          <p14:tracePt t="1782" x="3759200" y="1676400"/>
          <p14:tracePt t="1798" x="3803650" y="1695450"/>
          <p14:tracePt t="1815" x="3829050" y="1695450"/>
          <p14:tracePt t="1832" x="3867150" y="1695450"/>
          <p14:tracePt t="1848" x="3892550" y="1708150"/>
          <p14:tracePt t="1865" x="3905250" y="1708150"/>
          <p14:tracePt t="1882" x="3949700" y="1708150"/>
          <p14:tracePt t="1904" x="3956050" y="1701800"/>
          <p14:tracePt t="1915" x="3962400" y="1701800"/>
          <p14:tracePt t="1936" x="3981450" y="1701800"/>
          <p14:tracePt t="1968" x="3987800" y="1701800"/>
          <p14:tracePt t="1976" x="3994150" y="1701800"/>
          <p14:tracePt t="1992" x="4000500" y="1701800"/>
          <p14:tracePt t="2000" x="4019550" y="1701800"/>
          <p14:tracePt t="2016" x="4025900" y="1701800"/>
          <p14:tracePt t="2032" x="4057650" y="1701800"/>
          <p14:tracePt t="2048" x="4102100" y="1701800"/>
          <p14:tracePt t="2065" x="4184650" y="1676400"/>
          <p14:tracePt t="2082" x="4229100" y="1657350"/>
          <p14:tracePt t="2099" x="4318000" y="1619250"/>
          <p14:tracePt t="2115" x="4425950" y="1587500"/>
          <p14:tracePt t="2132" x="4495800" y="1543050"/>
          <p14:tracePt t="2149" x="4578350" y="1511300"/>
          <p14:tracePt t="2165" x="4679950" y="1479550"/>
          <p14:tracePt t="2182" x="4813300" y="1441450"/>
          <p14:tracePt t="2199" x="4940300" y="1422400"/>
          <p14:tracePt t="2215" x="5099050" y="1397000"/>
          <p14:tracePt t="2232" x="5283200" y="1384300"/>
          <p14:tracePt t="2249" x="5391150" y="1384300"/>
          <p14:tracePt t="2265" x="5518150" y="1371600"/>
          <p14:tracePt t="2282" x="5638800" y="1371600"/>
          <p14:tracePt t="2299" x="5835650" y="1371600"/>
          <p14:tracePt t="2315" x="6038850" y="1371600"/>
          <p14:tracePt t="2332" x="6286500" y="1371600"/>
          <p14:tracePt t="2349" x="6540500" y="1371600"/>
          <p14:tracePt t="2365" x="6838950" y="1358900"/>
          <p14:tracePt t="2382" x="7137400" y="1314450"/>
          <p14:tracePt t="2399" x="7378700" y="1301750"/>
          <p14:tracePt t="2415" x="7486650" y="1289050"/>
          <p14:tracePt t="2432" x="7531100" y="1270000"/>
          <p14:tracePt t="2449" x="7550150" y="1263650"/>
          <p14:tracePt t="2465" x="7562850" y="1263650"/>
          <p14:tracePt t="2482" x="7569200" y="1257300"/>
          <p14:tracePt t="2704" x="7537450" y="1257300"/>
          <p14:tracePt t="2712" x="7486650" y="1257300"/>
          <p14:tracePt t="2720" x="7410450" y="1257300"/>
          <p14:tracePt t="2749" x="7016750" y="1257300"/>
          <p14:tracePt t="2765" x="6673850" y="1257300"/>
          <p14:tracePt t="2782" x="6362700" y="1257300"/>
          <p14:tracePt t="2799" x="6165850" y="1212850"/>
          <p14:tracePt t="2815" x="6108700" y="1206500"/>
          <p14:tracePt t="2832" x="6032500" y="1231900"/>
          <p14:tracePt t="2849" x="5880100" y="1339850"/>
          <p14:tracePt t="2865" x="5613400" y="1422400"/>
          <p14:tracePt t="2882" x="5314950" y="1479550"/>
          <p14:tracePt t="2899" x="5156200" y="1479550"/>
          <p14:tracePt t="2915" x="5060950" y="1479550"/>
          <p14:tracePt t="2932" x="4927600" y="1479550"/>
          <p14:tracePt t="2949" x="4749800" y="1479550"/>
          <p14:tracePt t="2965" x="4559300" y="1479550"/>
          <p14:tracePt t="2982" x="4330700" y="1479550"/>
          <p14:tracePt t="2999" x="4006850" y="1479550"/>
          <p14:tracePt t="3015" x="3695700" y="1479550"/>
          <p14:tracePt t="3032" x="3244850" y="1479550"/>
          <p14:tracePt t="3049" x="3073400" y="1479550"/>
          <p14:tracePt t="3065" x="2978150" y="1498600"/>
          <p14:tracePt t="3088" x="2971800" y="1511300"/>
          <p14:tracePt t="3099" x="2959100" y="1517650"/>
          <p14:tracePt t="3115" x="2952750" y="1524000"/>
          <p14:tracePt t="3132" x="2946400" y="1549400"/>
          <p14:tracePt t="3149" x="2946400" y="1568450"/>
          <p14:tracePt t="3166" x="2946400" y="1593850"/>
          <p14:tracePt t="3182" x="2946400" y="1619250"/>
          <p14:tracePt t="3199" x="2946400" y="1638300"/>
          <p14:tracePt t="3216" x="2946400" y="1663700"/>
          <p14:tracePt t="3232" x="2946400" y="1670050"/>
          <p14:tracePt t="3249" x="2946400" y="1676400"/>
          <p14:tracePt t="3265" x="2952750" y="1689100"/>
          <p14:tracePt t="3282" x="2971800" y="1701800"/>
          <p14:tracePt t="3299" x="2984500" y="1720850"/>
          <p14:tracePt t="3316" x="2990850" y="1727200"/>
          <p14:tracePt t="3332" x="3003550" y="1758950"/>
          <p14:tracePt t="3349" x="3009900" y="1765300"/>
          <p14:tracePt t="3366" x="3016250" y="1771650"/>
          <p14:tracePt t="3382" x="3035300" y="1790700"/>
          <p14:tracePt t="3399" x="3067050" y="1790700"/>
          <p14:tracePt t="3415" x="3079750" y="1790700"/>
          <p14:tracePt t="3432" x="3143250" y="1778000"/>
          <p14:tracePt t="3449" x="3187700" y="1752600"/>
          <p14:tracePt t="3465" x="3232150" y="1739900"/>
          <p14:tracePt t="3482" x="3257550" y="1739900"/>
          <p14:tracePt t="3499" x="3302000" y="1733550"/>
          <p14:tracePt t="3515" x="3333750" y="1733550"/>
          <p14:tracePt t="3532" x="3365500" y="1733550"/>
          <p14:tracePt t="3549" x="3397250" y="1733550"/>
          <p14:tracePt t="3566" x="3441700" y="1733550"/>
          <p14:tracePt t="3582" x="3536950" y="1752600"/>
          <p14:tracePt t="3599" x="3657600" y="1752600"/>
          <p14:tracePt t="3616" x="3816350" y="1752600"/>
          <p14:tracePt t="3632" x="4146550" y="1752600"/>
          <p14:tracePt t="3649" x="4260850" y="1752600"/>
          <p14:tracePt t="3666" x="4292600" y="1746250"/>
          <p14:tracePt t="3682" x="4298950" y="1746250"/>
          <p14:tracePt t="3905" x="4318000" y="1746250"/>
          <p14:tracePt t="3913" x="4349750" y="1746250"/>
          <p14:tracePt t="3921" x="4400550" y="1739900"/>
          <p14:tracePt t="3932" x="4495800" y="1695450"/>
          <p14:tracePt t="3949" x="4768850" y="1682750"/>
          <p14:tracePt t="3966" x="5226050" y="1600200"/>
          <p14:tracePt t="3982" x="5657850" y="1536700"/>
          <p14:tracePt t="3999" x="5848350" y="1524000"/>
          <p14:tracePt t="4016" x="5899150" y="1517650"/>
          <p14:tracePt t="4032" x="5918200" y="1517650"/>
          <p14:tracePt t="4049" x="5962650" y="1530350"/>
          <p14:tracePt t="4066" x="6000750" y="1536700"/>
          <p14:tracePt t="4082" x="6057900" y="1555750"/>
          <p14:tracePt t="4099" x="6140450" y="1593850"/>
          <p14:tracePt t="4116" x="6254750" y="1612900"/>
          <p14:tracePt t="4132" x="6445250" y="1612900"/>
          <p14:tracePt t="4149" x="6667500" y="1612900"/>
          <p14:tracePt t="4166" x="6864350" y="1612900"/>
          <p14:tracePt t="4182" x="7023100" y="1638300"/>
          <p14:tracePt t="4199" x="7092950" y="1638300"/>
          <p14:tracePt t="4216" x="7156450" y="1638300"/>
          <p14:tracePt t="4232" x="7232650" y="1638300"/>
          <p14:tracePt t="4249" x="7277100" y="1638300"/>
          <p14:tracePt t="4266" x="7353300" y="1644650"/>
          <p14:tracePt t="4282" x="7423150" y="1657350"/>
          <p14:tracePt t="4299" x="7499350" y="1657350"/>
          <p14:tracePt t="4316" x="7569200" y="1657350"/>
          <p14:tracePt t="4332" x="7626350" y="1657350"/>
          <p14:tracePt t="4349" x="7658100" y="1663700"/>
          <p14:tracePt t="4366" x="7689850" y="1663700"/>
          <p14:tracePt t="4382" x="7734300" y="1663700"/>
          <p14:tracePt t="4399" x="7791450" y="1689100"/>
          <p14:tracePt t="4416" x="7886700" y="1689100"/>
          <p14:tracePt t="4432" x="8032750" y="1689100"/>
          <p14:tracePt t="4449" x="8083550" y="1689100"/>
          <p14:tracePt t="4466" x="8108950" y="1689100"/>
          <p14:tracePt t="4482" x="8115300" y="1689100"/>
          <p14:tracePt t="4499" x="8134350" y="1689100"/>
          <p14:tracePt t="4516" x="8153400" y="1689100"/>
          <p14:tracePt t="4532" x="8185150" y="1689100"/>
          <p14:tracePt t="4549" x="8204200" y="1689100"/>
          <p14:tracePt t="4566" x="8216900" y="1682750"/>
          <p14:tracePt t="4582" x="8229600" y="1682750"/>
          <p14:tracePt t="4599" x="8248650" y="1676400"/>
          <p14:tracePt t="4616" x="8267700" y="1676400"/>
          <p14:tracePt t="4633" x="8324850" y="1670050"/>
          <p14:tracePt t="4649" x="8356600" y="1670050"/>
          <p14:tracePt t="4666" x="8382000" y="1651000"/>
          <p14:tracePt t="4682" x="8407400" y="1644650"/>
          <p14:tracePt t="4699" x="8420100" y="1644650"/>
          <p14:tracePt t="4716" x="8445500" y="1631950"/>
          <p14:tracePt t="4733" x="8458200" y="1631950"/>
          <p14:tracePt t="4749" x="8483600" y="1625600"/>
          <p14:tracePt t="4766" x="8489950" y="1625600"/>
          <p14:tracePt t="4783" x="8515350" y="1625600"/>
          <p14:tracePt t="4799" x="8521700" y="1625600"/>
          <p14:tracePt t="4816" x="8528050" y="1625600"/>
          <p14:tracePt t="4857" x="8534400" y="1625600"/>
          <p14:tracePt t="4889" x="8553450" y="1625600"/>
          <p14:tracePt t="5105" x="8559800" y="1625600"/>
          <p14:tracePt t="5113" x="8559800" y="1638300"/>
          <p14:tracePt t="5121" x="8547100" y="1651000"/>
          <p14:tracePt t="5133" x="8496300" y="1663700"/>
          <p14:tracePt t="5149" x="8299450" y="1714500"/>
          <p14:tracePt t="5166" x="8013700" y="1784350"/>
          <p14:tracePt t="5183" x="7556500" y="1854200"/>
          <p14:tracePt t="5199" x="6946900" y="1949450"/>
          <p14:tracePt t="5216" x="6286500" y="2006600"/>
          <p14:tracePt t="5217" x="5988050" y="2044700"/>
          <p14:tracePt t="5233" x="5321300" y="2101850"/>
          <p14:tracePt t="5249" x="4749800" y="2197100"/>
          <p14:tracePt t="5266" x="4146550" y="2197100"/>
          <p14:tracePt t="5283" x="3536950" y="2197100"/>
          <p14:tracePt t="5299" x="2971800" y="2197100"/>
          <p14:tracePt t="5316" x="2603500" y="2197100"/>
          <p14:tracePt t="5333" x="2343150" y="2197100"/>
          <p14:tracePt t="5349" x="2235200" y="2197100"/>
          <p14:tracePt t="5366" x="2209800" y="2197100"/>
          <p14:tracePt t="5383" x="2184400" y="2197100"/>
          <p14:tracePt t="5399" x="2178050" y="2197100"/>
          <p14:tracePt t="5417" x="2171700" y="2197100"/>
          <p14:tracePt t="5433" x="2159000" y="2197100"/>
          <p14:tracePt t="5473" x="2146300" y="2197100"/>
          <p14:tracePt t="5481" x="2139950" y="2197100"/>
          <p14:tracePt t="5489" x="2133600" y="2197100"/>
          <p14:tracePt t="5505" x="2108200" y="2203450"/>
          <p14:tracePt t="5625" x="2114550" y="2197100"/>
          <p14:tracePt t="5633" x="2139950" y="2184400"/>
          <p14:tracePt t="5649" x="2178050" y="2178050"/>
          <p14:tracePt t="5666" x="2228850" y="2171700"/>
          <p14:tracePt t="5683" x="2324100" y="2159000"/>
          <p14:tracePt t="5699" x="2406650" y="2152650"/>
          <p14:tracePt t="5716" x="2533650" y="2127250"/>
          <p14:tracePt t="5733" x="2622550" y="2127250"/>
          <p14:tracePt t="5749" x="2698750" y="2127250"/>
          <p14:tracePt t="5766" x="2755900" y="2127250"/>
          <p14:tracePt t="5783" x="2813050" y="2127250"/>
          <p14:tracePt t="5799" x="2844800" y="2127250"/>
          <p14:tracePt t="5816" x="2870200" y="2127250"/>
          <p14:tracePt t="5833" x="2889250" y="2127250"/>
          <p14:tracePt t="5849" x="2908300" y="2127250"/>
          <p14:tracePt t="5866" x="2914650" y="2127250"/>
          <p14:tracePt t="5889" x="2921000" y="2127250"/>
          <p14:tracePt t="5921" x="2927350" y="2127250"/>
          <p14:tracePt t="5937" x="2940050" y="2127250"/>
          <p14:tracePt t="5945" x="2952750" y="2127250"/>
          <p14:tracePt t="5953" x="2959100" y="2127250"/>
          <p14:tracePt t="5969" x="2990850" y="2114550"/>
          <p14:tracePt t="5983" x="3009900" y="2108200"/>
          <p14:tracePt t="6000" x="3079750" y="2095500"/>
          <p14:tracePt t="6016" x="3162300" y="2095500"/>
          <p14:tracePt t="6033" x="3257550" y="2076450"/>
          <p14:tracePt t="6049" x="3282950" y="2076450"/>
          <p14:tracePt t="6066" x="3289300" y="2076450"/>
          <p14:tracePt t="6089" x="3295650" y="2076450"/>
          <p14:tracePt t="6105" x="3314700" y="2076450"/>
          <p14:tracePt t="6841" x="3314700" y="2070100"/>
          <p14:tracePt t="6849" x="3340100" y="2051050"/>
          <p14:tracePt t="6866" x="3524250" y="2012950"/>
          <p14:tracePt t="6883" x="3879850" y="1987550"/>
          <p14:tracePt t="6900" x="4279900" y="1987550"/>
          <p14:tracePt t="6916" x="4692650" y="1955800"/>
          <p14:tracePt t="6933" x="4991100" y="1955800"/>
          <p14:tracePt t="6950" x="5143500" y="1955800"/>
          <p14:tracePt t="6966" x="5187950" y="1955800"/>
          <p14:tracePt t="6983" x="5207000" y="1955800"/>
          <p14:tracePt t="7000" x="5232400" y="1955800"/>
          <p14:tracePt t="7016" x="5245100" y="1955800"/>
          <p14:tracePt t="7033" x="5270500" y="1955800"/>
          <p14:tracePt t="7050" x="5295900" y="1955800"/>
          <p14:tracePt t="7066" x="5327650" y="1955800"/>
          <p14:tracePt t="7083" x="5372100" y="1955800"/>
          <p14:tracePt t="7100" x="5416550" y="1955800"/>
          <p14:tracePt t="7116" x="5461000" y="1955800"/>
          <p14:tracePt t="7133" x="5518150" y="1955800"/>
          <p14:tracePt t="7150" x="5562600" y="1955800"/>
          <p14:tracePt t="7166" x="5626100" y="1955800"/>
          <p14:tracePt t="7183" x="5683250" y="1955800"/>
          <p14:tracePt t="7200" x="5727700" y="1955800"/>
          <p14:tracePt t="7216" x="5759450" y="1955800"/>
          <p14:tracePt t="7233" x="5810250" y="1955800"/>
          <p14:tracePt t="7250" x="5842000" y="1955800"/>
          <p14:tracePt t="7273" x="5848350" y="1955800"/>
          <p14:tracePt t="7433" x="5848350" y="1968500"/>
          <p14:tracePt t="7441" x="5842000" y="1981200"/>
          <p14:tracePt t="7450" x="5842000" y="1987550"/>
          <p14:tracePt t="7466" x="5835650" y="1993900"/>
          <p14:tracePt t="7483" x="5835650" y="2019300"/>
          <p14:tracePt t="7500" x="5911850" y="2082800"/>
          <p14:tracePt t="7517" x="6242050" y="2114550"/>
          <p14:tracePt t="7533" x="6451600" y="2171700"/>
          <p14:tracePt t="8026" x="6451600" y="2165350"/>
          <p14:tracePt t="8034" x="6451600" y="2139950"/>
          <p14:tracePt t="8050" x="6451600" y="2095500"/>
          <p14:tracePt t="8067" x="6451600" y="2063750"/>
          <p14:tracePt t="8098" x="6451600" y="2051050"/>
          <p14:tracePt t="8122" x="6470650" y="2038350"/>
          <p14:tracePt t="8130" x="6502400" y="2051050"/>
          <p14:tracePt t="8138" x="6527800" y="2063750"/>
          <p14:tracePt t="8150" x="6597650" y="2082800"/>
          <p14:tracePt t="8167" x="6680200" y="2114550"/>
          <p14:tracePt t="8183" x="6788150" y="2171700"/>
          <p14:tracePt t="8200" x="6877050" y="2228850"/>
          <p14:tracePt t="8217" x="6946900" y="2279650"/>
          <p14:tracePt t="8234" x="7016750" y="2355850"/>
          <p14:tracePt t="8250" x="7029450" y="2387600"/>
          <p14:tracePt t="8267" x="7029450" y="2425700"/>
          <p14:tracePt t="8283" x="7029450" y="2470150"/>
          <p14:tracePt t="8300" x="7048500" y="2514600"/>
          <p14:tracePt t="8317" x="7048500" y="2559050"/>
          <p14:tracePt t="8333" x="7048500" y="2603500"/>
          <p14:tracePt t="8350" x="7048500" y="2660650"/>
          <p14:tracePt t="8367" x="7048500" y="2736850"/>
          <p14:tracePt t="8383" x="7029450" y="2876550"/>
          <p14:tracePt t="8400" x="6972300" y="3009900"/>
          <p14:tracePt t="8417" x="6908800" y="3149600"/>
          <p14:tracePt t="8433" x="6813550" y="3327400"/>
          <p14:tracePt t="8450" x="6762750" y="3403600"/>
          <p14:tracePt t="8467" x="6724650" y="3441700"/>
          <p14:tracePt t="8483" x="6699250" y="3467100"/>
          <p14:tracePt t="8500" x="6616700" y="3498850"/>
          <p14:tracePt t="8517" x="6546850" y="3524250"/>
          <p14:tracePt t="8534" x="6438900" y="3562350"/>
          <p14:tracePt t="8550" x="6292850" y="3581400"/>
          <p14:tracePt t="8567" x="6235700" y="3594100"/>
          <p14:tracePt t="8584" x="6178550" y="3625850"/>
          <p14:tracePt t="8600" x="6153150" y="3625850"/>
          <p14:tracePt t="8617" x="6146800" y="3625850"/>
          <p14:tracePt t="8633" x="6140450" y="3625850"/>
          <p14:tracePt t="8650" x="6127750" y="3625850"/>
          <p14:tracePt t="8667" x="6108700" y="3613150"/>
          <p14:tracePt t="8683" x="6076950" y="3613150"/>
          <p14:tracePt t="8700" x="6007100" y="3613150"/>
          <p14:tracePt t="8717" x="5899150" y="3613150"/>
          <p14:tracePt t="8733" x="5854700" y="3613150"/>
          <p14:tracePt t="8750" x="5784850" y="3638550"/>
          <p14:tracePt t="8767" x="5664200" y="3740150"/>
          <p14:tracePt t="8783" x="5441950" y="3835400"/>
          <p14:tracePt t="8800" x="5156200" y="3962400"/>
          <p14:tracePt t="8817" x="4813300" y="4083050"/>
          <p14:tracePt t="8834" x="4572000" y="4159250"/>
          <p14:tracePt t="8850" x="4489450" y="4171950"/>
          <p14:tracePt t="8867" x="4337050" y="4222750"/>
          <p14:tracePt t="8883" x="4178300" y="4235450"/>
          <p14:tracePt t="8900" x="4051300" y="4241800"/>
          <p14:tracePt t="8917" x="3956050" y="4254500"/>
          <p14:tracePt t="8933" x="3911600" y="4254500"/>
          <p14:tracePt t="8950" x="3898900" y="4254500"/>
          <p14:tracePt t="8970" x="3892550" y="4254500"/>
          <p14:tracePt t="8984" x="3892550" y="4248150"/>
          <p14:tracePt t="9000" x="3892550" y="4203700"/>
          <p14:tracePt t="9017" x="3892550" y="4146550"/>
          <p14:tracePt t="9034" x="3892550" y="4000500"/>
          <p14:tracePt t="9050" x="3930650" y="3867150"/>
          <p14:tracePt t="9067" x="4000500" y="3663950"/>
          <p14:tracePt t="9084" x="4006850" y="3517900"/>
          <p14:tracePt t="9100" x="4006850" y="3346450"/>
          <p14:tracePt t="9117" x="4006850" y="3168650"/>
          <p14:tracePt t="9134" x="4006850" y="3048000"/>
          <p14:tracePt t="9150" x="3968750" y="2927350"/>
          <p14:tracePt t="9167" x="3949700" y="2895600"/>
          <p14:tracePt t="9184" x="3943350" y="2876550"/>
          <p14:tracePt t="9200" x="3937000" y="2876550"/>
          <p14:tracePt t="9217" x="3898900" y="2876550"/>
          <p14:tracePt t="9234" x="3784600" y="2927350"/>
          <p14:tracePt t="9250" x="3644900" y="3016250"/>
          <p14:tracePt t="9267" x="3556000" y="3092450"/>
          <p14:tracePt t="9283" x="3467100" y="3155950"/>
          <p14:tracePt t="9300" x="3378200" y="3213100"/>
          <p14:tracePt t="9317" x="3238500" y="3314700"/>
          <p14:tracePt t="9334" x="3111500" y="3403600"/>
          <p14:tracePt t="9350" x="3060700" y="3473450"/>
          <p14:tracePt t="9367" x="3035300" y="3530600"/>
          <p14:tracePt t="9384" x="2971800" y="3606800"/>
          <p14:tracePt t="9400" x="2921000" y="3657600"/>
          <p14:tracePt t="9417" x="2806700" y="3714750"/>
          <p14:tracePt t="9434" x="2565400" y="3790950"/>
          <p14:tracePt t="9450" x="2451100" y="3835400"/>
          <p14:tracePt t="9467" x="2381250" y="3848100"/>
          <p14:tracePt t="9483" x="2374900" y="3848100"/>
          <p14:tracePt t="9714" x="2355850" y="3848100"/>
          <p14:tracePt t="9722" x="2349500" y="3848100"/>
          <p14:tracePt t="9734" x="2343150" y="3848100"/>
          <p14:tracePt t="9750" x="2317750" y="3848100"/>
          <p14:tracePt t="9767" x="2273300" y="3848100"/>
          <p14:tracePt t="9784" x="2222500" y="3848100"/>
          <p14:tracePt t="9800" x="2165350" y="3848100"/>
          <p14:tracePt t="9817" x="2108200" y="3841750"/>
          <p14:tracePt t="9818" x="2076450" y="3797300"/>
          <p14:tracePt t="9834" x="2025650" y="3752850"/>
          <p14:tracePt t="9850" x="1968500" y="3702050"/>
          <p14:tracePt t="9867" x="1955800" y="3689350"/>
          <p14:tracePt t="9884" x="1936750" y="3670300"/>
          <p14:tracePt t="9914" x="1930400" y="3663950"/>
          <p14:tracePt t="9946" x="1924050" y="3657600"/>
          <p14:tracePt t="9970" x="1911350" y="3657600"/>
          <p14:tracePt t="9978" x="1905000" y="3657600"/>
          <p14:tracePt t="9986" x="1879600" y="3644900"/>
          <p14:tracePt t="10000" x="1873250" y="3638550"/>
          <p14:tracePt t="10017" x="1847850" y="3625850"/>
          <p14:tracePt t="10034" x="1809750" y="3613150"/>
          <p14:tracePt t="10050" x="1803400" y="3606800"/>
          <p14:tracePt t="10067" x="1797050" y="3600450"/>
          <p14:tracePt t="10084" x="1778000" y="3594100"/>
          <p14:tracePt t="10100" x="1746250" y="3594100"/>
          <p14:tracePt t="10117" x="1701800" y="3594100"/>
          <p14:tracePt t="10134" x="1619250" y="3619500"/>
          <p14:tracePt t="10150" x="1517650" y="3676650"/>
          <p14:tracePt t="10167" x="1454150" y="3721100"/>
          <p14:tracePt t="10184" x="1416050" y="3727450"/>
          <p14:tracePt t="10200" x="1397000" y="3727450"/>
          <p14:tracePt t="10217" x="1371600" y="3727450"/>
          <p14:tracePt t="10234" x="1346200" y="3727450"/>
          <p14:tracePt t="10250" x="1333500" y="3727450"/>
          <p14:tracePt t="10267" x="1301750" y="3714750"/>
          <p14:tracePt t="10284" x="1282700" y="3702050"/>
          <p14:tracePt t="10300" x="1276350" y="3695700"/>
          <p14:tracePt t="10317" x="1270000" y="3689350"/>
          <p14:tracePt t="10334" x="1263650" y="3683000"/>
          <p14:tracePt t="10370" x="1263650" y="3670300"/>
          <p14:tracePt t="10378" x="1263650" y="3663950"/>
          <p14:tracePt t="10386" x="1263650" y="3651250"/>
          <p14:tracePt t="10400" x="1263650" y="3644900"/>
          <p14:tracePt t="10417" x="1263650" y="3632200"/>
          <p14:tracePt t="10434" x="1270000" y="3606800"/>
          <p14:tracePt t="10450" x="1289050" y="3581400"/>
          <p14:tracePt t="10467" x="1301750" y="3575050"/>
          <p14:tracePt t="10484" x="1314450" y="3556000"/>
          <p14:tracePt t="10500" x="1327150" y="3549650"/>
          <p14:tracePt t="10522" x="1333500" y="3549650"/>
          <p14:tracePt t="10538" x="1339850" y="3549650"/>
          <p14:tracePt t="10570" x="1346200" y="3549650"/>
          <p14:tracePt t="10786" x="1352550" y="3549650"/>
          <p14:tracePt t="10818" x="1371600" y="3549650"/>
          <p14:tracePt t="10834" x="1377950" y="3543300"/>
          <p14:tracePt t="10858" x="1384300" y="3536950"/>
          <p14:tracePt t="10866" x="1390650" y="3530600"/>
          <p14:tracePt t="10874" x="1397000" y="3517900"/>
          <p14:tracePt t="10884" x="1409700" y="3517900"/>
          <p14:tracePt t="10900" x="1422400" y="3511550"/>
          <p14:tracePt t="10917" x="1454150" y="3498850"/>
          <p14:tracePt t="10934" x="1466850" y="3479800"/>
          <p14:tracePt t="10951" x="1492250" y="3473450"/>
          <p14:tracePt t="10967" x="1511300" y="3467100"/>
          <p14:tracePt t="10984" x="1524000" y="3467100"/>
          <p14:tracePt t="11002" x="1530350" y="3467100"/>
          <p14:tracePt t="11018" x="1543050" y="3467100"/>
          <p14:tracePt t="11034" x="1549400" y="3467100"/>
          <p14:tracePt t="11074" x="1562100" y="3467100"/>
          <p14:tracePt t="11090" x="1568450" y="3467100"/>
          <p14:tracePt t="11098" x="1581150" y="3467100"/>
          <p14:tracePt t="11106" x="1587500" y="3467100"/>
          <p14:tracePt t="11117" x="1612900" y="3467100"/>
          <p14:tracePt t="11134" x="1625600" y="3467100"/>
          <p14:tracePt t="11151" x="1651000" y="3467100"/>
          <p14:tracePt t="11167" x="1657350" y="3467100"/>
          <p14:tracePt t="11184" x="1663700" y="3467100"/>
          <p14:tracePt t="11201" x="1689100" y="3467100"/>
          <p14:tracePt t="11218" x="1695450" y="3467100"/>
          <p14:tracePt t="11242" x="1701800" y="3467100"/>
          <p14:tracePt t="11266" x="1714500" y="3467100"/>
          <p14:tracePt t="11282" x="1727200" y="3467100"/>
          <p14:tracePt t="11298" x="1733550" y="3467100"/>
          <p14:tracePt t="11306" x="1739900" y="3467100"/>
          <p14:tracePt t="11323" x="1752600" y="3467100"/>
          <p14:tracePt t="11338" x="1765300" y="3467100"/>
          <p14:tracePt t="11378" x="1771650" y="3467100"/>
          <p14:tracePt t="11386" x="1778000" y="3467100"/>
          <p14:tracePt t="11402" x="1790700" y="3467100"/>
          <p14:tracePt t="11418" x="1803400" y="3467100"/>
          <p14:tracePt t="11426" x="1809750" y="3460750"/>
          <p14:tracePt t="11434" x="1816100" y="3454400"/>
          <p14:tracePt t="11466" x="1822450" y="3448050"/>
          <p14:tracePt t="11474" x="1828800" y="3448050"/>
          <p14:tracePt t="11484" x="1835150" y="3435350"/>
          <p14:tracePt t="11506" x="1847850" y="3435350"/>
          <p14:tracePt t="11522" x="1854200" y="3429000"/>
          <p14:tracePt t="11563" x="1866900" y="3429000"/>
          <p14:tracePt t="11578" x="1873250" y="3422650"/>
          <p14:tracePt t="11586" x="1879600" y="3416300"/>
          <p14:tracePt t="11634" x="1892300" y="3409950"/>
          <p14:tracePt t="11658" x="1898650" y="3403600"/>
          <p14:tracePt t="11682" x="1905000" y="3403600"/>
          <p14:tracePt t="11698" x="1911350" y="3390900"/>
          <p14:tracePt t="11722" x="1917700" y="3390900"/>
          <p14:tracePt t="11730" x="1924050" y="3384550"/>
          <p14:tracePt t="11738" x="1936750" y="3378200"/>
          <p14:tracePt t="11762" x="1943100" y="3378200"/>
          <p14:tracePt t="11875" x="1949450" y="3378200"/>
          <p14:tracePt t="11955" x="1955800" y="3378200"/>
          <p14:tracePt t="11979" x="1962150" y="3378200"/>
          <p14:tracePt t="12002" x="1981200" y="3378200"/>
          <p14:tracePt t="12018" x="1987550" y="3378200"/>
          <p14:tracePt t="12027" x="1993900" y="3378200"/>
          <p14:tracePt t="12042" x="2000250" y="3378200"/>
          <p14:tracePt t="12051" x="2019300" y="3378200"/>
          <p14:tracePt t="12067" x="2025650" y="3378200"/>
          <p14:tracePt t="12091" x="2032000" y="3378200"/>
          <p14:tracePt t="12123" x="2038350" y="3378200"/>
          <p14:tracePt t="12147" x="2057400" y="3378200"/>
          <p14:tracePt t="12163" x="2063750" y="3371850"/>
          <p14:tracePt t="12179" x="2070100" y="3371850"/>
          <p14:tracePt t="12186" x="2076450" y="3371850"/>
          <p14:tracePt t="12195" x="2082800" y="3371850"/>
          <p14:tracePt t="12203" x="2095500" y="3371850"/>
          <p14:tracePt t="12218" x="2101850" y="3371850"/>
          <p14:tracePt t="12234" x="2108200" y="3365500"/>
          <p14:tracePt t="12259" x="2114550" y="3359150"/>
          <p14:tracePt t="12282" x="2133600" y="3359150"/>
          <p14:tracePt t="12307" x="2139950" y="3359150"/>
          <p14:tracePt t="12323" x="2146300" y="3359150"/>
          <p14:tracePt t="12330" x="2152650" y="3346450"/>
          <p14:tracePt t="12347" x="2159000" y="3340100"/>
          <p14:tracePt t="12354" x="2178050" y="3340100"/>
          <p14:tracePt t="12368" x="2184400" y="3340100"/>
          <p14:tracePt t="12384" x="2209800" y="3333750"/>
          <p14:tracePt t="12401" x="2222500" y="3327400"/>
          <p14:tracePt t="12418" x="2228850" y="3327400"/>
          <p14:tracePt t="12434" x="2254250" y="3321050"/>
          <p14:tracePt t="12467" x="2260600" y="3308350"/>
          <p14:tracePt t="12474" x="2266950" y="3302000"/>
          <p14:tracePt t="12563" x="2279650" y="3302000"/>
          <p14:tracePt t="12571" x="2292350" y="3302000"/>
          <p14:tracePt t="12584" x="2298700" y="3302000"/>
          <p14:tracePt t="12601" x="2330450" y="3302000"/>
          <p14:tracePt t="12618" x="2362200" y="3302000"/>
          <p14:tracePt t="12634" x="2400300" y="3302000"/>
          <p14:tracePt t="12651" x="2413000" y="3302000"/>
          <p14:tracePt t="12668" x="2419350" y="3302000"/>
          <p14:tracePt t="12684" x="2432050" y="3308350"/>
          <p14:tracePt t="12707" x="2438400" y="3308350"/>
          <p14:tracePt t="12803" x="2451100" y="3308350"/>
          <p14:tracePt t="12811" x="2463800" y="3314700"/>
          <p14:tracePt t="12819" x="2482850" y="3314700"/>
          <p14:tracePt t="12834" x="2495550" y="3321050"/>
          <p14:tracePt t="12851" x="2501900" y="3321050"/>
          <p14:tracePt t="12868" x="2520950" y="3321050"/>
          <p14:tracePt t="12885" x="2527300" y="3321050"/>
          <p14:tracePt t="12907" x="2533650" y="3321050"/>
          <p14:tracePt t="12947" x="2540000" y="3321050"/>
          <p14:tracePt t="13043" x="2559050" y="3321050"/>
          <p14:tracePt t="13075" x="2565400" y="3321050"/>
          <p14:tracePt t="13123" x="2571750" y="3321050"/>
          <p14:tracePt t="13171" x="2578100" y="3321050"/>
          <p14:tracePt t="13203" x="2597150" y="3321050"/>
          <p14:tracePt t="13211" x="2603500" y="3321050"/>
          <p14:tracePt t="13227" x="2609850" y="3321050"/>
          <p14:tracePt t="13251" x="2635250" y="3321050"/>
          <p14:tracePt t="13268" x="2641600" y="3321050"/>
          <p14:tracePt t="13291" x="2647950" y="3321050"/>
          <p14:tracePt t="13315" x="2654300" y="3321050"/>
          <p14:tracePt t="13339" x="2673350" y="3321050"/>
          <p14:tracePt t="13355" x="2679700" y="3321050"/>
          <p14:tracePt t="13371" x="2686050" y="3321050"/>
          <p14:tracePt t="13387" x="2692400" y="3321050"/>
          <p14:tracePt t="13411" x="2717800" y="3321050"/>
          <p14:tracePt t="13427" x="2724150" y="3321050"/>
          <p14:tracePt t="13435" x="2736850" y="3321050"/>
          <p14:tracePt t="13443" x="2749550" y="3321050"/>
          <p14:tracePt t="13451" x="2755900" y="3321050"/>
          <p14:tracePt t="13475" x="2762250" y="3321050"/>
          <p14:tracePt t="13507" x="2768600" y="3321050"/>
          <p14:tracePt t="13515" x="2781300" y="3314700"/>
          <p14:tracePt t="13539" x="2787650" y="3302000"/>
          <p14:tracePt t="13563" x="2794000" y="3302000"/>
          <p14:tracePt t="13571" x="2800350" y="3302000"/>
          <p14:tracePt t="13579" x="2825750" y="3302000"/>
          <p14:tracePt t="13587" x="2832100" y="3302000"/>
          <p14:tracePt t="13601" x="2851150" y="3302000"/>
          <p14:tracePt t="13618" x="2876550" y="3295650"/>
          <p14:tracePt t="13635" x="2921000" y="3295650"/>
          <p14:tracePt t="13651" x="2946400" y="3289300"/>
          <p14:tracePt t="13668" x="2965450" y="3289300"/>
          <p14:tracePt t="13684" x="2984500" y="3282950"/>
          <p14:tracePt t="13701" x="3003550" y="3282950"/>
          <p14:tracePt t="13718" x="3022600" y="3282950"/>
          <p14:tracePt t="13735" x="3041650" y="3282950"/>
          <p14:tracePt t="13751" x="3048000" y="3282950"/>
          <p14:tracePt t="13768" x="3060700" y="3282950"/>
          <p14:tracePt t="13785" x="3086100" y="3282950"/>
          <p14:tracePt t="13801" x="3111500" y="3282950"/>
          <p14:tracePt t="13818" x="3124200" y="3282950"/>
          <p14:tracePt t="13835" x="3155950" y="3282950"/>
          <p14:tracePt t="13851" x="3187700" y="3270250"/>
          <p14:tracePt t="13875" x="3194050" y="3263900"/>
          <p14:tracePt t="14091" x="3155950" y="3263900"/>
          <p14:tracePt t="14099" x="3130550" y="3257550"/>
          <p14:tracePt t="14107" x="3079750" y="3244850"/>
          <p14:tracePt t="14118" x="3022600" y="3244850"/>
          <p14:tracePt t="14135" x="2882900" y="3244850"/>
          <p14:tracePt t="14151" x="2755900" y="3244850"/>
          <p14:tracePt t="14168" x="2635250" y="3244850"/>
          <p14:tracePt t="14185" x="2495550" y="3244850"/>
          <p14:tracePt t="14201" x="2400300" y="3244850"/>
          <p14:tracePt t="14218" x="2298700" y="3263900"/>
          <p14:tracePt t="14235" x="2165350" y="3282950"/>
          <p14:tracePt t="14251" x="2070100" y="3295650"/>
          <p14:tracePt t="14268" x="2025650" y="3314700"/>
          <p14:tracePt t="14285" x="1993900" y="3333750"/>
          <p14:tracePt t="14301" x="1955800" y="3340100"/>
          <p14:tracePt t="14318" x="1930400" y="3340100"/>
          <p14:tracePt t="14335" x="1917700" y="3359150"/>
          <p14:tracePt t="14351" x="1892300" y="3359150"/>
          <p14:tracePt t="14368" x="1879600" y="3365500"/>
          <p14:tracePt t="14385" x="1866900" y="3378200"/>
          <p14:tracePt t="14401" x="1847850" y="3378200"/>
          <p14:tracePt t="14418" x="1816100" y="3384550"/>
          <p14:tracePt t="14420" x="1803400" y="3384550"/>
          <p14:tracePt t="14435" x="1771650" y="3409950"/>
          <p14:tracePt t="14451" x="1746250" y="3416300"/>
          <p14:tracePt t="14468" x="1714500" y="3429000"/>
          <p14:tracePt t="14485" x="1676400" y="3454400"/>
          <p14:tracePt t="14501" x="1644650" y="3454400"/>
          <p14:tracePt t="14518" x="1631950" y="3460750"/>
          <p14:tracePt t="14535" x="1587500" y="3486150"/>
          <p14:tracePt t="14551" x="1549400" y="3492500"/>
          <p14:tracePt t="14568" x="1492250" y="3511550"/>
          <p14:tracePt t="14585" x="1447800" y="3511550"/>
          <p14:tracePt t="14601" x="1377950" y="3536950"/>
          <p14:tracePt t="14618" x="1346200" y="3536950"/>
          <p14:tracePt t="14635" x="1289050" y="3543300"/>
          <p14:tracePt t="14651" x="1263650" y="3556000"/>
          <p14:tracePt t="14668" x="1238250" y="3556000"/>
          <p14:tracePt t="14685" x="1225550" y="3575050"/>
          <p14:tracePt t="14701" x="1206500" y="3575050"/>
          <p14:tracePt t="14718" x="1187450" y="3581400"/>
          <p14:tracePt t="15003" x="1193800" y="3568700"/>
          <p14:tracePt t="15011" x="1206500" y="3562350"/>
          <p14:tracePt t="15019" x="1250950" y="3530600"/>
          <p14:tracePt t="15035" x="1301750" y="3505200"/>
          <p14:tracePt t="15051" x="1346200" y="3473450"/>
          <p14:tracePt t="15068" x="1384300" y="3454400"/>
          <p14:tracePt t="15085" x="1390650" y="3454400"/>
          <p14:tracePt t="15102" x="1409700" y="3454400"/>
          <p14:tracePt t="15118" x="1422400" y="3454400"/>
          <p14:tracePt t="15135" x="1435100" y="3454400"/>
          <p14:tracePt t="15152" x="1460500" y="3454400"/>
          <p14:tracePt t="15168" x="1492250" y="3454400"/>
          <p14:tracePt t="15185" x="1511300" y="3454400"/>
          <p14:tracePt t="15202" x="1562100" y="3473450"/>
          <p14:tracePt t="15218" x="1593850" y="3486150"/>
          <p14:tracePt t="15235" x="1638300" y="3492500"/>
          <p14:tracePt t="15252" x="1670050" y="3498850"/>
          <p14:tracePt t="15268" x="1676400" y="3498850"/>
          <p14:tracePt t="15285" x="1708150" y="3498850"/>
          <p14:tracePt t="15302" x="1739900" y="3498850"/>
          <p14:tracePt t="15318" x="1758950" y="3498850"/>
          <p14:tracePt t="15335" x="1790700" y="3498850"/>
          <p14:tracePt t="15352" x="1803400" y="3498850"/>
          <p14:tracePt t="15368" x="1828800" y="3498850"/>
          <p14:tracePt t="15385" x="1835150" y="3498850"/>
          <p14:tracePt t="15402" x="1879600" y="3498850"/>
          <p14:tracePt t="15418" x="1898650" y="3492500"/>
          <p14:tracePt t="15435" x="1962150" y="3460750"/>
          <p14:tracePt t="15452" x="1993900" y="3460750"/>
          <p14:tracePt t="15468" x="2006600" y="3454400"/>
          <p14:tracePt t="15485" x="2032000" y="3441700"/>
          <p14:tracePt t="15502" x="2051050" y="3441700"/>
          <p14:tracePt t="15518" x="2070100" y="3429000"/>
          <p14:tracePt t="15535" x="2082800" y="3429000"/>
          <p14:tracePt t="15552" x="2108200" y="3422650"/>
          <p14:tracePt t="15568" x="2120900" y="3422650"/>
          <p14:tracePt t="15585" x="2146300" y="3416300"/>
          <p14:tracePt t="15602" x="2159000" y="3416300"/>
          <p14:tracePt t="15618" x="2165350" y="3409950"/>
          <p14:tracePt t="15635" x="2197100" y="3390900"/>
          <p14:tracePt t="15652" x="2222500" y="3390900"/>
          <p14:tracePt t="15668" x="2228850" y="3390900"/>
          <p14:tracePt t="15685" x="2241550" y="3390900"/>
          <p14:tracePt t="15702" x="2260600" y="3390900"/>
          <p14:tracePt t="15718" x="2273300" y="3384550"/>
          <p14:tracePt t="15739" x="2279650" y="3384550"/>
          <p14:tracePt t="15763" x="2298700" y="3384550"/>
          <p14:tracePt t="15779" x="2305050" y="3384550"/>
          <p14:tracePt t="15811" x="2311400" y="3378200"/>
          <p14:tracePt t="15884" x="2317750" y="3378200"/>
          <p14:tracePt t="15907" x="2336800" y="3378200"/>
          <p14:tracePt t="15955" x="2343150" y="3378200"/>
          <p14:tracePt t="15963" x="2349500" y="3378200"/>
          <p14:tracePt t="15972" x="2355850" y="3378200"/>
          <p14:tracePt t="15985" x="2374900" y="3378200"/>
          <p14:tracePt t="16002" x="2387600" y="3365500"/>
          <p14:tracePt t="16019" x="2393950" y="3365500"/>
          <p14:tracePt t="16035" x="2400300" y="3359150"/>
          <p14:tracePt t="16059" x="2413000" y="3359150"/>
          <p14:tracePt t="17228" x="2406650" y="3359150"/>
          <p14:tracePt t="17236" x="2381250" y="3359150"/>
          <p14:tracePt t="17244" x="2374900" y="3359150"/>
          <p14:tracePt t="17252" x="2349500" y="3359150"/>
          <p14:tracePt t="17269" x="2317750" y="3359150"/>
          <p14:tracePt t="17285" x="2260600" y="3359150"/>
          <p14:tracePt t="17302" x="2216150" y="3365500"/>
          <p14:tracePt t="17319" x="2190750" y="3371850"/>
          <p14:tracePt t="17335" x="2171700" y="3371850"/>
          <p14:tracePt t="17352" x="2152650" y="3371850"/>
          <p14:tracePt t="17369" x="2133600" y="3371850"/>
          <p14:tracePt t="17385" x="2101850" y="3371850"/>
          <p14:tracePt t="17402" x="2057400" y="3371850"/>
          <p14:tracePt t="17419" x="2012950" y="3371850"/>
          <p14:tracePt t="17436" x="1949450" y="3384550"/>
          <p14:tracePt t="17452" x="1898650" y="3416300"/>
          <p14:tracePt t="17469" x="1847850" y="3416300"/>
          <p14:tracePt t="17486" x="1809750" y="3422650"/>
          <p14:tracePt t="17502" x="1784350" y="3435350"/>
          <p14:tracePt t="17519" x="1765300" y="3435350"/>
          <p14:tracePt t="17535" x="1733550" y="3435350"/>
          <p14:tracePt t="17552" x="1695450" y="3448050"/>
          <p14:tracePt t="17569" x="1638300" y="3460750"/>
          <p14:tracePt t="17586" x="1581150" y="3467100"/>
          <p14:tracePt t="17602" x="1504950" y="3479800"/>
          <p14:tracePt t="17619" x="1441450" y="3479800"/>
          <p14:tracePt t="17636" x="1352550" y="3511550"/>
          <p14:tracePt t="17652" x="1308100" y="3511550"/>
          <p14:tracePt t="17669" x="1282700" y="3511550"/>
          <p14:tracePt t="17685" x="1270000" y="3511550"/>
          <p14:tracePt t="17702" x="1263650" y="3511550"/>
          <p14:tracePt t="17719" x="1244600" y="3511550"/>
          <p14:tracePt t="18188" x="1263650" y="3505200"/>
          <p14:tracePt t="18196" x="1270000" y="3498850"/>
          <p14:tracePt t="18204" x="1289050" y="3492500"/>
          <p14:tracePt t="18220" x="1301750" y="3486150"/>
          <p14:tracePt t="18236" x="1320800" y="3486150"/>
          <p14:tracePt t="18252" x="1327150" y="3473450"/>
          <p14:tracePt t="18269" x="1333500" y="3467100"/>
          <p14:tracePt t="18286" x="1346200" y="3467100"/>
          <p14:tracePt t="18302" x="1384300" y="3467100"/>
          <p14:tracePt t="18319" x="1428750" y="3460750"/>
          <p14:tracePt t="18336" x="1485900" y="3441700"/>
          <p14:tracePt t="18352" x="1543050" y="3422650"/>
          <p14:tracePt t="18369" x="1587500" y="3403600"/>
          <p14:tracePt t="18386" x="1638300" y="3403600"/>
          <p14:tracePt t="18402" x="1663700" y="3397250"/>
          <p14:tracePt t="18419" x="1695450" y="3397250"/>
          <p14:tracePt t="18436" x="1739900" y="3397250"/>
          <p14:tracePt t="18452" x="1758950" y="3397250"/>
          <p14:tracePt t="18469" x="1803400" y="3371850"/>
          <p14:tracePt t="18486" x="1860550" y="3365500"/>
          <p14:tracePt t="18502" x="1905000" y="3352800"/>
          <p14:tracePt t="18519" x="1974850" y="3327400"/>
          <p14:tracePt t="18536" x="2019300" y="3308350"/>
          <p14:tracePt t="18552" x="2076450" y="3276600"/>
          <p14:tracePt t="18569" x="2108200" y="3263900"/>
          <p14:tracePt t="18586" x="2127250" y="3263900"/>
          <p14:tracePt t="18602" x="2146300" y="3251200"/>
          <p14:tracePt t="18619" x="2165350" y="3251200"/>
          <p14:tracePt t="18636" x="2184400" y="3251200"/>
          <p14:tracePt t="18652" x="2203450" y="3251200"/>
          <p14:tracePt t="18669" x="2222500" y="3251200"/>
          <p14:tracePt t="18686" x="2247900" y="3251200"/>
          <p14:tracePt t="18702" x="2279650" y="3251200"/>
          <p14:tracePt t="18719" x="2311400" y="3251200"/>
          <p14:tracePt t="18736" x="2324100" y="3251200"/>
          <p14:tracePt t="18752" x="2330450" y="3251200"/>
          <p14:tracePt t="18769" x="2343150" y="3251200"/>
          <p14:tracePt t="19604" x="2343150" y="3263900"/>
          <p14:tracePt t="19612" x="2330450" y="3282950"/>
          <p14:tracePt t="19620" x="2324100" y="3302000"/>
          <p14:tracePt t="19636" x="2311400" y="3327400"/>
          <p14:tracePt t="19653" x="2298700" y="3346450"/>
          <p14:tracePt t="19669" x="2292350" y="3352800"/>
          <p14:tracePt t="19686" x="2286000" y="3371850"/>
          <p14:tracePt t="19703" x="2279650" y="3378200"/>
          <p14:tracePt t="19719" x="2279650" y="3384550"/>
          <p14:tracePt t="19740" x="2273300" y="3403600"/>
          <p14:tracePt t="20037" x="2273300" y="3390900"/>
          <p14:tracePt t="20052" x="2279650" y="3384550"/>
          <p14:tracePt t="20069" x="2286000" y="3371850"/>
          <p14:tracePt t="20076" x="2298700" y="3365500"/>
          <p14:tracePt t="20086" x="2305050" y="3359150"/>
          <p14:tracePt t="20103" x="2311400" y="3352800"/>
          <p14:tracePt t="20119" x="2317750" y="3346450"/>
          <p14:tracePt t="20136" x="2324100" y="3340100"/>
          <p14:tracePt t="20153" x="2330450" y="3321050"/>
          <p14:tracePt t="20172" x="2349500" y="3308350"/>
          <p14:tracePt t="23085" x="2368550" y="3308350"/>
          <p14:tracePt t="23093" x="2419350" y="3308350"/>
          <p14:tracePt t="23103" x="2508250" y="3295650"/>
          <p14:tracePt t="23120" x="2705100" y="3251200"/>
          <p14:tracePt t="23137" x="2914650" y="3225800"/>
          <p14:tracePt t="23153" x="3149600" y="3187700"/>
          <p14:tracePt t="23170" x="3340100" y="3175000"/>
          <p14:tracePt t="23187" x="3498850" y="3175000"/>
          <p14:tracePt t="23203" x="3625850" y="3162300"/>
          <p14:tracePt t="23220" x="3714750" y="3162300"/>
          <p14:tracePt t="23237" x="3822700" y="3162300"/>
          <p14:tracePt t="23253" x="3892550" y="3149600"/>
          <p14:tracePt t="23270" x="3994150" y="3130550"/>
          <p14:tracePt t="23287" x="4102100" y="3105150"/>
          <p14:tracePt t="23303" x="4235450" y="3060700"/>
          <p14:tracePt t="23320" x="4381500" y="3048000"/>
          <p14:tracePt t="23337" x="4508500" y="3009900"/>
          <p14:tracePt t="23354" x="4610100" y="2990850"/>
          <p14:tracePt t="23370" x="4654550" y="2971800"/>
          <p14:tracePt t="23387" x="4673600" y="2965450"/>
          <p14:tracePt t="23404" x="4686300" y="2965450"/>
          <p14:tracePt t="23420" x="4692650" y="2965450"/>
          <p14:tracePt t="23437" x="4705350" y="2965450"/>
          <p14:tracePt t="23493" x="4711700" y="2965450"/>
          <p14:tracePt t="23501" x="4737100" y="2965450"/>
          <p14:tracePt t="23509" x="4743450" y="2965450"/>
          <p14:tracePt t="23520" x="4768850" y="2965450"/>
          <p14:tracePt t="23537" x="4826000" y="2971800"/>
          <p14:tracePt t="23553" x="4902200" y="2984500"/>
          <p14:tracePt t="23570" x="4972050" y="2997200"/>
          <p14:tracePt t="23587" x="5041900" y="3028950"/>
          <p14:tracePt t="23603" x="5086350" y="3035300"/>
          <p14:tracePt t="23620" x="5111750" y="3041650"/>
          <p14:tracePt t="23622" x="5137150" y="3060700"/>
          <p14:tracePt t="23637" x="5162550" y="3079750"/>
          <p14:tracePt t="23653" x="5232400" y="3105150"/>
          <p14:tracePt t="23670" x="5289550" y="3117850"/>
          <p14:tracePt t="23687" x="5346700" y="3124200"/>
          <p14:tracePt t="23703" x="5435600" y="3136900"/>
          <p14:tracePt t="23720" x="5562600" y="3162300"/>
          <p14:tracePt t="23737" x="5727700" y="3187700"/>
          <p14:tracePt t="23754" x="5905500" y="3200400"/>
          <p14:tracePt t="23770" x="6165850" y="3251200"/>
          <p14:tracePt t="23787" x="6413500" y="3295650"/>
          <p14:tracePt t="23804" x="6610350" y="3321050"/>
          <p14:tracePt t="23820" x="6762750" y="3371850"/>
          <p14:tracePt t="23837" x="6864350" y="3429000"/>
          <p14:tracePt t="23853" x="6908800" y="3479800"/>
          <p14:tracePt t="23870" x="6959600" y="3530600"/>
          <p14:tracePt t="23887" x="7010400" y="3581400"/>
          <p14:tracePt t="23904" x="7035800" y="3606800"/>
          <p14:tracePt t="23920" x="7042150" y="3613150"/>
          <p14:tracePt t="23937" x="7054850" y="3619500"/>
          <p14:tracePt t="23954" x="7061200" y="3625850"/>
          <p14:tracePt t="23970" x="7067550" y="3651250"/>
          <p14:tracePt t="23987" x="7067550" y="3683000"/>
          <p14:tracePt t="24004" x="7086600" y="3708400"/>
          <p14:tracePt t="24020" x="7092950" y="3746500"/>
          <p14:tracePt t="24037" x="7112000" y="3790950"/>
          <p14:tracePt t="24054" x="7137400" y="3835400"/>
          <p14:tracePt t="24070" x="7137400" y="3848100"/>
          <p14:tracePt t="24087" x="7143750" y="3867150"/>
          <p14:tracePt t="24189" x="7143750" y="3854450"/>
          <p14:tracePt t="24197" x="7143750" y="3810000"/>
          <p14:tracePt t="24205" x="7131050" y="3784600"/>
          <p14:tracePt t="24220" x="7124700" y="3752850"/>
          <p14:tracePt t="24237" x="7067550" y="3619500"/>
          <p14:tracePt t="24254" x="7029450" y="3543300"/>
          <p14:tracePt t="24270" x="7010400" y="3473450"/>
          <p14:tracePt t="24287" x="6985000" y="3429000"/>
          <p14:tracePt t="24304" x="6953250" y="3384550"/>
          <p14:tracePt t="24320" x="6915150" y="3346450"/>
          <p14:tracePt t="24337" x="6889750" y="3321050"/>
          <p14:tracePt t="24354" x="6858000" y="3314700"/>
          <p14:tracePt t="24371" x="6838950" y="3314700"/>
          <p14:tracePt t="24387" x="6813550" y="3314700"/>
          <p14:tracePt t="24404" x="6807200" y="3314700"/>
          <p14:tracePt t="24421" x="6794500" y="3314700"/>
          <p14:tracePt t="24437" x="6769100" y="3302000"/>
          <p14:tracePt t="24454" x="6750050" y="3302000"/>
          <p14:tracePt t="24470" x="6705600" y="3282950"/>
          <p14:tracePt t="24487" x="6648450" y="3282950"/>
          <p14:tracePt t="24504" x="6616700" y="3270250"/>
          <p14:tracePt t="24520" x="6578600" y="3257550"/>
          <p14:tracePt t="24537" x="6534150" y="3232150"/>
          <p14:tracePt t="24554" x="6515100" y="3225800"/>
          <p14:tracePt t="24570" x="6477000" y="3194050"/>
          <p14:tracePt t="24587" x="6419850" y="3187700"/>
          <p14:tracePt t="24604" x="6362700" y="3168650"/>
          <p14:tracePt t="24620" x="6305550" y="3149600"/>
          <p14:tracePt t="24622" x="6267450" y="3149600"/>
          <p14:tracePt t="24637" x="6210300" y="3136900"/>
          <p14:tracePt t="24654" x="6165850" y="3117850"/>
          <p14:tracePt t="24670" x="6159500" y="3111500"/>
          <p14:tracePt t="24687" x="6153150" y="3098800"/>
          <p14:tracePt t="24704" x="6140450" y="3092450"/>
          <p14:tracePt t="24720" x="6134100" y="3079750"/>
          <p14:tracePt t="24925" x="6127750" y="3079750"/>
          <p14:tracePt t="24933" x="6121400" y="3079750"/>
          <p14:tracePt t="24941" x="6096000" y="3079750"/>
          <p14:tracePt t="24954" x="6089650" y="3079750"/>
          <p14:tracePt t="24971" x="6038850" y="3079750"/>
          <p14:tracePt t="24987" x="5994400" y="3060700"/>
          <p14:tracePt t="25004" x="5969000" y="3060700"/>
          <p14:tracePt t="25021" x="5949950" y="3054350"/>
          <p14:tracePt t="25037" x="5918200" y="3048000"/>
          <p14:tracePt t="25093" x="5911850" y="3048000"/>
          <p14:tracePt t="25109" x="5892800" y="3048000"/>
          <p14:tracePt t="25117" x="5886450" y="3048000"/>
          <p14:tracePt t="25126" x="5880100" y="3048000"/>
          <p14:tracePt t="25137" x="5873750" y="3041650"/>
          <p14:tracePt t="25154" x="5835650" y="3022600"/>
          <p14:tracePt t="25422" x="5842000" y="3028950"/>
          <p14:tracePt t="25446" x="5848350" y="3028950"/>
          <p14:tracePt t="25462" x="5854700" y="3041650"/>
          <p14:tracePt t="25470" x="5867400" y="3041650"/>
          <p14:tracePt t="25494" x="5880100" y="3041650"/>
          <p14:tracePt t="25518" x="5886450" y="3041650"/>
          <p14:tracePt t="25526" x="5892800" y="3041650"/>
          <p14:tracePt t="25537" x="5899150" y="3041650"/>
          <p14:tracePt t="25554" x="5924550" y="3054350"/>
          <p14:tracePt t="25576" x="5975350" y="3054350"/>
          <p14:tracePt t="25587" x="5994400" y="3067050"/>
          <p14:tracePt t="25604" x="6038850" y="3073400"/>
          <p14:tracePt t="25621" x="6064250" y="3079750"/>
          <p14:tracePt t="25637" x="6127750" y="3079750"/>
          <p14:tracePt t="25654" x="6184900" y="3098800"/>
          <p14:tracePt t="25671" x="6292850" y="3098800"/>
          <p14:tracePt t="25687" x="6381750" y="3111500"/>
          <p14:tracePt t="25704" x="6477000" y="3111500"/>
          <p14:tracePt t="25721" x="6521450" y="3111500"/>
          <p14:tracePt t="25737" x="6540500" y="3111500"/>
          <p14:tracePt t="25754" x="6565900" y="3111500"/>
          <p14:tracePt t="25771" x="6572250" y="3111500"/>
          <p14:tracePt t="25787" x="6597650" y="3111500"/>
          <p14:tracePt t="25804" x="6610350" y="3111500"/>
          <p14:tracePt t="25821" x="6642100" y="3111500"/>
          <p14:tracePt t="25837" x="6680200" y="3111500"/>
          <p14:tracePt t="25854" x="6692900" y="3111500"/>
          <p14:tracePt t="25871" x="6705600" y="3111500"/>
          <p14:tracePt t="25887" x="6711950" y="3111500"/>
          <p14:tracePt t="25904" x="6731000" y="3098800"/>
          <p14:tracePt t="25921" x="6769100" y="3098800"/>
          <p14:tracePt t="25937" x="6800850" y="3098800"/>
          <p14:tracePt t="25954" x="6819900" y="3098800"/>
          <p14:tracePt t="25971" x="6858000" y="3098800"/>
          <p14:tracePt t="25987" x="6889750" y="3098800"/>
          <p14:tracePt t="26004" x="6934200" y="3098800"/>
          <p14:tracePt t="26021" x="6965950" y="3098800"/>
          <p14:tracePt t="26037" x="7004050" y="3098800"/>
          <p14:tracePt t="26054" x="7016750" y="3098800"/>
          <p14:tracePt t="26071" x="7035800" y="3092450"/>
          <p14:tracePt t="26088" x="7042150" y="3092450"/>
          <p14:tracePt t="26104" x="7054850" y="3092450"/>
          <p14:tracePt t="26121" x="7067550" y="3092450"/>
          <p14:tracePt t="26142" x="7080250" y="3092450"/>
          <p14:tracePt t="26154" x="7086600" y="3092450"/>
          <p14:tracePt t="26171" x="7092950" y="3092450"/>
          <p14:tracePt t="26187" x="7105650" y="3092450"/>
          <p14:tracePt t="26204" x="7124700" y="3092450"/>
          <p14:tracePt t="26221" x="7131050" y="3092450"/>
          <p14:tracePt t="26238" x="7175500" y="3092450"/>
          <p14:tracePt t="26254" x="7194550" y="3086100"/>
          <p14:tracePt t="26271" x="7239000" y="3067050"/>
          <p14:tracePt t="26287" x="7264400" y="3060700"/>
          <p14:tracePt t="26304" x="7289800" y="3048000"/>
          <p14:tracePt t="26321" x="7334250" y="3041650"/>
          <p14:tracePt t="26338" x="7346950" y="3041650"/>
          <p14:tracePt t="26354" x="7378700" y="3041650"/>
          <p14:tracePt t="26371" x="7404100" y="3041650"/>
          <p14:tracePt t="26387" x="7410450" y="3041650"/>
          <p14:tracePt t="26404" x="7416800" y="3041650"/>
          <p14:tracePt t="26421" x="7423150" y="3041650"/>
          <p14:tracePt t="26438" x="7448550" y="3041650"/>
          <p14:tracePt t="26454" x="7454900" y="3041650"/>
          <p14:tracePt t="26471" x="7461250" y="3035300"/>
          <p14:tracePt t="26488" x="7473950" y="3028950"/>
          <p14:tracePt t="26526" x="7480300" y="3028950"/>
          <p14:tracePt t="26542" x="7486650" y="3028950"/>
          <p14:tracePt t="26550" x="7493000" y="3028950"/>
          <p14:tracePt t="26558" x="7499350" y="3028950"/>
          <p14:tracePt t="26571" x="7505700" y="3028950"/>
          <p14:tracePt t="26588" x="7524750" y="3028950"/>
          <p14:tracePt t="26604" x="7531100" y="3028950"/>
          <p14:tracePt t="26621" x="7537450" y="3016250"/>
          <p14:tracePt t="26638" x="7569200" y="3016250"/>
          <p14:tracePt t="26654" x="7588250" y="3009900"/>
          <p14:tracePt t="26671" x="7613650" y="3003550"/>
          <p14:tracePt t="26688" x="7639050" y="3003550"/>
          <p14:tracePt t="26704" x="7651750" y="2997200"/>
          <p14:tracePt t="26721" x="7670800" y="2990850"/>
          <p14:tracePt t="26738" x="7677150" y="2990850"/>
          <p14:tracePt t="26754" x="7683500" y="2984500"/>
          <p14:tracePt t="26771" x="7689850" y="2984500"/>
          <p14:tracePt t="26788" x="7715250" y="2971800"/>
          <p14:tracePt t="26804" x="7721600" y="2971800"/>
          <p14:tracePt t="26821" x="7747000" y="2965450"/>
          <p14:tracePt t="26838" x="7766050" y="2946400"/>
          <p14:tracePt t="26854" x="7785100" y="2940050"/>
          <p14:tracePt t="26878" x="7791450" y="2940050"/>
          <p14:tracePt t="26888" x="7804150" y="2940050"/>
          <p14:tracePt t="26904" x="7810500" y="2933700"/>
          <p14:tracePt t="26921" x="7823200" y="2933700"/>
          <p14:tracePt t="26938" x="7842250" y="2933700"/>
          <p14:tracePt t="26954" x="7854950" y="2927350"/>
          <p14:tracePt t="26971" x="7861300" y="2927350"/>
          <p14:tracePt t="26988" x="7874000" y="2927350"/>
          <p14:tracePt t="27004" x="7886700" y="2927350"/>
          <p14:tracePt t="27021" x="7905750" y="2908300"/>
          <p14:tracePt t="27038" x="7937500" y="2901950"/>
          <p14:tracePt t="27054" x="7956550" y="2901950"/>
          <p14:tracePt t="27071" x="7988300" y="2901950"/>
          <p14:tracePt t="27088" x="8007350" y="2895600"/>
          <p14:tracePt t="27104" x="8026400" y="2895600"/>
          <p14:tracePt t="27121" x="8039100" y="2895600"/>
          <p14:tracePt t="27138" x="8058150" y="2882900"/>
          <p14:tracePt t="27154" x="8070850" y="2882900"/>
          <p14:tracePt t="27171" x="8083550" y="2870200"/>
          <p14:tracePt t="27188" x="8089900" y="2863850"/>
          <p14:tracePt t="27205" x="8108950" y="2863850"/>
          <p14:tracePt t="27221" x="8115300" y="2857500"/>
          <p14:tracePt t="27238" x="8134350" y="2844800"/>
          <p14:tracePt t="27254" x="8147050" y="2844800"/>
          <p14:tracePt t="27271" x="8153400" y="2838450"/>
          <p14:tracePt t="27288" x="8159750" y="2832100"/>
          <p14:tracePt t="28934" x="8159750" y="2851150"/>
          <p14:tracePt t="28950" x="8159750" y="2857500"/>
          <p14:tracePt t="28966" x="8153400" y="2870200"/>
          <p14:tracePt t="28974" x="8140700" y="2882900"/>
          <p14:tracePt t="28988" x="8134350" y="2889250"/>
          <p14:tracePt t="29005" x="8128000" y="2908300"/>
          <p14:tracePt t="29021" x="8108950" y="2952750"/>
          <p14:tracePt t="29038" x="8045450" y="3073400"/>
          <p14:tracePt t="29055" x="7988300" y="3187700"/>
          <p14:tracePt t="29071" x="7893050" y="3359150"/>
          <p14:tracePt t="29088" x="7785100" y="3581400"/>
          <p14:tracePt t="29105" x="7664450" y="3771900"/>
          <p14:tracePt t="29121" x="7575550" y="3930650"/>
          <p14:tracePt t="29138" x="7480300" y="4102100"/>
          <p14:tracePt t="29155" x="7404100" y="4235450"/>
          <p14:tracePt t="29172" x="7302500" y="4362450"/>
          <p14:tracePt t="29188" x="7169150" y="4533900"/>
          <p14:tracePt t="29205" x="7054850" y="4679950"/>
          <p14:tracePt t="29222" x="6927850" y="4819650"/>
          <p14:tracePt t="29238" x="6800850" y="4946650"/>
          <p14:tracePt t="29255" x="6743700" y="4991100"/>
          <p14:tracePt t="29272" x="6692900" y="5016500"/>
          <p14:tracePt t="29288" x="6635750" y="5035550"/>
          <p14:tracePt t="29305" x="6565900" y="5054600"/>
          <p14:tracePt t="29322" x="6451600" y="5092700"/>
          <p14:tracePt t="29338" x="6286500" y="5118100"/>
          <p14:tracePt t="29355" x="6140450" y="5168900"/>
          <p14:tracePt t="29372" x="6007100" y="5200650"/>
          <p14:tracePt t="29388" x="5842000" y="5238750"/>
          <p14:tracePt t="29405" x="5676900" y="5276850"/>
          <p14:tracePt t="29422" x="5435600" y="5302250"/>
          <p14:tracePt t="29438" x="5029200" y="5359400"/>
          <p14:tracePt t="29455" x="4800600" y="5397500"/>
          <p14:tracePt t="29472" x="4572000" y="5429250"/>
          <p14:tracePt t="29488" x="4356100" y="5454650"/>
          <p14:tracePt t="29505" x="4210050" y="5480050"/>
          <p14:tracePt t="29522" x="4070350" y="5492750"/>
          <p14:tracePt t="29538" x="3917950" y="5524500"/>
          <p14:tracePt t="29555" x="3759200" y="5524500"/>
          <p14:tracePt t="29572" x="3632200" y="5537200"/>
          <p14:tracePt t="29588" x="3505200" y="5549900"/>
          <p14:tracePt t="29605" x="3352800" y="5549900"/>
          <p14:tracePt t="29622" x="3194050" y="5549900"/>
          <p14:tracePt t="29638" x="2946400" y="5549900"/>
          <p14:tracePt t="29655" x="2851150" y="5549900"/>
          <p14:tracePt t="29672" x="2806700" y="5549900"/>
          <p14:tracePt t="29688" x="2762250" y="5549900"/>
          <p14:tracePt t="29705" x="2743200" y="5549900"/>
          <p14:tracePt t="29722" x="2730500" y="5549900"/>
          <p14:tracePt t="29738" x="2705100" y="5549900"/>
          <p14:tracePt t="29755" x="2686050" y="5562600"/>
          <p14:tracePt t="29772" x="2654300" y="5562600"/>
          <p14:tracePt t="29788" x="2616200" y="5588000"/>
          <p14:tracePt t="29805" x="2571750" y="5594350"/>
          <p14:tracePt t="29822" x="2546350" y="5600700"/>
          <p14:tracePt t="29823" x="2514600" y="5619750"/>
          <p14:tracePt t="29838" x="2470150" y="5619750"/>
          <p14:tracePt t="29855" x="2438400" y="5638800"/>
          <p14:tracePt t="29872" x="2406650" y="5638800"/>
          <p14:tracePt t="29888" x="2387600" y="5638800"/>
          <p14:tracePt t="29905" x="2368550" y="5638800"/>
          <p14:tracePt t="29922" x="2343150" y="5638800"/>
          <p14:tracePt t="29938" x="2311400" y="5638800"/>
          <p14:tracePt t="29955" x="2266950" y="5638800"/>
          <p14:tracePt t="29972" x="2190750" y="5638800"/>
          <p14:tracePt t="29988" x="2120900" y="5638800"/>
          <p14:tracePt t="30005" x="2057400" y="5626100"/>
          <p14:tracePt t="30022" x="2006600" y="5613400"/>
          <p14:tracePt t="30038" x="1987550" y="5607050"/>
          <p14:tracePt t="30055" x="1962150" y="5600700"/>
          <p14:tracePt t="30072" x="1936750" y="5581650"/>
          <p14:tracePt t="30088" x="1905000" y="5581650"/>
          <p14:tracePt t="30105" x="1873250" y="5581650"/>
          <p14:tracePt t="30122" x="1854200" y="5581650"/>
          <p14:tracePt t="30471" x="1860550" y="5581650"/>
          <p14:tracePt t="30479" x="1866900" y="5581650"/>
          <p14:tracePt t="30489" x="1873250" y="5581650"/>
          <p14:tracePt t="30505" x="1885950" y="5575300"/>
          <p14:tracePt t="30522" x="1905000" y="5562600"/>
          <p14:tracePt t="30539" x="1943100" y="5562600"/>
          <p14:tracePt t="30555" x="2006600" y="5537200"/>
          <p14:tracePt t="30572" x="2051050" y="5524500"/>
          <p14:tracePt t="30588" x="2095500" y="5524500"/>
          <p14:tracePt t="30605" x="2127250" y="5518150"/>
          <p14:tracePt t="30622" x="2159000" y="5518150"/>
          <p14:tracePt t="30639" x="2209800" y="5518150"/>
          <p14:tracePt t="30655" x="2241550" y="5511800"/>
          <p14:tracePt t="30672" x="2260600" y="5511800"/>
          <p14:tracePt t="30688" x="2279650" y="5511800"/>
          <p14:tracePt t="30705" x="2298700" y="5511800"/>
          <p14:tracePt t="30722" x="2311400" y="5492750"/>
          <p14:tracePt t="30739" x="2324100" y="5492750"/>
          <p14:tracePt t="30755" x="2336800" y="5492750"/>
          <p14:tracePt t="30772" x="2343150" y="5492750"/>
          <p14:tracePt t="30789" x="2374900" y="5492750"/>
          <p14:tracePt t="30805" x="2400300" y="5492750"/>
          <p14:tracePt t="30822" x="2419350" y="5492750"/>
          <p14:tracePt t="30839" x="2501900" y="5492750"/>
          <p14:tracePt t="30855" x="2546350" y="5492750"/>
          <p14:tracePt t="30872" x="2578100" y="5492750"/>
          <p14:tracePt t="30889" x="2616200" y="5492750"/>
          <p14:tracePt t="30905" x="2635250" y="5492750"/>
          <p14:tracePt t="30922" x="2686050" y="5492750"/>
          <p14:tracePt t="30939" x="2724150" y="5492750"/>
          <p14:tracePt t="30955" x="2768600" y="5492750"/>
          <p14:tracePt t="30972" x="2813050" y="5492750"/>
          <p14:tracePt t="30989" x="2851150" y="5505450"/>
          <p14:tracePt t="31005" x="2882900" y="5505450"/>
          <p14:tracePt t="31022" x="2914650" y="5505450"/>
          <p14:tracePt t="31039" x="2933700" y="5505450"/>
          <p14:tracePt t="31055" x="2959100" y="5505450"/>
          <p14:tracePt t="31072" x="2965450" y="5505450"/>
          <p14:tracePt t="31088" x="2990850" y="5505450"/>
          <p14:tracePt t="31105" x="3003550" y="5505450"/>
          <p14:tracePt t="31122" x="3035300" y="5505450"/>
          <p14:tracePt t="31139" x="3054350" y="5505450"/>
          <p14:tracePt t="31155" x="3073400" y="5505450"/>
          <p14:tracePt t="31172" x="3092450" y="5505450"/>
          <p14:tracePt t="31189" x="3111500" y="5511800"/>
          <p14:tracePt t="31205" x="3117850" y="5511800"/>
          <p14:tracePt t="31222" x="3143250" y="5511800"/>
          <p14:tracePt t="31223" x="3149600" y="5511800"/>
          <p14:tracePt t="31239" x="3168650" y="5518150"/>
          <p14:tracePt t="31255" x="3175000" y="5524500"/>
          <p14:tracePt t="31272" x="3187700" y="5524500"/>
          <p14:tracePt t="31289" x="3200400" y="5524500"/>
          <p14:tracePt t="31305" x="3206750" y="5524500"/>
          <p14:tracePt t="31322" x="3219450" y="5524500"/>
          <p14:tracePt t="31359" x="3225800" y="5524500"/>
          <p14:tracePt t="32527" x="3251200" y="5537200"/>
          <p14:tracePt t="32535" x="3359150" y="5537200"/>
          <p14:tracePt t="32543" x="3505200" y="5562600"/>
          <p14:tracePt t="32556" x="3695700" y="5594350"/>
          <p14:tracePt t="32572" x="4083050" y="5638800"/>
          <p14:tracePt t="32589" x="4514850" y="5702300"/>
          <p14:tracePt t="32606" x="4876800" y="5765800"/>
          <p14:tracePt t="32622" x="5156200" y="5822950"/>
          <p14:tracePt t="32639" x="5416550" y="5911850"/>
          <p14:tracePt t="32656" x="5581650" y="5975350"/>
          <p14:tracePt t="32672" x="5715000" y="6013450"/>
          <p14:tracePt t="32689" x="5848350" y="6051550"/>
          <p14:tracePt t="32706" x="5969000" y="6108700"/>
          <p14:tracePt t="32722" x="6070600" y="6153150"/>
          <p14:tracePt t="32739" x="6127750" y="6184900"/>
          <p14:tracePt t="32756" x="6172200" y="6197600"/>
          <p14:tracePt t="32772" x="6203950" y="6210300"/>
          <p14:tracePt t="32789" x="6223000" y="6229350"/>
          <p14:tracePt t="32806" x="6235700" y="6242050"/>
          <p14:tracePt t="32822" x="6267450" y="6267450"/>
          <p14:tracePt t="32839" x="6318250" y="6286500"/>
          <p14:tracePt t="32856" x="6375400" y="6311900"/>
          <p14:tracePt t="32872" x="6432550" y="6324600"/>
          <p14:tracePt t="32889" x="6502400" y="6330950"/>
          <p14:tracePt t="32906" x="6584950" y="6343650"/>
          <p14:tracePt t="32922" x="6680200" y="6362700"/>
          <p14:tracePt t="32939" x="6788150" y="6375400"/>
          <p14:tracePt t="32956" x="6858000" y="6388100"/>
          <p14:tracePt t="32973" x="6896100" y="6394450"/>
          <p14:tracePt t="32991" x="6902450" y="6394450"/>
          <p14:tracePt t="33015" x="6908800" y="6400800"/>
          <p14:tracePt t="33071" x="6908800" y="6407150"/>
          <p14:tracePt t="33223" x="6921500" y="6407150"/>
          <p14:tracePt t="33239" x="6934200" y="6407150"/>
          <p14:tracePt t="33255" x="6940550" y="6400800"/>
          <p14:tracePt t="33271" x="6946900" y="6394450"/>
          <p14:tracePt t="33279" x="6965950" y="6375400"/>
          <p14:tracePt t="33289" x="6978650" y="6369050"/>
          <p14:tracePt t="33306" x="7016750" y="6369050"/>
          <p14:tracePt t="33322" x="7092950" y="6369050"/>
          <p14:tracePt t="33339" x="7175500" y="6381750"/>
          <p14:tracePt t="33356" x="7289800" y="6407150"/>
          <p14:tracePt t="33373" x="7473950" y="6502400"/>
          <p14:tracePt t="33389" x="7594600" y="6572250"/>
          <p14:tracePt t="33406" x="7734300" y="6635750"/>
          <p14:tracePt t="33423" x="7804150" y="6686550"/>
          <p14:tracePt t="33423" x="7835900" y="6705600"/>
          <p14:tracePt t="33439" x="7861300" y="6718300"/>
          <p14:tracePt t="33456" x="7861300" y="6724650"/>
          <p14:tracePt t="33519" x="7861300" y="6731000"/>
          <p14:tracePt t="33535" x="7854950" y="6731000"/>
          <p14:tracePt t="33544" x="7829550" y="6731000"/>
          <p14:tracePt t="33556" x="7810500" y="6718300"/>
          <p14:tracePt t="33573" x="7766050" y="6699250"/>
          <p14:tracePt t="33589" x="7715250" y="6673850"/>
          <p14:tracePt t="33606" x="7683500" y="6654800"/>
          <p14:tracePt t="33622" x="7670800" y="6635750"/>
          <p14:tracePt t="33639" x="7613650" y="6534150"/>
          <p14:tracePt t="33656" x="7613650" y="6438900"/>
          <p14:tracePt t="33672" x="7613650" y="6375400"/>
          <p14:tracePt t="33689" x="7613650" y="6305550"/>
          <p14:tracePt t="33706" x="7613650" y="6286500"/>
          <p14:tracePt t="33723" x="7613650" y="6261100"/>
          <p14:tracePt t="33739" x="7613650" y="6248400"/>
          <p14:tracePt t="33783" x="7613650" y="6235700"/>
          <p14:tracePt t="33799" x="7626350" y="6235700"/>
          <p14:tracePt t="33815" x="7632700" y="6235700"/>
          <p14:tracePt t="33823" x="7639050" y="6235700"/>
          <p14:tracePt t="33839" x="7645400" y="6242050"/>
          <p14:tracePt t="33879" x="7651750" y="6248400"/>
          <p14:tracePt t="33888" x="7651750" y="6254750"/>
          <p14:tracePt t="33895" x="7651750" y="6261100"/>
          <p14:tracePt t="33906" x="7651750" y="6267450"/>
          <p14:tracePt t="33923" x="7632700" y="6324600"/>
          <p14:tracePt t="33939" x="7556500" y="6375400"/>
          <p14:tracePt t="33956" x="7353300" y="6470650"/>
          <p14:tracePt t="33973" x="7169150" y="6508750"/>
          <p14:tracePt t="33989" x="6991350" y="6546850"/>
          <p14:tracePt t="34006" x="6845300" y="6572250"/>
          <p14:tracePt t="34023" x="6775450" y="6572250"/>
          <p14:tracePt t="34039" x="6737350" y="6572250"/>
          <p14:tracePt t="34136" x="6731000" y="6572250"/>
          <p14:tracePt t="34192" x="6750050" y="6553200"/>
          <p14:tracePt t="34200" x="6762750" y="6553200"/>
          <p14:tracePt t="34208" x="6819900" y="6534150"/>
          <p14:tracePt t="34223" x="6858000" y="6534150"/>
          <p14:tracePt t="34239" x="6991350" y="6521450"/>
          <p14:tracePt t="34256" x="7137400" y="6496050"/>
          <p14:tracePt t="34273" x="7245350" y="6496050"/>
          <p14:tracePt t="34289" x="7308850" y="6496050"/>
          <p14:tracePt t="34306" x="7321550" y="6496050"/>
          <p14:tracePt t="34400" x="7315200" y="6496050"/>
          <p14:tracePt t="34408" x="7296150" y="6496050"/>
          <p14:tracePt t="34416" x="7251700" y="6496050"/>
          <p14:tracePt t="34424" x="7200900" y="6483350"/>
          <p14:tracePt t="34439" x="7124700" y="6477000"/>
          <p14:tracePt t="34456" x="7067550" y="6477000"/>
          <p14:tracePt t="34473" x="7035800" y="6477000"/>
          <p14:tracePt t="34489" x="7023100" y="6477000"/>
          <p14:tracePt t="34512" x="7016750" y="6477000"/>
          <p14:tracePt t="34552" x="7010400" y="6477000"/>
          <p14:tracePt t="34560" x="7010400" y="6489700"/>
          <p14:tracePt t="34568" x="7010400" y="6502400"/>
          <p14:tracePt t="34576" x="7010400" y="6515100"/>
          <p14:tracePt t="34589" x="7010400" y="6521450"/>
          <p14:tracePt t="34606" x="7023100" y="6540500"/>
          <p14:tracePt t="34736" x="7029450" y="6546850"/>
          <p14:tracePt t="34768" x="7035800" y="6546850"/>
          <p14:tracePt t="34840" x="7054850" y="6565900"/>
          <p14:tracePt t="34856" x="7061200" y="6572250"/>
          <p14:tracePt t="34864" x="7067550" y="6578600"/>
          <p14:tracePt t="34873" x="7073900" y="6584950"/>
          <p14:tracePt t="34889" x="7099300" y="6610350"/>
          <p14:tracePt t="34906" x="7169150" y="6635750"/>
          <p14:tracePt t="34923" x="7245350" y="6673850"/>
          <p14:tracePt t="34939" x="7302500" y="6673850"/>
          <p14:tracePt t="34956" x="7391400" y="6673850"/>
          <p14:tracePt t="34973" x="7461250" y="6673850"/>
          <p14:tracePt t="34990" x="7493000" y="6673850"/>
          <p14:tracePt t="35040" x="7505700" y="6667500"/>
          <p14:tracePt t="35056" x="7505700" y="6654800"/>
          <p14:tracePt t="35072" x="7505700" y="6648450"/>
          <p14:tracePt t="35080" x="7499350" y="6623050"/>
          <p14:tracePt t="35144" x="7493000" y="6616700"/>
          <p14:tracePt t="35168" x="7486650" y="6610350"/>
          <p14:tracePt t="35176" x="7480300" y="6591300"/>
          <p14:tracePt t="35184" x="7467600" y="6578600"/>
          <p14:tracePt t="35192" x="7461250" y="6565900"/>
          <p14:tracePt t="35216" x="7454900" y="6553200"/>
          <p14:tracePt t="35224" x="7448550" y="6546850"/>
          <p14:tracePt t="35240" x="7435850" y="6508750"/>
          <p14:tracePt t="35256" x="7435850" y="6489700"/>
          <p14:tracePt t="35273" x="7435850" y="6426200"/>
          <p14:tracePt t="35290" x="7461250" y="6388100"/>
          <p14:tracePt t="35306" x="7556500" y="6356350"/>
          <p14:tracePt t="35323" x="7664450" y="6337300"/>
          <p14:tracePt t="35339" x="7797800" y="6299200"/>
          <p14:tracePt t="35356" x="7905750" y="6286500"/>
          <p14:tracePt t="35373" x="7950200" y="6286500"/>
          <p14:tracePt t="35390" x="7962900" y="6286500"/>
          <p14:tracePt t="35448" x="7969250" y="6286500"/>
          <p14:tracePt t="35464" x="7969250" y="6292850"/>
          <p14:tracePt t="35472" x="7969250" y="6305550"/>
          <p14:tracePt t="35480" x="7956550" y="6311900"/>
          <p14:tracePt t="35490" x="7950200" y="6318250"/>
          <p14:tracePt t="35506" x="7905750" y="6337300"/>
          <p14:tracePt t="35523" x="7874000" y="6343650"/>
          <p14:tracePt t="35540" x="7829550" y="6343650"/>
          <p14:tracePt t="35556" x="7823200" y="6343650"/>
          <p14:tracePt t="35573" x="7810500" y="6343650"/>
          <p14:tracePt t="35590" x="7778750" y="6337300"/>
          <p14:tracePt t="35616" x="7778750" y="6330950"/>
          <p14:tracePt t="35624" x="7778750" y="6311900"/>
          <p14:tracePt t="35640" x="7778750" y="6305550"/>
          <p14:tracePt t="35656" x="7778750" y="6292850"/>
          <p14:tracePt t="35673" x="7778750" y="6267450"/>
          <p14:tracePt t="35690" x="7778750" y="6254750"/>
          <p14:tracePt t="35706" x="7778750" y="6229350"/>
          <p14:tracePt t="35723" x="7778750" y="6216650"/>
          <p14:tracePt t="35740" x="7759700" y="6178550"/>
          <p14:tracePt t="35756" x="7740650" y="6159500"/>
          <p14:tracePt t="35773" x="7683500" y="6127750"/>
          <p14:tracePt t="35790" x="7632700" y="6089650"/>
          <p14:tracePt t="35806" x="7562850" y="6038850"/>
          <p14:tracePt t="35823" x="7486650" y="5994400"/>
          <p14:tracePt t="35840" x="7448550" y="5969000"/>
          <p14:tracePt t="35856" x="7404100" y="5956300"/>
          <p14:tracePt t="35873" x="7378700" y="5943600"/>
          <p14:tracePt t="35890" x="7334250" y="5924550"/>
          <p14:tracePt t="35906" x="7283450" y="5886450"/>
          <p14:tracePt t="35923" x="7239000" y="5854700"/>
          <p14:tracePt t="35940" x="7169150" y="5829300"/>
          <p14:tracePt t="35956" x="7080250" y="5784850"/>
          <p14:tracePt t="35973" x="6997700" y="5740400"/>
          <p14:tracePt t="35990" x="6896100" y="5695950"/>
          <p14:tracePt t="36006" x="6838950" y="5670550"/>
          <p14:tracePt t="36023" x="6807200" y="5651500"/>
          <p14:tracePt t="36040" x="6794500" y="5632450"/>
          <p14:tracePt t="36056" x="6794500" y="5619750"/>
          <p14:tracePt t="36073" x="6794500" y="5613400"/>
          <p14:tracePt t="36090" x="6794500" y="5600700"/>
          <p14:tracePt t="36112" x="6794500" y="5594350"/>
          <p14:tracePt t="36123" x="6794500" y="5588000"/>
          <p14:tracePt t="36140" x="6813550" y="5568950"/>
          <p14:tracePt t="36216" x="6819900" y="5562600"/>
          <p14:tracePt t="36248" x="6819900" y="5556250"/>
          <p14:tracePt t="36272" x="6819900" y="5543550"/>
          <p14:tracePt t="36288" x="6819900" y="5530850"/>
          <p14:tracePt t="36296" x="6819900" y="5524500"/>
          <p14:tracePt t="36306" x="6807200" y="5518150"/>
          <p14:tracePt t="36323" x="6794500" y="5518150"/>
          <p14:tracePt t="36340" x="6750050" y="5518150"/>
          <p14:tracePt t="36356" x="6705600" y="5518150"/>
          <p14:tracePt t="36373" x="6629400" y="5518150"/>
          <p14:tracePt t="36390" x="6572250" y="5518150"/>
          <p14:tracePt t="36406" x="6534150" y="5518150"/>
          <p14:tracePt t="36528" x="6527800" y="5511800"/>
          <p14:tracePt t="36552" x="6515100" y="5492750"/>
          <p14:tracePt t="36576" x="6502400" y="5480050"/>
          <p14:tracePt t="36584" x="6496050" y="5467350"/>
          <p14:tracePt t="36592" x="6489700" y="5454650"/>
          <p14:tracePt t="36608" x="6483350" y="5448300"/>
          <p14:tracePt t="36624" x="6470650" y="5429250"/>
          <p14:tracePt t="36640" x="6457950" y="5403850"/>
          <p14:tracePt t="36664" x="6445250" y="5397500"/>
          <p14:tracePt t="36888" x="6451600" y="5397500"/>
          <p14:tracePt t="36904" x="6464300" y="5410200"/>
          <p14:tracePt t="36920" x="6470650" y="5416550"/>
          <p14:tracePt t="36928" x="6483350" y="5416550"/>
          <p14:tracePt t="36940" x="6489700" y="5422900"/>
          <p14:tracePt t="36957" x="6508750" y="5429250"/>
          <p14:tracePt t="36973" x="6546850" y="5448300"/>
          <p14:tracePt t="36990" x="6572250" y="5461000"/>
          <p14:tracePt t="37007" x="6616700" y="5467350"/>
          <p14:tracePt t="37023" x="6692900" y="5499100"/>
          <p14:tracePt t="37040" x="6788150" y="5499100"/>
          <p14:tracePt t="37057" x="6877050" y="5499100"/>
          <p14:tracePt t="37073" x="6959600" y="5499100"/>
          <p14:tracePt t="37090" x="7004050" y="5505450"/>
          <p14:tracePt t="37107" x="7023100" y="5518150"/>
          <p14:tracePt t="37123" x="7035800" y="5524500"/>
          <p14:tracePt t="37140" x="7048500" y="5537200"/>
          <p14:tracePt t="37157" x="7061200" y="5556250"/>
          <p14:tracePt t="37173" x="7073900" y="5568950"/>
          <p14:tracePt t="37190" x="7099300" y="5594350"/>
          <p14:tracePt t="37207" x="7118350" y="5632450"/>
          <p14:tracePt t="37223" x="7143750" y="5664200"/>
          <p14:tracePt t="37240" x="7156450" y="5695950"/>
          <p14:tracePt t="37257" x="7181850" y="5721350"/>
          <p14:tracePt t="37273" x="7188200" y="5734050"/>
          <p14:tracePt t="37290" x="7207250" y="5753100"/>
          <p14:tracePt t="37307" x="7219950" y="5765800"/>
          <p14:tracePt t="37323" x="7239000" y="5784850"/>
          <p14:tracePt t="37340" x="7270750" y="5810250"/>
          <p14:tracePt t="37357" x="7308850" y="5829300"/>
          <p14:tracePt t="37373" x="7359650" y="5848350"/>
          <p14:tracePt t="37390" x="7416800" y="5867400"/>
          <p14:tracePt t="37407" x="7454900" y="5886450"/>
          <p14:tracePt t="37423" x="7531100" y="5905500"/>
          <p14:tracePt t="37440" x="7581900" y="5918200"/>
          <p14:tracePt t="37457" x="7588250" y="5930900"/>
          <p14:tracePt t="37473" x="7607300" y="5937250"/>
          <p14:tracePt t="37490" x="7613650" y="5937250"/>
          <p14:tracePt t="37507" x="7620000" y="5943600"/>
          <p14:tracePt t="37523" x="7645400" y="5969000"/>
          <p14:tracePt t="37540" x="7664450" y="5975350"/>
          <p14:tracePt t="37557" x="7677150" y="6000750"/>
          <p14:tracePt t="37573" x="7677150" y="6007100"/>
          <p14:tracePt t="37590" x="7702550" y="6038850"/>
          <p14:tracePt t="37607" x="7708900" y="6064250"/>
          <p14:tracePt t="37623" x="7708900" y="6089650"/>
          <p14:tracePt t="37640" x="7708900" y="6108700"/>
          <p14:tracePt t="37657" x="7708900" y="6127750"/>
          <p14:tracePt t="37674" x="7708900" y="6146800"/>
          <p14:tracePt t="37690" x="7702550" y="6172200"/>
          <p14:tracePt t="37707" x="7645400" y="6184900"/>
          <p14:tracePt t="37723" x="7550150" y="6203950"/>
          <p14:tracePt t="37740" x="7442200" y="6203950"/>
          <p14:tracePt t="37757" x="7334250" y="6203950"/>
          <p14:tracePt t="37773" x="7239000" y="6191250"/>
          <p14:tracePt t="37790" x="7156450" y="6146800"/>
          <p14:tracePt t="37807" x="7118350" y="6127750"/>
          <p14:tracePt t="37824" x="7092950" y="6102350"/>
          <p14:tracePt t="37840" x="7080250" y="6096000"/>
          <p14:tracePt t="37857" x="7048500" y="6070600"/>
          <p14:tracePt t="37873" x="7035800" y="6064250"/>
          <p14:tracePt t="37890" x="7016750" y="6051550"/>
          <p14:tracePt t="37907" x="6991350" y="6032500"/>
          <p14:tracePt t="37923" x="6978650" y="6013450"/>
          <p14:tracePt t="37940" x="6953250" y="5988050"/>
          <p14:tracePt t="37957" x="6946900" y="5981700"/>
          <p14:tracePt t="37976" x="6946900" y="5975350"/>
          <p14:tracePt t="37990" x="6946900" y="5962650"/>
          <p14:tracePt t="38007" x="6934200" y="5949950"/>
          <p14:tracePt t="38096" x="6927850" y="5949950"/>
          <p14:tracePt t="38104" x="6921500" y="5943600"/>
          <p14:tracePt t="38128" x="6915150" y="5937250"/>
          <p14:tracePt t="38136" x="6915150" y="5924550"/>
          <p14:tracePt t="38144" x="6908800" y="5918200"/>
          <p14:tracePt t="38157" x="6908800" y="5899150"/>
          <p14:tracePt t="38174" x="6877050" y="5854700"/>
          <p14:tracePt t="38190" x="6858000" y="5816600"/>
          <p14:tracePt t="38207" x="6838950" y="5772150"/>
          <p14:tracePt t="38224" x="6826250" y="5759450"/>
          <p14:tracePt t="38240" x="6819900" y="5734050"/>
          <p14:tracePt t="38257" x="6800850" y="5721350"/>
          <p14:tracePt t="38274" x="6794500" y="5702300"/>
          <p14:tracePt t="38290" x="6794500" y="5695950"/>
          <p14:tracePt t="38307" x="6788150" y="5670550"/>
          <p14:tracePt t="38324" x="6781800" y="5657850"/>
          <p14:tracePt t="38340" x="6775450" y="5651500"/>
          <p14:tracePt t="38357" x="6762750" y="5638800"/>
          <p14:tracePt t="38374" x="6762750" y="5632450"/>
          <p14:tracePt t="38390" x="6756400" y="5626100"/>
          <p14:tracePt t="38417" x="6756400" y="5619750"/>
          <p14:tracePt t="38425" x="6756400" y="5613400"/>
          <p14:tracePt t="38440" x="6750050" y="5588000"/>
          <p14:tracePt t="38457" x="6750050" y="5581650"/>
          <p14:tracePt t="38474" x="6743700" y="5556250"/>
          <p14:tracePt t="38490" x="6724650" y="5524500"/>
          <p14:tracePt t="38507" x="6718300" y="5505450"/>
          <p14:tracePt t="38524" x="6711950" y="5492750"/>
          <p14:tracePt t="38540" x="6699250" y="5454650"/>
          <p14:tracePt t="38585" x="6692900" y="5448300"/>
          <p14:tracePt t="38609" x="6686550" y="5441950"/>
          <p14:tracePt t="38625" x="6667500" y="5429250"/>
          <p14:tracePt t="38649" x="6642100" y="5416550"/>
          <p14:tracePt t="38665" x="6635750" y="5410200"/>
          <p14:tracePt t="38673" x="6623050" y="5403850"/>
          <p14:tracePt t="38689" x="6616700" y="5397500"/>
          <p14:tracePt t="38705" x="6604000" y="5378450"/>
          <p14:tracePt t="38769" x="6591300" y="5378450"/>
          <p14:tracePt t="38777" x="6584950" y="5378450"/>
          <p14:tracePt t="38785" x="6572250" y="5378450"/>
          <p14:tracePt t="38793" x="6565900" y="5378450"/>
          <p14:tracePt t="38807" x="6553200" y="5378450"/>
          <p14:tracePt t="38824" x="6534150" y="5378450"/>
          <p14:tracePt t="38825" x="6527800" y="5378450"/>
          <p14:tracePt t="38840" x="6508750" y="5378450"/>
          <p14:tracePt t="38857" x="6477000" y="5378450"/>
          <p14:tracePt t="38913" x="6470650" y="5378450"/>
          <p14:tracePt t="39001" x="6464300" y="5378450"/>
          <p14:tracePt t="39017" x="6464300" y="5384800"/>
          <p14:tracePt t="39025" x="6464300" y="5391150"/>
          <p14:tracePt t="39033" x="6464300" y="5410200"/>
          <p14:tracePt t="39041" x="6464300" y="5416550"/>
          <p14:tracePt t="39057" x="6464300" y="5429250"/>
          <p14:tracePt t="39074" x="6464300" y="5454650"/>
          <p14:tracePt t="39090" x="6464300" y="5473700"/>
          <p14:tracePt t="39107" x="6470650" y="5480050"/>
          <p14:tracePt t="39124" x="6496050" y="5492750"/>
          <p14:tracePt t="39140" x="6502400" y="5499100"/>
          <p14:tracePt t="39157" x="6508750" y="5505450"/>
          <p14:tracePt t="39174" x="6515100" y="5518150"/>
          <p14:tracePt t="39193" x="6521450" y="5524500"/>
          <p14:tracePt t="39217" x="6521450" y="5530850"/>
          <p14:tracePt t="39233" x="6521450" y="5537200"/>
          <p14:tracePt t="39249" x="6521450" y="5543550"/>
          <p14:tracePt t="39257" x="6534150" y="5549900"/>
          <p14:tracePt t="39274" x="6534150" y="5568950"/>
          <p14:tracePt t="39291" x="6540500" y="5581650"/>
          <p14:tracePt t="39307" x="6546850" y="5613400"/>
          <p14:tracePt t="39324" x="6559550" y="5645150"/>
          <p14:tracePt t="39341" x="6572250" y="5702300"/>
          <p14:tracePt t="39357" x="6584950" y="5746750"/>
          <p14:tracePt t="39374" x="6616700" y="5829300"/>
          <p14:tracePt t="39391" x="6623050" y="5861050"/>
          <p14:tracePt t="39407" x="6654800" y="5911850"/>
          <p14:tracePt t="39424" x="6661150" y="5930900"/>
          <p14:tracePt t="39440" x="6667500" y="5943600"/>
          <p14:tracePt t="39545" x="6648450" y="5943600"/>
          <p14:tracePt t="39553" x="6629400" y="5924550"/>
          <p14:tracePt t="39561" x="6604000" y="5892800"/>
          <p14:tracePt t="39574" x="6565900" y="5829300"/>
          <p14:tracePt t="39591" x="6470650" y="5740400"/>
          <p14:tracePt t="39607" x="6400800" y="5651500"/>
          <p14:tracePt t="39624" x="6350000" y="5575300"/>
          <p14:tracePt t="39641" x="6324600" y="5524500"/>
          <p14:tracePt t="39657" x="6311900" y="5505450"/>
          <p14:tracePt t="39674" x="6305550" y="5473700"/>
          <p14:tracePt t="39690" x="6286500" y="5435600"/>
          <p14:tracePt t="39707" x="6286500" y="5422900"/>
          <p14:tracePt t="39724" x="6280150" y="5391150"/>
          <p14:tracePt t="39741" x="6280150" y="5384800"/>
          <p14:tracePt t="39761" x="6280150" y="5378450"/>
          <p14:tracePt t="39873" x="6280150" y="5384800"/>
          <p14:tracePt t="39881" x="6280150" y="5391150"/>
          <p14:tracePt t="39891" x="6280150" y="5397500"/>
          <p14:tracePt t="39919" x="6280150" y="5429250"/>
          <p14:tracePt t="39924" x="6280150" y="5435600"/>
          <p14:tracePt t="39941" x="6286500" y="5441950"/>
          <p14:tracePt t="39957" x="6286500" y="5448300"/>
          <p14:tracePt t="39977" x="6286500" y="5461000"/>
          <p14:tracePt t="40121" x="6286500" y="5448300"/>
          <p14:tracePt t="40129" x="6286500" y="5422900"/>
          <p14:tracePt t="40141" x="6286500" y="5403850"/>
          <p14:tracePt t="40157" x="6286500" y="5340350"/>
          <p14:tracePt t="40174" x="6273800" y="5283200"/>
          <p14:tracePt t="40191" x="6267450" y="5245100"/>
          <p14:tracePt t="40207" x="6254750" y="5200650"/>
          <p14:tracePt t="40224" x="6242050" y="5175250"/>
          <p14:tracePt t="40241" x="6229350" y="5143500"/>
          <p14:tracePt t="40257" x="6223000" y="5118100"/>
          <p14:tracePt t="40481" x="6223000" y="5111750"/>
          <p14:tracePt t="40513" x="6216650" y="5105400"/>
          <p14:tracePt t="40529" x="6210300" y="5086350"/>
          <p14:tracePt t="40537" x="6197600" y="5080000"/>
          <p14:tracePt t="40553" x="6191250" y="5067300"/>
          <p14:tracePt t="40641" x="6153150" y="5041900"/>
          <p14:tracePt t="40649" x="6102350" y="5010150"/>
          <p14:tracePt t="40657" x="6007100" y="4940300"/>
          <p14:tracePt t="40674" x="5765800" y="4787900"/>
          <p14:tracePt t="40691" x="5397500" y="4565650"/>
          <p14:tracePt t="40707" x="5041900" y="4387850"/>
          <p14:tracePt t="40724" x="4699000" y="4298950"/>
          <p14:tracePt t="40741" x="4413250" y="4241800"/>
          <p14:tracePt t="40757" x="4216400" y="4203700"/>
          <p14:tracePt t="40774" x="4121150" y="4197350"/>
          <p14:tracePt t="40791" x="4089400" y="4178300"/>
          <p14:tracePt t="40808" x="4044950" y="4133850"/>
          <p14:tracePt t="40824" x="4032250" y="4095750"/>
          <p14:tracePt t="40841" x="4025900" y="4032250"/>
          <p14:tracePt t="40857" x="4025900" y="3987800"/>
          <p14:tracePt t="40874" x="4025900" y="3968750"/>
          <p14:tracePt t="40891" x="4025900" y="3898900"/>
          <p14:tracePt t="40908" x="4038600" y="3841750"/>
          <p14:tracePt t="40924" x="4064000" y="3771900"/>
          <p14:tracePt t="40941" x="4114800" y="3663950"/>
          <p14:tracePt t="40958" x="4146550" y="3562350"/>
          <p14:tracePt t="40974" x="4165600" y="3467100"/>
          <p14:tracePt t="40991" x="4184650" y="3384550"/>
          <p14:tracePt t="41007" x="4216400" y="3302000"/>
          <p14:tracePt t="41024" x="4229100" y="3257550"/>
          <p14:tracePt t="41041" x="4248150" y="3162300"/>
          <p14:tracePt t="41057" x="4254500" y="3079750"/>
          <p14:tracePt t="41074" x="4254500" y="3016250"/>
          <p14:tracePt t="41091" x="4254500" y="2959100"/>
          <p14:tracePt t="41108" x="4241800" y="2889250"/>
          <p14:tracePt t="41124" x="4191000" y="2832100"/>
          <p14:tracePt t="41141" x="4114800" y="2755900"/>
          <p14:tracePt t="41158" x="4025900" y="2686050"/>
          <p14:tracePt t="41174" x="3924300" y="2628900"/>
          <p14:tracePt t="41191" x="3867150" y="2590800"/>
          <p14:tracePt t="41207" x="3816350" y="2559050"/>
          <p14:tracePt t="41224" x="3797300" y="2552700"/>
          <p14:tracePt t="41241" x="3771900" y="2540000"/>
          <p14:tracePt t="41258" x="3765550" y="2540000"/>
          <p14:tracePt t="41274" x="3752850" y="2540000"/>
          <p14:tracePt t="41291" x="3746500" y="2540000"/>
          <p14:tracePt t="41308" x="3733800" y="2540000"/>
          <p14:tracePt t="41324" x="3727450" y="2540000"/>
          <p14:tracePt t="41341" x="3721100" y="2546350"/>
          <p14:tracePt t="41369" x="3714750" y="2552700"/>
          <p14:tracePt t="41505" x="3714750" y="2540000"/>
          <p14:tracePt t="41513" x="3714750" y="2514600"/>
          <p14:tracePt t="41524" x="3714750" y="2508250"/>
          <p14:tracePt t="41541" x="3714750" y="2463800"/>
          <p14:tracePt t="41558" x="3714750" y="2432050"/>
          <p14:tracePt t="41574" x="3714750" y="2413000"/>
          <p14:tracePt t="41591" x="3708400" y="2406650"/>
          <p14:tracePt t="41608" x="3695700" y="2406650"/>
          <p14:tracePt t="41624" x="3619500" y="2413000"/>
          <p14:tracePt t="41641" x="3435350" y="2654300"/>
          <p14:tracePt t="41658" x="3194050" y="2870200"/>
          <p14:tracePt t="41674" x="2895600" y="3041650"/>
          <p14:tracePt t="41691" x="2616200" y="3111500"/>
          <p14:tracePt t="41708" x="2425700" y="3111500"/>
          <p14:tracePt t="41724" x="2209800" y="3079750"/>
          <p14:tracePt t="41741" x="1962150" y="3041650"/>
          <p14:tracePt t="41758" x="1733550" y="3009900"/>
          <p14:tracePt t="41774" x="1524000" y="3028950"/>
          <p14:tracePt t="41791" x="1289050" y="3111500"/>
          <p14:tracePt t="41808" x="1085850" y="3206750"/>
          <p14:tracePt t="41824" x="952500" y="3232150"/>
          <p14:tracePt t="41841" x="920750" y="3219450"/>
          <p14:tracePt t="41858" x="920750" y="3117850"/>
          <p14:tracePt t="41874" x="920750" y="2990850"/>
          <p14:tracePt t="41891" x="939800" y="2876550"/>
          <p14:tracePt t="41908" x="946150" y="2781300"/>
          <p14:tracePt t="41924" x="946150" y="2749550"/>
          <p14:tracePt t="41941" x="958850" y="2743200"/>
          <p14:tracePt t="41977" x="965200" y="2743200"/>
          <p14:tracePt t="41993" x="971550" y="2743200"/>
          <p14:tracePt t="42001" x="977900" y="2743200"/>
          <p14:tracePt t="42009" x="996950" y="2743200"/>
          <p14:tracePt t="42025" x="1003300" y="2743200"/>
          <p14:tracePt t="42042" x="1009650" y="2743200"/>
          <p14:tracePt t="42058" x="1016000" y="2743200"/>
          <p14:tracePt t="42074" x="1022350" y="2736850"/>
          <p14:tracePt t="42091" x="1028700" y="2736850"/>
          <p14:tracePt t="42108" x="1054100" y="2736850"/>
          <p14:tracePt t="42124" x="1130300" y="2736850"/>
          <p14:tracePt t="42141" x="1244600" y="2730500"/>
          <p14:tracePt t="42158" x="1517650" y="2571750"/>
          <p14:tracePt t="42174" x="2076450" y="2279650"/>
          <p14:tracePt t="42191" x="2781300" y="1962150"/>
          <p14:tracePt t="42208" x="3543300" y="1536700"/>
          <p14:tracePt t="42224" x="4025900" y="1263650"/>
          <p14:tracePt t="42241" x="4368800" y="965200"/>
          <p14:tracePt t="42258" x="4464050" y="774700"/>
          <p14:tracePt t="42274" x="4508500" y="660400"/>
          <p14:tracePt t="42291" x="4552950" y="558800"/>
          <p14:tracePt t="42308" x="4572000" y="501650"/>
          <p14:tracePt t="42324" x="4603750" y="450850"/>
          <p14:tracePt t="42341" x="4610100" y="419100"/>
          <p14:tracePt t="42358" x="4610100" y="406400"/>
          <p14:tracePt t="42546" x="4616450" y="400050"/>
          <p14:tracePt t="42553" x="4629150" y="419100"/>
          <p14:tracePt t="42561" x="4648200" y="438150"/>
          <p14:tracePt t="42575" x="4660900" y="457200"/>
          <p14:tracePt t="42591" x="4692650" y="476250"/>
          <p14:tracePt t="42608" x="4718050" y="476250"/>
          <p14:tracePt t="42625" x="4749800" y="501650"/>
          <p14:tracePt t="42641" x="4775200" y="508000"/>
          <p14:tracePt t="42658" x="4806950" y="527050"/>
          <p14:tracePt t="42675" x="4819650" y="539750"/>
          <p14:tracePt t="42691" x="4826000" y="558800"/>
          <p14:tracePt t="42708" x="4826000" y="571500"/>
          <p14:tracePt t="42725" x="4826000" y="577850"/>
          <p14:tracePt t="42770" x="4826000" y="584200"/>
          <p14:tracePt t="42786" x="4826000" y="596900"/>
          <p14:tracePt t="42794" x="4826000" y="609600"/>
          <p14:tracePt t="42802" x="4826000" y="615950"/>
          <p14:tracePt t="42810" x="4826000" y="622300"/>
          <p14:tracePt t="42825" x="4826000" y="635000"/>
          <p14:tracePt t="42841" x="4806950" y="692150"/>
          <p14:tracePt t="42858" x="4800600" y="717550"/>
          <p14:tracePt t="42874" x="4794250" y="781050"/>
          <p14:tracePt t="42891" x="4762500" y="850900"/>
          <p14:tracePt t="42908" x="4749800" y="946150"/>
          <p14:tracePt t="42925" x="4749800" y="1009650"/>
          <p14:tracePt t="42941" x="4749800" y="1079500"/>
          <p14:tracePt t="42958" x="4749800" y="1123950"/>
          <p14:tracePt t="42975" x="4749800" y="1168400"/>
          <p14:tracePt t="42991" x="4743450" y="1212850"/>
          <p14:tracePt t="43008" x="4730750" y="1238250"/>
          <p14:tracePt t="43025" x="4705350" y="1270000"/>
          <p14:tracePt t="43041" x="4673600" y="1314450"/>
          <p14:tracePt t="43058" x="4660900" y="1320800"/>
          <p14:tracePt t="43075" x="4635500" y="1327150"/>
          <p14:tracePt t="43091" x="4622800" y="1327150"/>
          <p14:tracePt t="43108" x="4597400" y="1327150"/>
          <p14:tracePt t="43125" x="4578350" y="1327150"/>
          <p14:tracePt t="43141" x="4559300" y="1327150"/>
          <p14:tracePt t="43158" x="4527550" y="1327150"/>
          <p14:tracePt t="43175" x="4495800" y="1352550"/>
          <p14:tracePt t="43191" x="4464050" y="1390650"/>
          <p14:tracePt t="43208" x="4432300" y="1422400"/>
          <p14:tracePt t="43225" x="4400550" y="1492250"/>
          <p14:tracePt t="43242" x="4343400" y="1593850"/>
          <p14:tracePt t="43258" x="4305300" y="1670050"/>
          <p14:tracePt t="43275" x="4273550" y="1784350"/>
          <p14:tracePt t="43291" x="4248150" y="1949450"/>
          <p14:tracePt t="43308" x="4235450" y="2190750"/>
          <p14:tracePt t="43325" x="4235450" y="2470150"/>
          <p14:tracePt t="43341" x="4235450" y="2692400"/>
          <p14:tracePt t="43358" x="4235450" y="2901950"/>
          <p14:tracePt t="43375" x="4235450" y="2990850"/>
          <p14:tracePt t="43391" x="4235450" y="3022600"/>
          <p14:tracePt t="43408" x="4235450" y="3041650"/>
          <p14:tracePt t="43425" x="4235450" y="3048000"/>
          <p14:tracePt t="43441" x="4235450" y="3054350"/>
          <p14:tracePt t="43458" x="4216400" y="3035300"/>
          <p14:tracePt t="43475" x="4203700" y="2921000"/>
          <p14:tracePt t="43492" x="4191000" y="2800350"/>
          <p14:tracePt t="43508" x="4152900" y="2597150"/>
          <p14:tracePt t="43525" x="4070350" y="2381250"/>
          <p14:tracePt t="43542" x="3987800" y="2178050"/>
          <p14:tracePt t="43558" x="3854450" y="1974850"/>
          <p14:tracePt t="43575" x="3733800" y="1816100"/>
          <p14:tracePt t="43592" x="3600450" y="1657350"/>
          <p14:tracePt t="43608" x="3479800" y="1498600"/>
          <p14:tracePt t="43625" x="3390900" y="1327150"/>
          <p14:tracePt t="43625" x="3352800" y="1231900"/>
          <p14:tracePt t="43641" x="3289300" y="1079500"/>
          <p14:tracePt t="43658" x="3276600" y="1009650"/>
          <p14:tracePt t="43675" x="3257550" y="984250"/>
          <p14:tracePt t="43691" x="3251200" y="977900"/>
          <p14:tracePt t="43708" x="3194050" y="1003300"/>
          <p14:tracePt t="43725" x="3136900" y="1098550"/>
          <p14:tracePt t="43741" x="3105150" y="1212850"/>
          <p14:tracePt t="43758" x="3073400" y="1289050"/>
          <p14:tracePt t="43775" x="3067050" y="1346200"/>
          <p14:tracePt t="43791" x="3054350" y="1377950"/>
          <p14:tracePt t="43808" x="3054350" y="1384300"/>
          <p14:tracePt t="43825" x="3054350" y="1416050"/>
          <p14:tracePt t="43842" x="3022600" y="1466850"/>
          <p14:tracePt t="43858" x="2978150" y="1511300"/>
          <p14:tracePt t="43875" x="2901950" y="1562100"/>
          <p14:tracePt t="43891" x="2844800" y="1593850"/>
          <p14:tracePt t="43908" x="2800350" y="1619250"/>
          <p14:tracePt t="43925" x="2749550" y="1638300"/>
          <p14:tracePt t="43941" x="2692400" y="1670050"/>
          <p14:tracePt t="43958" x="2584450" y="1676400"/>
          <p14:tracePt t="43975" x="2508250" y="1676400"/>
          <p14:tracePt t="43991" x="2451100" y="1676400"/>
          <p14:tracePt t="44008" x="2336800" y="1651000"/>
          <p14:tracePt t="44025" x="2266950" y="1612900"/>
          <p14:tracePt t="44042" x="2152650" y="1562100"/>
          <p14:tracePt t="44058" x="2127250" y="1536700"/>
          <p14:tracePt t="44075" x="2114550" y="1524000"/>
          <p14:tracePt t="44092" x="2095500" y="1504950"/>
          <p14:tracePt t="44108" x="2095500" y="1466850"/>
          <p14:tracePt t="44125" x="2095500" y="1428750"/>
          <p14:tracePt t="44142" x="2095500" y="1390650"/>
          <p14:tracePt t="44158" x="2114550" y="1327150"/>
          <p14:tracePt t="44175" x="2165350" y="1270000"/>
          <p14:tracePt t="44192" x="2216150" y="1219200"/>
          <p14:tracePt t="44208" x="2266950" y="1162050"/>
          <p14:tracePt t="44225" x="2336800" y="1117600"/>
          <p14:tracePt t="44242" x="2609850" y="1073150"/>
          <p14:tracePt t="44258" x="3130550" y="1073150"/>
          <p14:tracePt t="44275" x="4114800" y="1073150"/>
          <p14:tracePt t="44292" x="4857750" y="1073150"/>
          <p14:tracePt t="44308" x="5429250" y="1073150"/>
          <p14:tracePt t="44325" x="5651500" y="1073150"/>
          <p14:tracePt t="44342" x="5721350" y="1060450"/>
          <p14:tracePt t="44358" x="5727700" y="1060450"/>
          <p14:tracePt t="44378" x="5734050" y="1060450"/>
          <p14:tracePt t="44410" x="5746750" y="1060450"/>
          <p14:tracePt t="44418" x="5746750" y="1079500"/>
          <p14:tracePt t="44426" x="5734050" y="1104900"/>
          <p14:tracePt t="44442" x="5683250" y="1168400"/>
          <p14:tracePt t="44458" x="5645150" y="1206500"/>
          <p14:tracePt t="44475" x="5568950" y="1257300"/>
          <p14:tracePt t="44492" x="5435600" y="1339850"/>
          <p14:tracePt t="44508" x="5283200" y="1447800"/>
          <p14:tracePt t="44525" x="5124450" y="1562100"/>
          <p14:tracePt t="44542" x="4997450" y="1663700"/>
          <p14:tracePt t="44558" x="4933950" y="1739900"/>
          <p14:tracePt t="44575" x="4914900" y="1797050"/>
          <p14:tracePt t="44592" x="4902200" y="1816100"/>
          <p14:tracePt t="44609" x="4895850" y="1822450"/>
          <p14:tracePt t="44674" x="4895850" y="1835150"/>
          <p14:tracePt t="44682" x="4914900" y="1822450"/>
          <p14:tracePt t="44692" x="4933950" y="1816100"/>
          <p14:tracePt t="44708" x="5003800" y="1752600"/>
          <p14:tracePt t="44725" x="5060950" y="1701800"/>
          <p14:tracePt t="44742" x="5111750" y="1651000"/>
          <p14:tracePt t="44758" x="5118100" y="1644650"/>
          <p14:tracePt t="44775" x="5118100" y="1638300"/>
          <p14:tracePt t="44794" x="5124450" y="1631950"/>
          <p14:tracePt t="44808" x="5137150" y="1631950"/>
          <p14:tracePt t="44825" x="5194300" y="1644650"/>
          <p14:tracePt t="44842" x="5295900" y="1708150"/>
          <p14:tracePt t="44858" x="5391150" y="1727200"/>
          <p14:tracePt t="44875" x="5461000" y="1727200"/>
          <p14:tracePt t="44892" x="5549900" y="1727200"/>
          <p14:tracePt t="44908" x="5607050" y="1714500"/>
          <p14:tracePt t="44925" x="5632450" y="1708150"/>
          <p14:tracePt t="44942" x="5657850" y="1701800"/>
          <p14:tracePt t="44958" x="5664200" y="1689100"/>
          <p14:tracePt t="44975" x="5676900" y="1682750"/>
          <p14:tracePt t="44992" x="5708650" y="1682750"/>
          <p14:tracePt t="45008" x="5734050" y="1676400"/>
          <p14:tracePt t="45025" x="5765800" y="1663700"/>
          <p14:tracePt t="45042" x="5772150" y="1663700"/>
          <p14:tracePt t="45058" x="5797550" y="1651000"/>
          <p14:tracePt t="45075" x="5810250" y="1651000"/>
          <p14:tracePt t="45092" x="5848350" y="1638300"/>
          <p14:tracePt t="45109" x="5854700" y="1638300"/>
          <p14:tracePt t="45125" x="5867400" y="1638300"/>
          <p14:tracePt t="45142" x="5886450" y="1631950"/>
          <p14:tracePt t="45159" x="5911850" y="1619250"/>
          <p14:tracePt t="45175" x="5930900" y="1606550"/>
          <p14:tracePt t="45192" x="5943600" y="1593850"/>
          <p14:tracePt t="45209" x="5949950" y="1587500"/>
          <p14:tracePt t="45225" x="5962650" y="1581150"/>
          <p14:tracePt t="45242" x="5975350" y="1568450"/>
          <p14:tracePt t="45258" x="6000750" y="1549400"/>
          <p14:tracePt t="45275" x="6032500" y="1543050"/>
          <p14:tracePt t="45292" x="6089650" y="1524000"/>
          <p14:tracePt t="45309" x="6140450" y="1511300"/>
          <p14:tracePt t="45325" x="6184900" y="1504950"/>
          <p14:tracePt t="45342" x="6216650" y="1504950"/>
          <p14:tracePt t="45359" x="6229350" y="1504950"/>
          <p14:tracePt t="45375" x="6235700" y="1498600"/>
          <p14:tracePt t="45392" x="6273800" y="1479550"/>
          <p14:tracePt t="45409" x="6286500" y="1466850"/>
          <p14:tracePt t="45425" x="6305550" y="1460500"/>
          <p14:tracePt t="45427" x="6311900" y="1447800"/>
          <p14:tracePt t="45442" x="6330950" y="1422400"/>
          <p14:tracePt t="45459" x="6350000" y="1377950"/>
          <p14:tracePt t="45475" x="6350000" y="1358900"/>
          <p14:tracePt t="45492" x="6350000" y="1333500"/>
          <p14:tracePt t="45509" x="6350000" y="1301750"/>
          <p14:tracePt t="45525" x="6350000" y="1295400"/>
          <p14:tracePt t="45542" x="6350000" y="1270000"/>
          <p14:tracePt t="45559" x="6350000" y="1257300"/>
          <p14:tracePt t="45575" x="6350000" y="1238250"/>
          <p14:tracePt t="45592" x="6350000" y="1231900"/>
          <p14:tracePt t="45609" x="6350000" y="1225550"/>
          <p14:tracePt t="45642" x="6343650" y="1219200"/>
          <p14:tracePt t="45650" x="6337300" y="1212850"/>
          <p14:tracePt t="45666" x="6305550" y="1200150"/>
          <p14:tracePt t="45675" x="6299200" y="1193800"/>
          <p14:tracePt t="45692" x="6254750" y="1187450"/>
          <p14:tracePt t="45709" x="6210300" y="1174750"/>
          <p14:tracePt t="45725" x="6159500" y="1168400"/>
          <p14:tracePt t="45742" x="6115050" y="1149350"/>
          <p14:tracePt t="45759" x="6038850" y="1136650"/>
          <p14:tracePt t="45775" x="5956300" y="1130300"/>
          <p14:tracePt t="45792" x="5867400" y="1117600"/>
          <p14:tracePt t="45809" x="5784850" y="1117600"/>
          <p14:tracePt t="45826" x="5721350" y="1117600"/>
          <p14:tracePt t="45826" x="5695950" y="1117600"/>
          <p14:tracePt t="45842" x="5626100" y="1104900"/>
          <p14:tracePt t="45859" x="5581650" y="1098550"/>
          <p14:tracePt t="45875" x="5486400" y="1098550"/>
          <p14:tracePt t="45892" x="5372100" y="1130300"/>
          <p14:tracePt t="45909" x="5276850" y="1162050"/>
          <p14:tracePt t="45925" x="5175250" y="1206500"/>
          <p14:tracePt t="45942" x="5092700" y="1238250"/>
          <p14:tracePt t="45959" x="5041900" y="1263650"/>
          <p14:tracePt t="45975" x="4997450" y="1276350"/>
          <p14:tracePt t="45992" x="4965700" y="1295400"/>
          <p14:tracePt t="46009" x="4953000" y="1301750"/>
          <p14:tracePt t="46025" x="4921250" y="1308100"/>
          <p14:tracePt t="46042" x="4889500" y="1327150"/>
          <p14:tracePt t="46059" x="4883150" y="1339850"/>
          <p14:tracePt t="46075" x="4857750" y="1358900"/>
          <p14:tracePt t="46092" x="4851400" y="1384300"/>
          <p14:tracePt t="46109" x="4851400" y="1428750"/>
          <p14:tracePt t="46125" x="4851400" y="1473200"/>
          <p14:tracePt t="46142" x="4851400" y="1517650"/>
          <p14:tracePt t="46159" x="4851400" y="1568450"/>
          <p14:tracePt t="46175" x="4870450" y="1593850"/>
          <p14:tracePt t="46192" x="4895850" y="1619250"/>
          <p14:tracePt t="46209" x="4927600" y="1625600"/>
          <p14:tracePt t="46226" x="4953000" y="1644650"/>
          <p14:tracePt t="46242" x="5003800" y="1663700"/>
          <p14:tracePt t="46259" x="5048250" y="1670050"/>
          <p14:tracePt t="46276" x="5105400" y="1689100"/>
          <p14:tracePt t="46292" x="5181600" y="1714500"/>
          <p14:tracePt t="46309" x="5276850" y="1758950"/>
          <p14:tracePt t="46325" x="5391150" y="1778000"/>
          <p14:tracePt t="46342" x="5518150" y="1803400"/>
          <p14:tracePt t="46359" x="5664200" y="1816100"/>
          <p14:tracePt t="46376" x="5746750" y="1828800"/>
          <p14:tracePt t="46392" x="5791200" y="1828800"/>
          <p14:tracePt t="46409" x="5829300" y="1828800"/>
          <p14:tracePt t="46425" x="5848350" y="1828800"/>
          <p14:tracePt t="46442" x="5873750" y="1828800"/>
          <p14:tracePt t="46459" x="5905500" y="1828800"/>
          <p14:tracePt t="46475" x="5937250" y="1828800"/>
          <p14:tracePt t="46492" x="5969000" y="1828800"/>
          <p14:tracePt t="46509" x="6019800" y="1809750"/>
          <p14:tracePt t="46525" x="6064250" y="1790700"/>
          <p14:tracePt t="46542" x="6089650" y="1771650"/>
          <p14:tracePt t="46559" x="6115050" y="1765300"/>
          <p14:tracePt t="46575" x="6127750" y="1746250"/>
          <p14:tracePt t="46594" x="6134100" y="1739900"/>
          <p14:tracePt t="46609" x="6134100" y="1733550"/>
          <p14:tracePt t="46626" x="6140450" y="1727200"/>
          <p14:tracePt t="46642" x="6146800" y="1701800"/>
          <p14:tracePt t="46659" x="6159500" y="1689100"/>
          <p14:tracePt t="46676" x="6159500" y="1663700"/>
          <p14:tracePt t="46692" x="6159500" y="1657350"/>
          <p14:tracePt t="46709" x="6159500" y="1638300"/>
          <p14:tracePt t="46726" x="6159500" y="1612900"/>
          <p14:tracePt t="46742" x="6159500" y="1606550"/>
          <p14:tracePt t="46759" x="6165850" y="1600200"/>
          <p14:tracePt t="46776" x="6165850" y="1587500"/>
          <p14:tracePt t="46794" x="6165850" y="1574800"/>
          <p14:tracePt t="47258" x="6165850" y="1581150"/>
          <p14:tracePt t="47274" x="6165850" y="1587500"/>
          <p14:tracePt t="47282" x="6165850" y="1600200"/>
          <p14:tracePt t="47292" x="6165850" y="1606550"/>
          <p14:tracePt t="47309" x="6165850" y="1625600"/>
          <p14:tracePt t="47325" x="6165850" y="1657350"/>
          <p14:tracePt t="47342" x="6165850" y="1689100"/>
          <p14:tracePt t="47359" x="6172200" y="1733550"/>
          <p14:tracePt t="47375" x="6223000" y="1797050"/>
          <p14:tracePt t="47392" x="6299200" y="1860550"/>
          <p14:tracePt t="47409" x="6369050" y="1892300"/>
          <p14:tracePt t="47426" x="6419850" y="1911350"/>
          <p14:tracePt t="47442" x="6502400" y="1917700"/>
          <p14:tracePt t="47459" x="6559550" y="1930400"/>
          <p14:tracePt t="47476" x="6597650" y="1936750"/>
          <p14:tracePt t="47492" x="6648450" y="1936750"/>
          <p14:tracePt t="47509" x="6680200" y="1949450"/>
          <p14:tracePt t="47526" x="6718300" y="1949450"/>
          <p14:tracePt t="47542" x="6750050" y="1955800"/>
          <p14:tracePt t="47559" x="6781800" y="1981200"/>
          <p14:tracePt t="47576" x="6807200" y="2000250"/>
          <p14:tracePt t="47592" x="6851650" y="2032000"/>
          <p14:tracePt t="47609" x="6883400" y="2051050"/>
          <p14:tracePt t="47626" x="6902450" y="2063750"/>
          <p14:tracePt t="47643" x="6908800" y="2070100"/>
          <p14:tracePt t="47819" x="6908800" y="2063750"/>
          <p14:tracePt t="47827" x="6908800" y="2057400"/>
          <p14:tracePt t="47843" x="6908800" y="2032000"/>
          <p14:tracePt t="47859" x="6908800" y="1987550"/>
          <p14:tracePt t="47876" x="6908800" y="1974850"/>
          <p14:tracePt t="47892" x="6908800" y="1943100"/>
          <p14:tracePt t="47909" x="6908800" y="1930400"/>
          <p14:tracePt t="47926" x="6908800" y="1911350"/>
          <p14:tracePt t="47942" x="6908800" y="1885950"/>
          <p14:tracePt t="47959" x="6908800" y="1854200"/>
          <p14:tracePt t="47976" x="6908800" y="1835150"/>
          <p14:tracePt t="47992" x="6908800" y="1816100"/>
          <p14:tracePt t="48009" x="6908800" y="1797050"/>
          <p14:tracePt t="48026" x="6908800" y="1778000"/>
          <p14:tracePt t="48043" x="6883400" y="1739900"/>
          <p14:tracePt t="48067" x="6883400" y="1720850"/>
          <p14:tracePt t="48076" x="6877050" y="1714500"/>
          <p14:tracePt t="48092" x="6864350" y="1701800"/>
          <p14:tracePt t="48115" x="6858000" y="1695450"/>
          <p14:tracePt t="48163" x="6851650" y="1695450"/>
          <p14:tracePt t="48171" x="6845300" y="1695450"/>
          <p14:tracePt t="48179" x="6826250" y="1676400"/>
          <p14:tracePt t="48193" x="6819900" y="1676400"/>
          <p14:tracePt t="48209" x="6807200" y="1670050"/>
          <p14:tracePt t="48226" x="6769100" y="1670050"/>
          <p14:tracePt t="48243" x="6737350" y="1670050"/>
          <p14:tracePt t="48259" x="6731000" y="1670050"/>
          <p14:tracePt t="48276" x="6724650" y="1670050"/>
          <p14:tracePt t="48293" x="6699250" y="1670050"/>
          <p14:tracePt t="48309" x="6680200" y="1670050"/>
          <p14:tracePt t="48326" x="6642100" y="1670050"/>
          <p14:tracePt t="48343" x="6604000" y="1670050"/>
          <p14:tracePt t="48359" x="6559550" y="1670050"/>
          <p14:tracePt t="48376" x="6502400" y="1682750"/>
          <p14:tracePt t="48393" x="6451600" y="1689100"/>
          <p14:tracePt t="48409" x="6419850" y="1701800"/>
          <p14:tracePt t="48426" x="6413500" y="1701800"/>
          <p14:tracePt t="48443" x="6369050" y="1727200"/>
          <p14:tracePt t="48459" x="6324600" y="1765300"/>
          <p14:tracePt t="48476" x="6299200" y="1784350"/>
          <p14:tracePt t="48493" x="6267450" y="1860550"/>
          <p14:tracePt t="48509" x="6248400" y="1917700"/>
          <p14:tracePt t="48526" x="6235700" y="1987550"/>
          <p14:tracePt t="48543" x="6235700" y="2038350"/>
          <p14:tracePt t="48559" x="6235700" y="2082800"/>
          <p14:tracePt t="48576" x="6235700" y="2101850"/>
          <p14:tracePt t="48593" x="6235700" y="2108200"/>
          <p14:tracePt t="48611" x="6235700" y="2120900"/>
          <p14:tracePt t="48635" x="6248400" y="2133600"/>
          <p14:tracePt t="48651" x="6254750" y="2133600"/>
          <p14:tracePt t="48659" x="6267450" y="2133600"/>
          <p14:tracePt t="48676" x="6324600" y="2133600"/>
          <p14:tracePt t="48693" x="6400800" y="2133600"/>
          <p14:tracePt t="48709" x="6496050" y="2133600"/>
          <p14:tracePt t="48726" x="6597650" y="2133600"/>
          <p14:tracePt t="48743" x="6705600" y="2133600"/>
          <p14:tracePt t="48759" x="6788150" y="2133600"/>
          <p14:tracePt t="48776" x="6807200" y="2133600"/>
          <p14:tracePt t="48793" x="6826250" y="2127250"/>
          <p14:tracePt t="48819" x="6832600" y="2120900"/>
          <p14:tracePt t="48875" x="6832600" y="2108200"/>
          <p14:tracePt t="48891" x="6832600" y="2101850"/>
          <p14:tracePt t="48899" x="6832600" y="2089150"/>
          <p14:tracePt t="48921" x="6832600" y="2070100"/>
          <p14:tracePt t="48926" x="6832600" y="2063750"/>
          <p14:tracePt t="48943" x="6832600" y="2032000"/>
          <p14:tracePt t="48959" x="6832600" y="2006600"/>
          <p14:tracePt t="48976" x="6832600" y="1968500"/>
          <p14:tracePt t="48993" x="6832600" y="1949450"/>
          <p14:tracePt t="49009" x="6832600" y="1943100"/>
          <p14:tracePt t="49026" x="6832600" y="1930400"/>
          <p14:tracePt t="49043" x="6832600" y="1924050"/>
          <p14:tracePt t="49131" x="6832600" y="1917700"/>
          <p14:tracePt t="49211" x="6826250" y="1917700"/>
          <p14:tracePt t="49691" x="6819900" y="1917700"/>
          <p14:tracePt t="49699" x="6794500" y="1930400"/>
          <p14:tracePt t="49710" x="6788150" y="1936750"/>
          <p14:tracePt t="49726" x="6762750" y="1936750"/>
          <p14:tracePt t="49743" x="6756400" y="1936750"/>
          <p14:tracePt t="49760" x="6743700" y="1936750"/>
          <p14:tracePt t="49776" x="6724650" y="1936750"/>
          <p14:tracePt t="49793" x="6699250" y="1917700"/>
          <p14:tracePt t="49810" x="6667500" y="1873250"/>
          <p14:tracePt t="49826" x="6642100" y="1847850"/>
          <p14:tracePt t="49843" x="6610350" y="1803400"/>
          <p14:tracePt t="49860" x="6604000" y="1778000"/>
          <p14:tracePt t="49876" x="6584950" y="1765300"/>
          <p14:tracePt t="49893" x="6572250" y="1758950"/>
          <p14:tracePt t="49915" x="6565900" y="1752600"/>
          <p14:tracePt t="49995" x="6559550" y="1752600"/>
          <p14:tracePt t="50011" x="6546850" y="1752600"/>
          <p14:tracePt t="50019" x="6534150" y="1752600"/>
          <p14:tracePt t="50035" x="6527800" y="1758950"/>
          <p14:tracePt t="50043" x="6508750" y="1778000"/>
          <p14:tracePt t="50060" x="6496050" y="1790700"/>
          <p14:tracePt t="50076" x="6470650" y="1816100"/>
          <p14:tracePt t="50093" x="6457950" y="1828800"/>
          <p14:tracePt t="50110" x="6432550" y="1854200"/>
          <p14:tracePt t="50126" x="6400800" y="1860550"/>
          <p14:tracePt t="50143" x="6375400" y="1873250"/>
          <p14:tracePt t="50160" x="6369050" y="1873250"/>
          <p14:tracePt t="50177" x="6356350" y="1873250"/>
          <p14:tracePt t="50219" x="6350000" y="1873250"/>
          <p14:tracePt t="50227" x="6350000" y="1860550"/>
          <p14:tracePt t="50243" x="6350000" y="1854200"/>
          <p14:tracePt t="50323" x="6350000" y="1847850"/>
          <p14:tracePt t="50363" x="6362700" y="1847850"/>
          <p14:tracePt t="50379" x="6362700" y="1866900"/>
          <p14:tracePt t="50387" x="6362700" y="1879600"/>
          <p14:tracePt t="50410" x="6362700" y="1936750"/>
          <p14:tracePt t="50426" x="6286500" y="2032000"/>
          <p14:tracePt t="50443" x="6153150" y="2197100"/>
          <p14:tracePt t="50460" x="6038850" y="2311400"/>
          <p14:tracePt t="50476" x="5905500" y="2374900"/>
          <p14:tracePt t="50493" x="5746750" y="2387600"/>
          <p14:tracePt t="50510" x="5448300" y="2387600"/>
          <p14:tracePt t="50527" x="5105400" y="2387600"/>
          <p14:tracePt t="50543" x="4705350" y="2387600"/>
          <p14:tracePt t="50560" x="4394200" y="2387600"/>
          <p14:tracePt t="50576" x="4222750" y="2387600"/>
          <p14:tracePt t="50593" x="4127500" y="2387600"/>
          <p14:tracePt t="50610" x="4095750" y="2393950"/>
          <p14:tracePt t="50626" x="4076700" y="2413000"/>
          <p14:tracePt t="50643" x="4070350" y="2451100"/>
          <p14:tracePt t="50660" x="4051300" y="2501900"/>
          <p14:tracePt t="50676" x="4051300" y="2552700"/>
          <p14:tracePt t="50693" x="4044950" y="2597150"/>
          <p14:tracePt t="50710" x="4044950" y="2635250"/>
          <p14:tracePt t="50726" x="4044950" y="2647950"/>
          <p14:tracePt t="50743" x="4032250" y="2667000"/>
          <p14:tracePt t="50760" x="4025900" y="2679700"/>
          <p14:tracePt t="50776" x="4006850" y="2692400"/>
          <p14:tracePt t="50793" x="3911600" y="2736850"/>
          <p14:tracePt t="50810" x="3676650" y="2794000"/>
          <p14:tracePt t="50826" x="3308350" y="2851150"/>
          <p14:tracePt t="50843" x="2673350" y="2933700"/>
          <p14:tracePt t="50860" x="2413000" y="2952750"/>
          <p14:tracePt t="50876" x="2343150" y="2952750"/>
          <p14:tracePt t="50893" x="2311400" y="2940050"/>
          <p14:tracePt t="50910" x="2292350" y="2863850"/>
          <p14:tracePt t="50927" x="2266950" y="2787650"/>
          <p14:tracePt t="50943" x="2247900" y="2711450"/>
          <p14:tracePt t="50960" x="2247900" y="2654300"/>
          <p14:tracePt t="50977" x="2247900" y="2622550"/>
          <p14:tracePt t="50993" x="2247900" y="2616200"/>
          <p14:tracePt t="51010" x="2247900" y="2609850"/>
          <p14:tracePt t="51027" x="2247900" y="2571750"/>
          <p14:tracePt t="51027" x="2260600" y="2571750"/>
          <p14:tracePt t="51043" x="2279650" y="2552700"/>
          <p14:tracePt t="51060" x="2317750" y="2520950"/>
          <p14:tracePt t="51077" x="2330450" y="2514600"/>
          <p14:tracePt t="51093" x="2336800" y="2508250"/>
          <p14:tracePt t="51268" x="2349500" y="2508250"/>
          <p14:tracePt t="51332" x="2355850" y="2508250"/>
          <p14:tracePt t="51347" x="2368550" y="2508250"/>
          <p14:tracePt t="51372" x="2374900" y="2508250"/>
          <p14:tracePt t="51380" x="2381250" y="2508250"/>
          <p14:tracePt t="51396" x="2393950" y="2508250"/>
          <p14:tracePt t="51404" x="2419350" y="2501900"/>
          <p14:tracePt t="51412" x="2425700" y="2495550"/>
          <p14:tracePt t="51427" x="2438400" y="2476500"/>
          <p14:tracePt t="51443" x="2527300" y="2470150"/>
          <p14:tracePt t="51460" x="2667000" y="2438400"/>
          <p14:tracePt t="51477" x="2711450" y="2438400"/>
          <p14:tracePt t="51493" x="2717800" y="2438400"/>
          <p14:tracePt t="51510" x="2730500" y="2451100"/>
          <p14:tracePt t="51527" x="2717800" y="2489200"/>
          <p14:tracePt t="51543" x="2673350" y="2584450"/>
          <p14:tracePt t="51560" x="2654300" y="2647950"/>
          <p14:tracePt t="51577" x="2622550" y="2692400"/>
          <p14:tracePt t="51593" x="2609850" y="2717800"/>
          <p14:tracePt t="51780" x="2597150" y="2717800"/>
          <p14:tracePt t="51788" x="2597150" y="2711450"/>
          <p14:tracePt t="51796" x="2597150" y="2686050"/>
          <p14:tracePt t="51810" x="2603500" y="2654300"/>
          <p14:tracePt t="51827" x="2635250" y="2597150"/>
          <p14:tracePt t="51843" x="2692400" y="2495550"/>
          <p14:tracePt t="51860" x="2724150" y="2438400"/>
          <p14:tracePt t="51877" x="2736850" y="2393950"/>
          <p14:tracePt t="51893" x="2736850" y="2349500"/>
          <p14:tracePt t="51910" x="2736850" y="2317750"/>
          <p14:tracePt t="51927" x="2736850" y="2292350"/>
          <p14:tracePt t="51943" x="2736850" y="2266950"/>
          <p14:tracePt t="51960" x="2711450" y="2254250"/>
          <p14:tracePt t="51977" x="2540000" y="2254250"/>
          <p14:tracePt t="51993" x="2362200" y="2273300"/>
          <p14:tracePt t="52010" x="2178050" y="2381250"/>
          <p14:tracePt t="52027" x="2070100" y="2463800"/>
          <p14:tracePt t="52044" x="2038350" y="2508250"/>
          <p14:tracePt t="52068" x="2038350" y="2520950"/>
          <p14:tracePt t="52124" x="2038350" y="2527300"/>
          <p14:tracePt t="52140" x="2038350" y="2533650"/>
          <p14:tracePt t="52148" x="2038350" y="2540000"/>
          <p14:tracePt t="52164" x="2038350" y="2559050"/>
          <p14:tracePt t="52196" x="2044700" y="2559050"/>
          <p14:tracePt t="52212" x="2057400" y="2559050"/>
          <p14:tracePt t="52220" x="2082800" y="2546350"/>
          <p14:tracePt t="52228" x="2082800" y="2520950"/>
          <p14:tracePt t="52244" x="2101850" y="2451100"/>
          <p14:tracePt t="52260" x="2101850" y="2393950"/>
          <p14:tracePt t="52277" x="2101850" y="2368550"/>
          <p14:tracePt t="52293" x="2101850" y="2336800"/>
          <p14:tracePt t="52310" x="2101850" y="2324100"/>
          <p14:tracePt t="52327" x="2108200" y="2298700"/>
          <p14:tracePt t="52344" x="2108200" y="2286000"/>
          <p14:tracePt t="52360" x="2108200" y="2279650"/>
          <p14:tracePt t="52377" x="2114550" y="2266950"/>
          <p14:tracePt t="52404" x="2120900" y="2266950"/>
          <p14:tracePt t="52436" x="2127250" y="2273300"/>
          <p14:tracePt t="52444" x="2127250" y="2286000"/>
          <p14:tracePt t="52452" x="2127250" y="2311400"/>
          <p14:tracePt t="52460" x="2139950" y="2355850"/>
          <p14:tracePt t="52477" x="2171700" y="2451100"/>
          <p14:tracePt t="52494" x="2228850" y="2540000"/>
          <p14:tracePt t="52510" x="2266950" y="2603500"/>
          <p14:tracePt t="52527" x="2355850" y="2654300"/>
          <p14:tracePt t="52543" x="2393950" y="2673350"/>
          <p14:tracePt t="52560" x="2425700" y="2686050"/>
          <p14:tracePt t="52577" x="2457450" y="2686050"/>
          <p14:tracePt t="52594" x="2482850" y="2686050"/>
          <p14:tracePt t="52610" x="2514600" y="2686050"/>
          <p14:tracePt t="52627" x="2546350" y="2686050"/>
          <p14:tracePt t="52644" x="2597150" y="2686050"/>
          <p14:tracePt t="52660" x="2628900" y="2667000"/>
          <p14:tracePt t="52677" x="2647950" y="2647950"/>
          <p14:tracePt t="52694" x="2679700" y="2603500"/>
          <p14:tracePt t="52710" x="2692400" y="2559050"/>
          <p14:tracePt t="52727" x="2692400" y="2514600"/>
          <p14:tracePt t="52744" x="2692400" y="2482850"/>
          <p14:tracePt t="52760" x="2692400" y="2470150"/>
          <p14:tracePt t="52777" x="2692400" y="2451100"/>
          <p14:tracePt t="52812" x="2692400" y="2444750"/>
          <p14:tracePt t="52844" x="2692400" y="2451100"/>
          <p14:tracePt t="52852" x="2692400" y="2470150"/>
          <p14:tracePt t="52860" x="2692400" y="2489200"/>
          <p14:tracePt t="52877" x="2692400" y="2520950"/>
          <p14:tracePt t="52894" x="2692400" y="2552700"/>
          <p14:tracePt t="52910" x="2692400" y="2559050"/>
          <p14:tracePt t="52927" x="2692400" y="2578100"/>
          <p14:tracePt t="52944" x="2692400" y="2590800"/>
          <p14:tracePt t="52960" x="2698750" y="2597150"/>
          <p14:tracePt t="52977" x="2705100" y="2609850"/>
          <p14:tracePt t="52994" x="2711450" y="2616200"/>
          <p14:tracePt t="53010" x="2730500" y="2622550"/>
          <p14:tracePt t="53027" x="2749550" y="2641600"/>
          <p14:tracePt t="53044" x="2768600" y="2654300"/>
          <p14:tracePt t="53068" x="2781300" y="2673350"/>
          <p14:tracePt t="53077" x="2781300" y="2679700"/>
          <p14:tracePt t="53094" x="2787650" y="2698750"/>
          <p14:tracePt t="53110" x="2806700" y="2730500"/>
          <p14:tracePt t="53127" x="2813050" y="2736850"/>
          <p14:tracePt t="53308" x="2819400" y="2749550"/>
          <p14:tracePt t="53388" x="2832100" y="2749550"/>
          <p14:tracePt t="53428" x="2844800" y="2755900"/>
          <p14:tracePt t="53436" x="2844800" y="2762250"/>
          <p14:tracePt t="53444" x="2851150" y="2768600"/>
          <p14:tracePt t="53516" x="2851150" y="2794000"/>
          <p14:tracePt t="53524" x="2851150" y="2813050"/>
          <p14:tracePt t="53532" x="2832100" y="2851150"/>
          <p14:tracePt t="53544" x="2819400" y="2870200"/>
          <p14:tracePt t="53560" x="2762250" y="2959100"/>
          <p14:tracePt t="53577" x="2692400" y="3048000"/>
          <p14:tracePt t="53594" x="2616200" y="3143250"/>
          <p14:tracePt t="53611" x="2540000" y="3219450"/>
          <p14:tracePt t="53627" x="2501900" y="3257550"/>
          <p14:tracePt t="53644" x="2457450" y="3289300"/>
          <p14:tracePt t="53661" x="2432050" y="3295650"/>
          <p14:tracePt t="53677" x="2349500" y="3308350"/>
          <p14:tracePt t="53694" x="2254250" y="3333750"/>
          <p14:tracePt t="53710" x="2082800" y="3333750"/>
          <p14:tracePt t="53727" x="1968500" y="3340100"/>
          <p14:tracePt t="53744" x="1885950" y="3352800"/>
          <p14:tracePt t="53760" x="1866900" y="3352800"/>
          <p14:tracePt t="53777" x="1847850" y="3352800"/>
          <p14:tracePt t="53794" x="1835150" y="3352800"/>
          <p14:tracePt t="53810" x="1809750" y="3352800"/>
          <p14:tracePt t="53827" x="1765300" y="3352800"/>
          <p14:tracePt t="53844" x="1644650" y="3384550"/>
          <p14:tracePt t="53860" x="1562100" y="3384550"/>
          <p14:tracePt t="53877" x="1485900" y="3397250"/>
          <p14:tracePt t="53894" x="1403350" y="3409950"/>
          <p14:tracePt t="53910" x="1358900" y="3416300"/>
          <p14:tracePt t="53927" x="1289050" y="3448050"/>
          <p14:tracePt t="53944" x="1206500" y="3467100"/>
          <p14:tracePt t="53960" x="1143000" y="3498850"/>
          <p14:tracePt t="53977" x="1085850" y="3517900"/>
          <p14:tracePt t="53994" x="1016000" y="3549650"/>
          <p14:tracePt t="54011" x="971550" y="3562350"/>
          <p14:tracePt t="54027" x="901700" y="3606800"/>
          <p14:tracePt t="54044" x="825500" y="3632200"/>
          <p14:tracePt t="54061" x="800100" y="3651250"/>
          <p14:tracePt t="54077" x="781050" y="3651250"/>
          <p14:tracePt t="54094" x="768350" y="3657600"/>
          <p14:tracePt t="54111" x="755650" y="3676650"/>
          <p14:tracePt t="54127" x="749300" y="3683000"/>
          <p14:tracePt t="54144" x="736600" y="3689350"/>
          <p14:tracePt t="54161" x="711200" y="3689350"/>
          <p14:tracePt t="54177" x="698500" y="3695700"/>
          <p14:tracePt t="54260" x="692150" y="3689350"/>
          <p14:tracePt t="54276" x="692150" y="3683000"/>
          <p14:tracePt t="54284" x="692150" y="3670300"/>
          <p14:tracePt t="54300" x="692150" y="3663950"/>
          <p14:tracePt t="54348" x="704850" y="3657600"/>
          <p14:tracePt t="54372" x="711200" y="3657600"/>
          <p14:tracePt t="54380" x="723900" y="3657600"/>
          <p14:tracePt t="54394" x="730250" y="3657600"/>
          <p14:tracePt t="54411" x="762000" y="3657600"/>
          <p14:tracePt t="54427" x="819150" y="3657600"/>
          <p14:tracePt t="54444" x="882650" y="3657600"/>
          <p14:tracePt t="54461" x="946150" y="3657600"/>
          <p14:tracePt t="54477" x="990600" y="3657600"/>
          <p14:tracePt t="54494" x="1035050" y="3657600"/>
          <p14:tracePt t="54511" x="1092200" y="3657600"/>
          <p14:tracePt t="54527" x="1123950" y="3657600"/>
          <p14:tracePt t="54544" x="1149350" y="3657600"/>
          <p14:tracePt t="54561" x="1174750" y="3657600"/>
          <p14:tracePt t="54612" x="1181100" y="3657600"/>
          <p14:tracePt t="54684" x="1187450" y="3657600"/>
          <p14:tracePt t="54692" x="1193800" y="3651250"/>
          <p14:tracePt t="54724" x="1200150" y="3644900"/>
          <p14:tracePt t="54732" x="1206500" y="3638550"/>
          <p14:tracePt t="54748" x="1219200" y="3638550"/>
          <p14:tracePt t="54761" x="1225550" y="3625850"/>
          <p14:tracePt t="54777" x="1257300" y="3619500"/>
          <p14:tracePt t="54803" x="1320800" y="3619500"/>
          <p14:tracePt t="54811" x="1339850" y="3600450"/>
          <p14:tracePt t="54827" x="1377950" y="3594100"/>
          <p14:tracePt t="54844" x="1416050" y="3581400"/>
          <p14:tracePt t="54861" x="1435100" y="3575050"/>
          <p14:tracePt t="54877" x="1466850" y="3575050"/>
          <p14:tracePt t="54894" x="1473200" y="3575050"/>
          <p14:tracePt t="54911" x="1498600" y="3575050"/>
          <p14:tracePt t="54927" x="1517650" y="3562350"/>
          <p14:tracePt t="54944" x="1536700" y="3562350"/>
          <p14:tracePt t="54961" x="1549400" y="3549650"/>
          <p14:tracePt t="54977" x="1581150" y="3549650"/>
          <p14:tracePt t="54994" x="1606550" y="3549650"/>
          <p14:tracePt t="55011" x="1631950" y="3549650"/>
          <p14:tracePt t="55027" x="1651000" y="3543300"/>
          <p14:tracePt t="55044" x="1682750" y="3536950"/>
          <p14:tracePt t="55061" x="1689100" y="3536950"/>
          <p14:tracePt t="55077" x="1708150" y="3536950"/>
          <p14:tracePt t="55094" x="1733550" y="3536950"/>
          <p14:tracePt t="55111" x="1746250" y="3536950"/>
          <p14:tracePt t="55128" x="1771650" y="3517900"/>
          <p14:tracePt t="55144" x="1803400" y="3517900"/>
          <p14:tracePt t="55161" x="1816100" y="3517900"/>
          <p14:tracePt t="55178" x="1847850" y="3511550"/>
          <p14:tracePt t="55194" x="1879600" y="3511550"/>
          <p14:tracePt t="55211" x="1905000" y="3505200"/>
          <p14:tracePt t="55228" x="1949450" y="3486150"/>
          <p14:tracePt t="55244" x="1981200" y="3467100"/>
          <p14:tracePt t="55261" x="2019300" y="3460750"/>
          <p14:tracePt t="55278" x="2063750" y="3435350"/>
          <p14:tracePt t="55300" x="2076450" y="3429000"/>
          <p14:tracePt t="55316" x="2108200" y="3416300"/>
          <p14:tracePt t="55340" x="2127250" y="3409950"/>
          <p14:tracePt t="55356" x="2152650" y="3397250"/>
          <p14:tracePt t="55364" x="2159000" y="3390900"/>
          <p14:tracePt t="55378" x="2165350" y="3384550"/>
          <p14:tracePt t="55394" x="2203450" y="3365500"/>
          <p14:tracePt t="55411" x="2222500" y="3352800"/>
          <p14:tracePt t="55428" x="2247900" y="3333750"/>
          <p14:tracePt t="55444" x="2279650" y="3327400"/>
          <p14:tracePt t="55461" x="2286000" y="3327400"/>
          <p14:tracePt t="55478" x="2317750" y="3327400"/>
          <p14:tracePt t="55494" x="2349500" y="3327400"/>
          <p14:tracePt t="55511" x="2393950" y="3327400"/>
          <p14:tracePt t="55528" x="2438400" y="3327400"/>
          <p14:tracePt t="55544" x="2482850" y="3327400"/>
          <p14:tracePt t="55561" x="2520950" y="3327400"/>
          <p14:tracePt t="55578" x="2565400" y="3327400"/>
          <p14:tracePt t="55594" x="2609850" y="3327400"/>
          <p14:tracePt t="55611" x="2628900" y="3327400"/>
          <p14:tracePt t="55628" x="2660650" y="3327400"/>
          <p14:tracePt t="55629" x="2686050" y="3327400"/>
          <p14:tracePt t="55644" x="2705100" y="3327400"/>
          <p14:tracePt t="55661" x="2724150" y="3327400"/>
          <p14:tracePt t="55678" x="2749550" y="3327400"/>
          <p14:tracePt t="55694" x="2768600" y="3327400"/>
          <p14:tracePt t="55711" x="2781300" y="3327400"/>
          <p14:tracePt t="55728" x="2806700" y="3308350"/>
          <p14:tracePt t="55744" x="2825750" y="3302000"/>
          <p14:tracePt t="55761" x="2857500" y="3302000"/>
          <p14:tracePt t="55778" x="2870200" y="3295650"/>
          <p14:tracePt t="55794" x="2895600" y="3289300"/>
          <p14:tracePt t="55811" x="2908300" y="3270250"/>
          <p14:tracePt t="55828" x="2933700" y="3263900"/>
          <p14:tracePt t="55829" x="2946400" y="3263900"/>
          <p14:tracePt t="55844" x="2978150" y="3251200"/>
          <p14:tracePt t="55861" x="3009900" y="3251200"/>
          <p14:tracePt t="55878" x="3054350" y="3225800"/>
          <p14:tracePt t="55894" x="3079750" y="3225800"/>
          <p14:tracePt t="55911" x="3111500" y="3225800"/>
          <p14:tracePt t="55928" x="3143250" y="3225800"/>
          <p14:tracePt t="55944" x="3162300" y="3225800"/>
          <p14:tracePt t="55961" x="3187700" y="3219450"/>
          <p14:tracePt t="55978" x="3194050" y="3219450"/>
          <p14:tracePt t="55994" x="3200400" y="3219450"/>
          <p14:tracePt t="56021" x="3213100" y="3219450"/>
          <p14:tracePt t="56045" x="3219450" y="3219450"/>
          <p14:tracePt t="56053" x="3232150" y="3219450"/>
          <p14:tracePt t="56061" x="3238500" y="3219450"/>
          <p14:tracePt t="56078" x="3257550" y="3219450"/>
          <p14:tracePt t="56094" x="3276600" y="3219450"/>
          <p14:tracePt t="56111" x="3295650" y="3219450"/>
          <p14:tracePt t="56128" x="3333750" y="3219450"/>
          <p14:tracePt t="56144" x="3352800" y="3219450"/>
          <p14:tracePt t="56161" x="3378200" y="3219450"/>
          <p14:tracePt t="56178" x="3390900" y="3219450"/>
          <p14:tracePt t="56194" x="3422650" y="3219450"/>
          <p14:tracePt t="56211" x="3454400" y="3219450"/>
          <p14:tracePt t="56228" x="3511550" y="3206750"/>
          <p14:tracePt t="56244" x="3562350" y="3200400"/>
          <p14:tracePt t="56261" x="3613150" y="3181350"/>
          <p14:tracePt t="56278" x="3657600" y="3168650"/>
          <p14:tracePt t="56294" x="3689350" y="3168650"/>
          <p14:tracePt t="56311" x="3733800" y="3168650"/>
          <p14:tracePt t="56328" x="3765550" y="3168650"/>
          <p14:tracePt t="56344" x="3778250" y="3168650"/>
          <p14:tracePt t="56361" x="3816350" y="3168650"/>
          <p14:tracePt t="56378" x="3848100" y="3168650"/>
          <p14:tracePt t="56394" x="3879850" y="3168650"/>
          <p14:tracePt t="56411" x="3892550" y="3168650"/>
          <p14:tracePt t="56428" x="3917950" y="3168650"/>
          <p14:tracePt t="56429" x="3924300" y="3168650"/>
          <p14:tracePt t="56445" x="3937000" y="3168650"/>
          <p14:tracePt t="56461" x="3968750" y="3175000"/>
          <p14:tracePt t="56478" x="3981450" y="3181350"/>
          <p14:tracePt t="56494" x="4000500" y="3187700"/>
          <p14:tracePt t="56511" x="4006850" y="3194050"/>
          <p14:tracePt t="56528" x="4025900" y="3213100"/>
          <p14:tracePt t="56544" x="4038600" y="3219450"/>
          <p14:tracePt t="56561" x="4044950" y="3225800"/>
          <p14:tracePt t="57373" x="4051300" y="3225800"/>
          <p14:tracePt t="57381" x="4089400" y="3225800"/>
          <p14:tracePt t="57395" x="4140200" y="3225800"/>
          <p14:tracePt t="57423" x="4540250" y="3238500"/>
          <p14:tracePt t="57429" x="4667250" y="3238500"/>
          <p14:tracePt t="57445" x="4870450" y="3238500"/>
          <p14:tracePt t="57461" x="5029200" y="3238500"/>
          <p14:tracePt t="57478" x="5086350" y="3238500"/>
          <p14:tracePt t="57495" x="5092700" y="3238500"/>
          <p14:tracePt t="57557" x="5111750" y="3238500"/>
          <p14:tracePt t="57565" x="5124450" y="3238500"/>
          <p14:tracePt t="57578" x="5156200" y="3238500"/>
          <p14:tracePt t="57595" x="5207000" y="3238500"/>
          <p14:tracePt t="57611" x="5321300" y="3200400"/>
          <p14:tracePt t="57628" x="5441950" y="3124200"/>
          <p14:tracePt t="57645" x="5575300" y="3048000"/>
          <p14:tracePt t="57661" x="5626100" y="3009900"/>
          <p14:tracePt t="57678" x="5651500" y="2990850"/>
          <p14:tracePt t="57695" x="5664200" y="2952750"/>
          <p14:tracePt t="57711" x="5695950" y="2921000"/>
          <p14:tracePt t="57728" x="5740400" y="2863850"/>
          <p14:tracePt t="57745" x="5803900" y="2787650"/>
          <p14:tracePt t="57761" x="5842000" y="2736850"/>
          <p14:tracePt t="57778" x="5861050" y="2717800"/>
          <p14:tracePt t="57795" x="5880100" y="2692400"/>
          <p14:tracePt t="57811" x="5880100" y="2686050"/>
          <p14:tracePt t="57837" x="5886450" y="2679700"/>
          <p14:tracePt t="57885" x="5892800" y="2667000"/>
          <p14:tracePt t="57949" x="5892800" y="2673350"/>
          <p14:tracePt t="57957" x="5892800" y="2679700"/>
          <p14:tracePt t="57965" x="5892800" y="2686050"/>
          <p14:tracePt t="57994" x="5905500" y="2724150"/>
          <p14:tracePt t="57997" x="5918200" y="2749550"/>
          <p14:tracePt t="58011" x="5930900" y="2768600"/>
          <p14:tracePt t="58028" x="5930900" y="2800350"/>
          <p14:tracePt t="58045" x="5962650" y="2857500"/>
          <p14:tracePt t="58061" x="5988050" y="2876550"/>
          <p14:tracePt t="58078" x="6013450" y="2901950"/>
          <p14:tracePt t="58095" x="6051550" y="2940050"/>
          <p14:tracePt t="58111" x="6083300" y="2965450"/>
          <p14:tracePt t="58128" x="6108700" y="2978150"/>
          <p14:tracePt t="58145" x="6153150" y="2990850"/>
          <p14:tracePt t="58162" x="6216650" y="3009900"/>
          <p14:tracePt t="58178" x="6286500" y="3028950"/>
          <p14:tracePt t="58195" x="6381750" y="3035300"/>
          <p14:tracePt t="58212" x="6445250" y="3035300"/>
          <p14:tracePt t="58228" x="6527800" y="3060700"/>
          <p14:tracePt t="58245" x="6610350" y="3060700"/>
          <p14:tracePt t="58261" x="6635750" y="3060700"/>
          <p14:tracePt t="58278" x="6667500" y="3067050"/>
          <p14:tracePt t="58295" x="6692900" y="3067050"/>
          <p14:tracePt t="58312" x="6718300" y="3067050"/>
          <p14:tracePt t="58328" x="6750050" y="3067050"/>
          <p14:tracePt t="58345" x="6794500" y="3067050"/>
          <p14:tracePt t="58362" x="6832600" y="3067050"/>
          <p14:tracePt t="58378" x="6870700" y="3067050"/>
          <p14:tracePt t="58395" x="6921500" y="3067050"/>
          <p14:tracePt t="58412" x="6978650" y="3060700"/>
          <p14:tracePt t="58428" x="7048500" y="3048000"/>
          <p14:tracePt t="58445" x="7156450" y="3041650"/>
          <p14:tracePt t="58462" x="7213600" y="3009900"/>
          <p14:tracePt t="58478" x="7258050" y="2997200"/>
          <p14:tracePt t="58495" x="7296150" y="2990850"/>
          <p14:tracePt t="58512" x="7302500" y="2990850"/>
          <p14:tracePt t="58528" x="7327900" y="2978150"/>
          <p14:tracePt t="58545" x="7346950" y="2965450"/>
          <p14:tracePt t="58562" x="7378700" y="2959100"/>
          <p14:tracePt t="58578" x="7397750" y="2946400"/>
          <p14:tracePt t="58595" x="7416800" y="2940050"/>
          <p14:tracePt t="58612" x="7442200" y="2927350"/>
          <p14:tracePt t="58628" x="7454900" y="2927350"/>
          <p14:tracePt t="58645" x="7499350" y="2908300"/>
          <p14:tracePt t="58662" x="7531100" y="2908300"/>
          <p14:tracePt t="58678" x="7550150" y="2889250"/>
          <p14:tracePt t="58695" x="7581900" y="2882900"/>
          <p14:tracePt t="58712" x="7588250" y="2876550"/>
          <p14:tracePt t="58728" x="7613650" y="2870200"/>
          <p14:tracePt t="58745" x="7620000" y="2870200"/>
          <p14:tracePt t="58762" x="7645400" y="2857500"/>
          <p14:tracePt t="58778" x="7664450" y="2851150"/>
          <p14:tracePt t="58795" x="7708900" y="2832100"/>
          <p14:tracePt t="58812" x="7721600" y="2832100"/>
          <p14:tracePt t="58828" x="7766050" y="2825750"/>
          <p14:tracePt t="58845" x="7829550" y="2806700"/>
          <p14:tracePt t="58862" x="7854950" y="2800350"/>
          <p14:tracePt t="58878" x="7886700" y="2787650"/>
          <p14:tracePt t="58895" x="7918450" y="2781300"/>
          <p14:tracePt t="58912" x="7950200" y="2781300"/>
          <p14:tracePt t="58928" x="8001000" y="2762250"/>
          <p14:tracePt t="58945" x="8032750" y="2749550"/>
          <p14:tracePt t="58962" x="8058150" y="2743200"/>
          <p14:tracePt t="58978" x="8089900" y="2743200"/>
          <p14:tracePt t="58995" x="8121650" y="2736850"/>
          <p14:tracePt t="59012" x="8147050" y="2717800"/>
          <p14:tracePt t="59028" x="8172450" y="2705100"/>
          <p14:tracePt t="59045" x="8178800" y="2705100"/>
          <p14:tracePt t="59614" x="8185150" y="2705100"/>
          <p14:tracePt t="59629" x="8204200" y="2705100"/>
          <p14:tracePt t="59661" x="8210550" y="2705100"/>
          <p14:tracePt t="59677" x="8216900" y="2705100"/>
          <p14:tracePt t="59693" x="8223250" y="2698750"/>
          <p14:tracePt t="59709" x="8242300" y="2698750"/>
          <p14:tracePt t="59733" x="8255000" y="2698750"/>
          <p14:tracePt t="60030" x="8261350" y="2698750"/>
          <p14:tracePt t="60310" x="8235950" y="2698750"/>
          <p14:tracePt t="60318" x="8159750" y="2698750"/>
          <p14:tracePt t="60329" x="8083550" y="2698750"/>
          <p14:tracePt t="60345" x="7937500" y="2749550"/>
          <p14:tracePt t="60362" x="7785100" y="2787650"/>
          <p14:tracePt t="60379" x="7607300" y="2838450"/>
          <p14:tracePt t="60395" x="7416800" y="2921000"/>
          <p14:tracePt t="60412" x="7251700" y="2997200"/>
          <p14:tracePt t="60429" x="7010400" y="3092450"/>
          <p14:tracePt t="60445" x="6565900" y="3270250"/>
          <p14:tracePt t="60462" x="6311900" y="3365500"/>
          <p14:tracePt t="60479" x="6096000" y="3448050"/>
          <p14:tracePt t="60495" x="5975350" y="3505200"/>
          <p14:tracePt t="60512" x="5899150" y="3543300"/>
          <p14:tracePt t="60529" x="5873750" y="3556000"/>
          <p14:tracePt t="60582" x="5861050" y="3556000"/>
          <p14:tracePt t="60598" x="5848350" y="3543300"/>
          <p14:tracePt t="60606" x="5848350" y="3536950"/>
          <p14:tracePt t="60629" x="5848350" y="3524250"/>
          <p14:tracePt t="60646" x="5848350" y="3486150"/>
          <p14:tracePt t="60662" x="5848350" y="3454400"/>
          <p14:tracePt t="60679" x="5848350" y="3397250"/>
          <p14:tracePt t="60695" x="5848350" y="3352800"/>
          <p14:tracePt t="60712" x="5854700" y="3314700"/>
          <p14:tracePt t="60729" x="5854700" y="3295650"/>
          <p14:tracePt t="60745" x="5854700" y="3282950"/>
          <p14:tracePt t="60838" x="5854700" y="3276600"/>
          <p14:tracePt t="60854" x="5854700" y="3270250"/>
          <p14:tracePt t="60862" x="5854700" y="3263900"/>
          <p14:tracePt t="60879" x="5835650" y="3251200"/>
          <p14:tracePt t="60895" x="5803900" y="3238500"/>
          <p14:tracePt t="60912" x="5759450" y="3232150"/>
          <p14:tracePt t="60929" x="5715000" y="3219450"/>
          <p14:tracePt t="60945" x="5683250" y="3213100"/>
          <p14:tracePt t="60962" x="5670550" y="3206750"/>
          <p14:tracePt t="60990" x="5664200" y="3206750"/>
          <p14:tracePt t="61254" x="5683250" y="3206750"/>
          <p14:tracePt t="61270" x="5689600" y="3206750"/>
          <p14:tracePt t="61279" x="5715000" y="3206750"/>
          <p14:tracePt t="61296" x="5772150" y="3219450"/>
          <p14:tracePt t="61312" x="5848350" y="3219450"/>
          <p14:tracePt t="61329" x="5918200" y="3219450"/>
          <p14:tracePt t="61346" x="5969000" y="3219450"/>
          <p14:tracePt t="61362" x="6007100" y="3206750"/>
          <p14:tracePt t="61379" x="6038850" y="3200400"/>
          <p14:tracePt t="61396" x="6083300" y="3200400"/>
          <p14:tracePt t="61412" x="6127750" y="3200400"/>
          <p14:tracePt t="61429" x="6172200" y="3200400"/>
          <p14:tracePt t="61446" x="6235700" y="3200400"/>
          <p14:tracePt t="61462" x="6267450" y="3194050"/>
          <p14:tracePt t="61479" x="6311900" y="3194050"/>
          <p14:tracePt t="61496" x="6369050" y="3162300"/>
          <p14:tracePt t="61512" x="6413500" y="3155950"/>
          <p14:tracePt t="61529" x="6451600" y="3149600"/>
          <p14:tracePt t="61546" x="6502400" y="3136900"/>
          <p14:tracePt t="61562" x="6534150" y="3136900"/>
          <p14:tracePt t="61579" x="6584950" y="3136900"/>
          <p14:tracePt t="61596" x="6642100" y="3136900"/>
          <p14:tracePt t="61612" x="6699250" y="3117850"/>
          <p14:tracePt t="61629" x="6737350" y="3117850"/>
          <p14:tracePt t="61646" x="6807200" y="3098800"/>
          <p14:tracePt t="61662" x="6838950" y="3092450"/>
          <p14:tracePt t="61679" x="6858000" y="3073400"/>
          <p14:tracePt t="61696" x="6864350" y="3073400"/>
          <p14:tracePt t="61712" x="6883400" y="3073400"/>
          <p14:tracePt t="61742" x="6889750" y="3073400"/>
          <p14:tracePt t="61758" x="6896100" y="3073400"/>
          <p14:tracePt t="61782" x="6902450" y="3073400"/>
          <p14:tracePt t="61806" x="6921500" y="3073400"/>
          <p14:tracePt t="61830" x="6927850" y="3073400"/>
          <p14:tracePt t="61854" x="6934200" y="3067050"/>
          <p14:tracePt t="61862" x="6940550" y="3067050"/>
          <p14:tracePt t="61879" x="6972300" y="3054350"/>
          <p14:tracePt t="61896" x="6997700" y="3054350"/>
          <p14:tracePt t="61912" x="7023100" y="3054350"/>
          <p14:tracePt t="61929" x="7054850" y="3054350"/>
          <p14:tracePt t="61946" x="7092950" y="3054350"/>
          <p14:tracePt t="61962" x="7124700" y="3054350"/>
          <p14:tracePt t="61979" x="7143750" y="3054350"/>
          <p14:tracePt t="61996" x="7188200" y="3054350"/>
          <p14:tracePt t="62012" x="7226300" y="3054350"/>
          <p14:tracePt t="62029" x="7270750" y="3054350"/>
          <p14:tracePt t="62046" x="7302500" y="3054350"/>
          <p14:tracePt t="62062" x="7308850" y="3054350"/>
          <p14:tracePt t="62079" x="7315200" y="3054350"/>
          <p14:tracePt t="62878" x="7327900" y="3054350"/>
          <p14:tracePt t="62886" x="7340600" y="3054350"/>
          <p14:tracePt t="62902" x="7346950" y="3054350"/>
          <p14:tracePt t="62913" x="7353300" y="3048000"/>
          <p14:tracePt t="62929" x="7359650" y="3035300"/>
          <p14:tracePt t="62998" x="7366000" y="3028950"/>
          <p14:tracePt t="63070" x="7385050" y="3028950"/>
          <p14:tracePt t="64071" x="7385050" y="3035300"/>
          <p14:tracePt t="68552" x="7391400" y="3041650"/>
          <p14:tracePt t="69680" x="7416800" y="3041650"/>
          <p14:tracePt t="69688" x="7454900" y="3041650"/>
          <p14:tracePt t="69697" x="7480300" y="3041650"/>
          <p14:tracePt t="69714" x="7600950" y="3092450"/>
          <p14:tracePt t="69731" x="7759700" y="3117850"/>
          <p14:tracePt t="69747" x="7893050" y="3155950"/>
          <p14:tracePt t="69764" x="8007350" y="3175000"/>
          <p14:tracePt t="69781" x="8051800" y="3194050"/>
          <p14:tracePt t="69797" x="8077200" y="3194050"/>
          <p14:tracePt t="69814" x="8089900" y="3194050"/>
          <p14:tracePt t="70064" x="8083550" y="3194050"/>
          <p14:tracePt t="70080" x="8070850" y="3187700"/>
          <p14:tracePt t="70088" x="8070850" y="3175000"/>
          <p14:tracePt t="70114" x="8064500" y="3155950"/>
          <p14:tracePt t="70131" x="8064500" y="3149600"/>
          <p14:tracePt t="70156" x="8064500" y="3136900"/>
          <p14:tracePt t="70164" x="8064500" y="3124200"/>
          <p14:tracePt t="70181" x="8064500" y="3117850"/>
          <p14:tracePt t="70198" x="8070850" y="3105150"/>
          <p14:tracePt t="70214" x="8102600" y="3086100"/>
          <p14:tracePt t="70231" x="8166100" y="3067050"/>
          <p14:tracePt t="70248" x="8318500" y="3067050"/>
          <p14:tracePt t="70264" x="8458200" y="3067050"/>
          <p14:tracePt t="70281" x="8585200" y="3067050"/>
          <p14:tracePt t="70298" x="8642350" y="3067050"/>
          <p14:tracePt t="70314" x="8655050" y="3067050"/>
          <p14:tracePt t="70331" x="8661400" y="3067050"/>
          <p14:tracePt t="70348" x="8674100" y="3060700"/>
          <p14:tracePt t="70364" x="8661400" y="3022600"/>
          <p14:tracePt t="70381" x="8648700" y="3016250"/>
          <p14:tracePt t="70398" x="8616950" y="2990850"/>
          <p14:tracePt t="70414" x="8566150" y="2978150"/>
          <p14:tracePt t="70431" x="8534400" y="2971800"/>
          <p14:tracePt t="70448" x="8489950" y="2971800"/>
          <p14:tracePt t="70464" x="8483600" y="2971800"/>
          <p14:tracePt t="70481" x="8451850" y="2971800"/>
          <p14:tracePt t="70498" x="8420100" y="2971800"/>
          <p14:tracePt t="70514" x="8407400" y="2971800"/>
          <p14:tracePt t="70531" x="8375650" y="2971800"/>
          <p14:tracePt t="70548" x="8331200" y="2971800"/>
          <p14:tracePt t="70564" x="8312150" y="2971800"/>
          <p14:tracePt t="70581" x="8267700" y="2952750"/>
          <p14:tracePt t="70598" x="8261350" y="2940050"/>
          <p14:tracePt t="70768" x="8267700" y="2952750"/>
          <p14:tracePt t="70776" x="8305800" y="2984500"/>
          <p14:tracePt t="70784" x="8337550" y="3016250"/>
          <p14:tracePt t="70798" x="8401050" y="3067050"/>
          <p14:tracePt t="70814" x="8464550" y="31305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Deccan Traps?</a:t>
            </a:r>
            <a:endParaRPr lang="en-CA" sz="4800" b="1" dirty="0"/>
          </a:p>
        </p:txBody>
      </p:sp>
      <p:sp>
        <p:nvSpPr>
          <p:cNvPr id="3" name="TextBox 2"/>
          <p:cNvSpPr txBox="1"/>
          <p:nvPr/>
        </p:nvSpPr>
        <p:spPr>
          <a:xfrm>
            <a:off x="844061" y="1430215"/>
            <a:ext cx="7819292" cy="1938992"/>
          </a:xfrm>
          <a:prstGeom prst="rect">
            <a:avLst/>
          </a:prstGeom>
          <a:noFill/>
        </p:spPr>
        <p:txBody>
          <a:bodyPr wrap="square" rtlCol="0">
            <a:spAutoFit/>
          </a:bodyPr>
          <a:lstStyle/>
          <a:p>
            <a:r>
              <a:rPr lang="en-CA" sz="2400" dirty="0"/>
              <a:t>A massive volcanic eruption in what is now India about 250,000 years before the cataclysmic Chicxulub asteroid impact may have played a role in the </a:t>
            </a:r>
            <a:r>
              <a:rPr lang="en-CA" sz="2400" b="1" dirty="0"/>
              <a:t>extinction</a:t>
            </a:r>
            <a:r>
              <a:rPr lang="en-CA" sz="2400" dirty="0"/>
              <a:t> of </a:t>
            </a:r>
            <a:r>
              <a:rPr lang="en-CA" sz="2400" b="1" dirty="0"/>
              <a:t>dinosaurs</a:t>
            </a:r>
            <a:r>
              <a:rPr lang="en-CA" sz="2400" dirty="0"/>
              <a:t>, say scientists who have dated rocks from the </a:t>
            </a:r>
            <a:r>
              <a:rPr lang="en-CA" sz="2400" b="1" dirty="0">
                <a:hlinkClick r:id="rId4"/>
              </a:rPr>
              <a:t>Deccan Traps</a:t>
            </a:r>
            <a:r>
              <a:rPr lang="en-CA" sz="2400" dirty="0"/>
              <a:t>, east of Mumbai</a:t>
            </a:r>
            <a:r>
              <a:rPr lang="en-CA" sz="2400" dirty="0" smtClean="0"/>
              <a:t>.</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030" y="3426481"/>
            <a:ext cx="5486400" cy="2912364"/>
          </a:xfrm>
          <a:prstGeom prst="rect">
            <a:avLst/>
          </a:prstGeom>
        </p:spPr>
      </p:pic>
      <p:sp>
        <p:nvSpPr>
          <p:cNvPr id="6" name="Rectangle 5"/>
          <p:cNvSpPr/>
          <p:nvPr/>
        </p:nvSpPr>
        <p:spPr>
          <a:xfrm>
            <a:off x="422030" y="6534834"/>
            <a:ext cx="8335107" cy="276999"/>
          </a:xfrm>
          <a:prstGeom prst="rect">
            <a:avLst/>
          </a:prstGeom>
        </p:spPr>
        <p:txBody>
          <a:bodyPr wrap="square">
            <a:spAutoFit/>
          </a:bodyPr>
          <a:lstStyle/>
          <a:p>
            <a:pPr algn="ctr"/>
            <a:r>
              <a:rPr lang="en-CA" sz="1200" dirty="0" smtClean="0"/>
              <a:t>From: [USGS], </a:t>
            </a:r>
            <a:r>
              <a:rPr lang="en-CA" sz="1200" dirty="0"/>
              <a:t>via Wikimedia Commons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4580477"/>
      </p:ext>
    </p:extLst>
  </p:cSld>
  <p:clrMapOvr>
    <a:masterClrMapping/>
  </p:clrMapOvr>
  <mc:AlternateContent xmlns:mc="http://schemas.openxmlformats.org/markup-compatibility/2006">
    <mc:Choice xmlns:p14="http://schemas.microsoft.com/office/powerpoint/2010/main" Requires="p14">
      <p:transition spd="slow" p14:dur="2000" advTm="11602"/>
    </mc:Choice>
    <mc:Fallback>
      <p:transition spd="slow" advTm="11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88" x="7264400" y="6324600"/>
          <p14:tracePt t="1256" x="7226300" y="6311900"/>
          <p14:tracePt t="1264" x="7181850" y="6299200"/>
          <p14:tracePt t="1272" x="7175500" y="6286500"/>
          <p14:tracePt t="1283" x="7175500" y="6216650"/>
          <p14:tracePt t="1299" x="7226300" y="6019800"/>
          <p14:tracePt t="1316" x="7264400" y="5822950"/>
          <p14:tracePt t="1333" x="7264400" y="5708650"/>
          <p14:tracePt t="1349" x="7264400" y="5651500"/>
          <p14:tracePt t="1366" x="7226300" y="5619750"/>
          <p14:tracePt t="1383" x="7213600" y="5600700"/>
          <p14:tracePt t="1384" x="7213600" y="5594350"/>
          <p14:tracePt t="1399" x="7213600" y="5562600"/>
          <p14:tracePt t="1416" x="7213600" y="5454650"/>
          <p14:tracePt t="1433" x="7092950" y="5264150"/>
          <p14:tracePt t="1449" x="6972300" y="5143500"/>
          <p14:tracePt t="1608" x="6965950" y="5137150"/>
          <p14:tracePt t="1616" x="6946900" y="5111750"/>
          <p14:tracePt t="1624" x="6889750" y="5054600"/>
          <p14:tracePt t="1633" x="6826250" y="4972050"/>
          <p14:tracePt t="1649" x="6750050" y="4895850"/>
          <p14:tracePt t="1666" x="6731000" y="4883150"/>
          <p14:tracePt t="1784" x="6718300" y="4864100"/>
          <p14:tracePt t="1792" x="6705600" y="4864100"/>
          <p14:tracePt t="1800" x="6692900" y="4857750"/>
          <p14:tracePt t="1816" x="6686550" y="4851400"/>
          <p14:tracePt t="1833" x="6667500" y="4794250"/>
          <p14:tracePt t="1849" x="6654800" y="4622800"/>
          <p14:tracePt t="1866" x="6629400" y="4445000"/>
          <p14:tracePt t="1883" x="6629400" y="4337050"/>
          <p14:tracePt t="1899" x="6629400" y="4292600"/>
          <p14:tracePt t="1916" x="6629400" y="4267200"/>
          <p14:tracePt t="1933" x="6648450" y="4222750"/>
          <p14:tracePt t="1950" x="6667500" y="4197350"/>
          <p14:tracePt t="1966" x="6686550" y="4178300"/>
          <p14:tracePt t="1983" x="6692900" y="4171950"/>
          <p14:tracePt t="2000" x="6705600" y="4121150"/>
          <p14:tracePt t="2016" x="6705600" y="4070350"/>
          <p14:tracePt t="2033" x="6705600" y="4025900"/>
          <p14:tracePt t="2050" x="6705600" y="4006850"/>
          <p14:tracePt t="2066" x="6686550" y="3956050"/>
          <p14:tracePt t="2083" x="6654800" y="3911600"/>
          <p14:tracePt t="2100" x="6623050" y="3873500"/>
          <p14:tracePt t="2116" x="6597650" y="3848100"/>
          <p14:tracePt t="2133" x="6578600" y="3822700"/>
          <p14:tracePt t="2150" x="6553200" y="3803650"/>
          <p14:tracePt t="2166" x="6527800" y="3803650"/>
          <p14:tracePt t="2183" x="6515100" y="3803650"/>
          <p14:tracePt t="2200" x="6464300" y="3803650"/>
          <p14:tracePt t="2216" x="6419850" y="3797300"/>
          <p14:tracePt t="2233" x="6381750" y="3784600"/>
          <p14:tracePt t="2250" x="6318250" y="3759200"/>
          <p14:tracePt t="2266" x="6286500" y="3740150"/>
          <p14:tracePt t="2283" x="6229350" y="3714750"/>
          <p14:tracePt t="2300" x="6197600" y="3695700"/>
          <p14:tracePt t="2316" x="6146800" y="3663950"/>
          <p14:tracePt t="2333" x="6115050" y="3644900"/>
          <p14:tracePt t="2350" x="6083300" y="3644900"/>
          <p14:tracePt t="2366" x="6038850" y="3644900"/>
          <p14:tracePt t="2383" x="6013450" y="3644900"/>
          <p14:tracePt t="2400" x="5994400" y="3644900"/>
          <p14:tracePt t="2432" x="5988050" y="3638550"/>
          <p14:tracePt t="2552" x="5981700" y="3638550"/>
          <p14:tracePt t="2560" x="5981700" y="3651250"/>
          <p14:tracePt t="2576" x="5981700" y="3657600"/>
          <p14:tracePt t="2584" x="5981700" y="3663950"/>
          <p14:tracePt t="2656" x="5981700" y="3670300"/>
          <p14:tracePt t="2672" x="5988050" y="3670300"/>
          <p14:tracePt t="2680" x="6000750" y="3670300"/>
          <p14:tracePt t="2700" x="6045200" y="3651250"/>
          <p14:tracePt t="2716" x="6083300" y="3651250"/>
          <p14:tracePt t="2733" x="6121400" y="3651250"/>
          <p14:tracePt t="2752" x="6134100" y="3663950"/>
          <p14:tracePt t="2766" x="6134100" y="3670300"/>
          <p14:tracePt t="2783" x="6134100" y="3689350"/>
          <p14:tracePt t="2800" x="6134100" y="3740150"/>
          <p14:tracePt t="2816" x="6134100" y="3765550"/>
          <p14:tracePt t="2833" x="6134100" y="3771900"/>
          <p14:tracePt t="2850" x="6134100" y="3778250"/>
          <p14:tracePt t="2872" x="6134100" y="3784600"/>
          <p14:tracePt t="2920" x="6134100" y="3790950"/>
          <p14:tracePt t="2928" x="6146800" y="3810000"/>
          <p14:tracePt t="2944" x="6153150" y="3816350"/>
          <p14:tracePt t="3208" x="6153150" y="3822700"/>
          <p14:tracePt t="3216" x="6153150" y="3841750"/>
          <p14:tracePt t="3233" x="6159500" y="3854450"/>
          <p14:tracePt t="3250" x="6159500" y="3886200"/>
          <p14:tracePt t="3267" x="6159500" y="3905250"/>
          <p14:tracePt t="3283" x="6159500" y="3924300"/>
          <p14:tracePt t="3300" x="6165850" y="3943350"/>
          <p14:tracePt t="3316" x="6178550" y="3956050"/>
          <p14:tracePt t="3333" x="6184900" y="3975100"/>
          <p14:tracePt t="3350" x="6197600" y="3987800"/>
          <p14:tracePt t="3367" x="6210300" y="4006850"/>
          <p14:tracePt t="3383" x="6216650" y="4013200"/>
          <p14:tracePt t="3400" x="6223000" y="4032250"/>
          <p14:tracePt t="3417" x="6242050" y="4044950"/>
          <p14:tracePt t="3488" x="6248400" y="4044950"/>
          <p14:tracePt t="3496" x="6267450" y="4057650"/>
          <p14:tracePt t="3520" x="6273800" y="4057650"/>
          <p14:tracePt t="3536" x="6280150" y="4057650"/>
          <p14:tracePt t="3544" x="6286500" y="4057650"/>
          <p14:tracePt t="3552" x="6292850" y="4064000"/>
          <p14:tracePt t="3568" x="6299200" y="4064000"/>
          <p14:tracePt t="3584" x="6311900" y="4070350"/>
          <p14:tracePt t="3608" x="6318250" y="4070350"/>
          <p14:tracePt t="3624" x="6330950" y="4089400"/>
          <p14:tracePt t="3648" x="6343650" y="4095750"/>
          <p14:tracePt t="3704" x="6350000" y="4102100"/>
          <p14:tracePt t="3872" x="6343650" y="4089400"/>
          <p14:tracePt t="3888" x="6337300" y="4083050"/>
          <p14:tracePt t="3904" x="6330950" y="4076700"/>
          <p14:tracePt t="3920" x="6324600" y="4070350"/>
          <p14:tracePt t="3928" x="6318250" y="4064000"/>
          <p14:tracePt t="3936" x="6311900" y="4057650"/>
          <p14:tracePt t="3950" x="6299200" y="4044950"/>
          <p14:tracePt t="3967" x="6292850" y="4038600"/>
          <p14:tracePt t="3983" x="6273800" y="4019550"/>
          <p14:tracePt t="4000" x="6254750" y="3994150"/>
          <p14:tracePt t="4017" x="6235700" y="3981450"/>
          <p14:tracePt t="4033" x="6229350" y="3975100"/>
          <p14:tracePt t="4050" x="6223000" y="3968750"/>
          <p14:tracePt t="4067" x="6216650" y="3962400"/>
          <p14:tracePt t="4084" x="6216650" y="3943350"/>
          <p14:tracePt t="4100" x="6197600" y="3930650"/>
          <p14:tracePt t="4117" x="6184900" y="3911600"/>
          <p14:tracePt t="4133" x="6172200" y="3892550"/>
          <p14:tracePt t="4150" x="6146800" y="3867150"/>
          <p14:tracePt t="4167" x="6146800" y="3841750"/>
          <p14:tracePt t="4184" x="6140450" y="3803650"/>
          <p14:tracePt t="4184" x="6134100" y="3797300"/>
          <p14:tracePt t="4200" x="6115050" y="3765550"/>
          <p14:tracePt t="4217" x="6108700" y="3740150"/>
          <p14:tracePt t="4233" x="6102350" y="3727450"/>
          <p14:tracePt t="4250" x="6089650" y="3702050"/>
          <p14:tracePt t="4267" x="6083300" y="3676650"/>
          <p14:tracePt t="4283" x="6076950" y="3670300"/>
          <p14:tracePt t="4300" x="6076950" y="3663950"/>
          <p14:tracePt t="4317" x="6076950" y="3651250"/>
          <p14:tracePt t="4336" x="6076950" y="3644900"/>
          <p14:tracePt t="4350" x="6076950" y="3625850"/>
          <p14:tracePt t="4367" x="6076950" y="3619500"/>
          <p14:tracePt t="4383" x="6076950" y="3613150"/>
          <p14:tracePt t="4400" x="6076950" y="3606800"/>
          <p14:tracePt t="4520" x="6070600" y="3594100"/>
          <p14:tracePt t="4568" x="6064250" y="3600450"/>
          <p14:tracePt t="4576" x="6064250" y="3606800"/>
          <p14:tracePt t="4584" x="6064250" y="3613150"/>
          <p14:tracePt t="4600" x="6064250" y="3644900"/>
          <p14:tracePt t="4617" x="6064250" y="3670300"/>
          <p14:tracePt t="4634" x="6064250" y="3695700"/>
          <p14:tracePt t="4650" x="6064250" y="3708400"/>
          <p14:tracePt t="4667" x="6064250" y="3740150"/>
          <p14:tracePt t="4684" x="6064250" y="3765550"/>
          <p14:tracePt t="4700" x="6064250" y="3771900"/>
          <p14:tracePt t="4717" x="6064250" y="3784600"/>
          <p14:tracePt t="4734" x="6064250" y="3803650"/>
          <p14:tracePt t="4750" x="6064250" y="3816350"/>
          <p14:tracePt t="4767" x="6070600" y="3829050"/>
          <p14:tracePt t="4784" x="6076950" y="3835400"/>
          <p14:tracePt t="4800" x="6089650" y="3848100"/>
          <p14:tracePt t="4817" x="6108700" y="3873500"/>
          <p14:tracePt t="4833" x="6108700" y="3879850"/>
          <p14:tracePt t="4850" x="6121400" y="3886200"/>
          <p14:tracePt t="4867" x="6127750" y="3905250"/>
          <p14:tracePt t="4884" x="6134100" y="3917950"/>
          <p14:tracePt t="4900" x="6146800" y="3937000"/>
          <p14:tracePt t="4917" x="6165850" y="3956050"/>
          <p14:tracePt t="4934" x="6191250" y="3981450"/>
          <p14:tracePt t="4950" x="6203950" y="4006850"/>
          <p14:tracePt t="4967" x="6242050" y="4044950"/>
          <p14:tracePt t="4984" x="6273800" y="4064000"/>
          <p14:tracePt t="5000" x="6318250" y="4102100"/>
          <p14:tracePt t="5017" x="6337300" y="4108450"/>
          <p14:tracePt t="5034" x="6356350" y="4114800"/>
          <p14:tracePt t="5050" x="6400800" y="4133850"/>
          <p14:tracePt t="5072" x="6407150" y="4140200"/>
          <p14:tracePt t="5281" x="6413500" y="4140200"/>
          <p14:tracePt t="5328" x="6413500" y="4133850"/>
          <p14:tracePt t="5336" x="6413500" y="4114800"/>
          <p14:tracePt t="5350" x="6407150" y="4108450"/>
          <p14:tracePt t="5367" x="6388100" y="4089400"/>
          <p14:tracePt t="5384" x="6381750" y="4070350"/>
          <p14:tracePt t="5400" x="6350000" y="4032250"/>
          <p14:tracePt t="5417" x="6330950" y="4006850"/>
          <p14:tracePt t="5434" x="6305550" y="3975100"/>
          <p14:tracePt t="5450" x="6305550" y="3962400"/>
          <p14:tracePt t="5467" x="6280150" y="3924300"/>
          <p14:tracePt t="5484" x="6261100" y="3886200"/>
          <p14:tracePt t="5500" x="6261100" y="3854450"/>
          <p14:tracePt t="5517" x="6254750" y="3816350"/>
          <p14:tracePt t="5534" x="6235700" y="3784600"/>
          <p14:tracePt t="5550" x="6223000" y="3752850"/>
          <p14:tracePt t="5567" x="6216650" y="3708400"/>
          <p14:tracePt t="5584" x="6210300" y="3670300"/>
          <p14:tracePt t="5600" x="6191250" y="3619500"/>
          <p14:tracePt t="5617" x="6178550" y="3594100"/>
          <p14:tracePt t="5634" x="6178550" y="3575050"/>
          <p14:tracePt t="5665" x="6178550" y="3562350"/>
          <p14:tracePt t="5673" x="6178550" y="3556000"/>
          <p14:tracePt t="5684" x="6178550" y="3543300"/>
          <p14:tracePt t="5700" x="6191250" y="3536950"/>
          <p14:tracePt t="5717" x="6197600" y="3530600"/>
          <p14:tracePt t="5734" x="6203950" y="3524250"/>
          <p14:tracePt t="5751" x="6203950" y="3517900"/>
          <p14:tracePt t="5776" x="6210300" y="3511550"/>
          <p14:tracePt t="5929" x="6210300" y="3517900"/>
          <p14:tracePt t="5945" x="6203950" y="3536950"/>
          <p14:tracePt t="5961" x="6203950" y="3549650"/>
          <p14:tracePt t="5969" x="6203950" y="3568700"/>
          <p14:tracePt t="5984" x="6203950" y="3581400"/>
          <p14:tracePt t="6000" x="6172200" y="3644900"/>
          <p14:tracePt t="6017" x="6172200" y="3663950"/>
          <p14:tracePt t="6034" x="6165850" y="3689350"/>
          <p14:tracePt t="6050" x="6165850" y="3695700"/>
          <p14:tracePt t="6067" x="6165850" y="3721100"/>
          <p14:tracePt t="6084" x="6165850" y="3727450"/>
          <p14:tracePt t="6105" x="6165850" y="3733800"/>
          <p14:tracePt t="6129" x="6165850" y="3752850"/>
          <p14:tracePt t="6137" x="6165850" y="3759200"/>
          <p14:tracePt t="6151" x="6165850" y="3765550"/>
          <p14:tracePt t="6167" x="6165850" y="3790950"/>
          <p14:tracePt t="6184" x="6165850" y="3803650"/>
          <p14:tracePt t="6201" x="6165850" y="3848100"/>
          <p14:tracePt t="6217" x="6165850" y="3879850"/>
          <p14:tracePt t="6234" x="6178550" y="3917950"/>
          <p14:tracePt t="6251" x="6191250" y="3949700"/>
          <p14:tracePt t="6267" x="6203950" y="3968750"/>
          <p14:tracePt t="6284" x="6216650" y="3981450"/>
          <p14:tracePt t="6301" x="6248400" y="4006850"/>
          <p14:tracePt t="6317" x="6273800" y="4019550"/>
          <p14:tracePt t="6334" x="6292850" y="4025900"/>
          <p14:tracePt t="6351" x="6318250" y="4038600"/>
          <p14:tracePt t="6367" x="6324600" y="4044950"/>
          <p14:tracePt t="6384" x="6330950" y="4044950"/>
          <p14:tracePt t="6401" x="6337300" y="4051300"/>
          <p14:tracePt t="6657" x="6337300" y="4044950"/>
          <p14:tracePt t="6665" x="6337300" y="4038600"/>
          <p14:tracePt t="6681" x="6337300" y="4019550"/>
          <p14:tracePt t="6689" x="6324600" y="4000500"/>
          <p14:tracePt t="6701" x="6324600" y="3994150"/>
          <p14:tracePt t="6717" x="6318250" y="3962400"/>
          <p14:tracePt t="6734" x="6299200" y="3924300"/>
          <p14:tracePt t="6751" x="6286500" y="3892550"/>
          <p14:tracePt t="6767" x="6280150" y="3848100"/>
          <p14:tracePt t="6784" x="6273800" y="3835400"/>
          <p14:tracePt t="6785" x="6267450" y="3816350"/>
          <p14:tracePt t="6801" x="6254750" y="3803650"/>
          <p14:tracePt t="6817" x="6248400" y="3797300"/>
          <p14:tracePt t="6834" x="6242050" y="3790950"/>
          <p14:tracePt t="6873" x="6242050" y="3771900"/>
          <p14:tracePt t="6881" x="6235700" y="3765550"/>
          <p14:tracePt t="6913" x="6235700" y="3759200"/>
          <p14:tracePt t="6937" x="6235700" y="3752850"/>
          <p14:tracePt t="7009" x="6235700" y="3733800"/>
          <p14:tracePt t="7017" x="6235700" y="3727450"/>
          <p14:tracePt t="7034" x="6210300" y="3663950"/>
          <p14:tracePt t="7051" x="6184900" y="3549650"/>
          <p14:tracePt t="7067" x="6184900" y="3460750"/>
          <p14:tracePt t="7084" x="6140450" y="3340100"/>
          <p14:tracePt t="7101" x="6127750" y="3295650"/>
          <p14:tracePt t="7117" x="6127750" y="3289300"/>
          <p14:tracePt t="7209" x="6127750" y="3302000"/>
          <p14:tracePt t="7217" x="6127750" y="3314700"/>
          <p14:tracePt t="7234" x="6127750" y="3359150"/>
          <p14:tracePt t="7251" x="6127750" y="3429000"/>
          <p14:tracePt t="7267" x="6127750" y="3473450"/>
          <p14:tracePt t="7284" x="6127750" y="3524250"/>
          <p14:tracePt t="7301" x="6127750" y="3568700"/>
          <p14:tracePt t="7317" x="6127750" y="3625850"/>
          <p14:tracePt t="7334" x="6134100" y="3683000"/>
          <p14:tracePt t="7351" x="6146800" y="3727450"/>
          <p14:tracePt t="7367" x="6184900" y="3765550"/>
          <p14:tracePt t="7384" x="6203950" y="3790950"/>
          <p14:tracePt t="7385" x="6210300" y="3797300"/>
          <p14:tracePt t="7401" x="6229350" y="3841750"/>
          <p14:tracePt t="7418" x="6248400" y="3867150"/>
          <p14:tracePt t="7434" x="6280150" y="3911600"/>
          <p14:tracePt t="7451" x="6286500" y="3949700"/>
          <p14:tracePt t="7467" x="6305550" y="3994150"/>
          <p14:tracePt t="7484" x="6324600" y="4019550"/>
          <p14:tracePt t="8105" x="6324600" y="4032250"/>
          <p14:tracePt t="8129" x="6330950" y="4038600"/>
          <p14:tracePt t="8497" x="6330950" y="4064000"/>
          <p14:tracePt t="8505" x="6330950" y="4070350"/>
          <p14:tracePt t="8518" x="6330950" y="4095750"/>
          <p14:tracePt t="8534" x="6343650" y="4152900"/>
          <p14:tracePt t="8551" x="6375400" y="4222750"/>
          <p14:tracePt t="8568" x="6381750" y="4248150"/>
          <p14:tracePt t="8584" x="6400800" y="4292600"/>
          <p14:tracePt t="8601" x="6432550" y="4330700"/>
          <p14:tracePt t="8618" x="6438900" y="4337050"/>
          <p14:tracePt t="8641" x="6457950" y="4356100"/>
          <p14:tracePt t="8651" x="6464300" y="4356100"/>
          <p14:tracePt t="8668" x="6496050" y="4356100"/>
          <p14:tracePt t="8684" x="6553200" y="4356100"/>
          <p14:tracePt t="8701" x="6610350" y="4375150"/>
          <p14:tracePt t="8718" x="6680200" y="4375150"/>
          <p14:tracePt t="8734" x="6724650" y="4375150"/>
          <p14:tracePt t="8751" x="6769100" y="4375150"/>
          <p14:tracePt t="8768" x="6788150" y="4375150"/>
          <p14:tracePt t="8784" x="6813550" y="4343400"/>
          <p14:tracePt t="8801" x="6813550" y="4286250"/>
          <p14:tracePt t="8818" x="6813550" y="4191000"/>
          <p14:tracePt t="8835" x="6813550" y="4114800"/>
          <p14:tracePt t="8851" x="6813550" y="4057650"/>
          <p14:tracePt t="8868" x="6800850" y="4044950"/>
          <p14:tracePt t="8885" x="6794500" y="4019550"/>
          <p14:tracePt t="9010" x="6788150" y="4006850"/>
          <p14:tracePt t="9017" x="6781800" y="4013200"/>
          <p14:tracePt t="9265" x="6781800" y="40195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“Geological Clock”</a:t>
            </a:r>
            <a:endParaRPr lang="en-CA" sz="4800" b="1"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949" y="1535722"/>
            <a:ext cx="1955897" cy="4938639"/>
          </a:xfrm>
          <a:prstGeom prst="rect">
            <a:avLst/>
          </a:prstGeom>
        </p:spPr>
      </p:pic>
      <p:sp>
        <p:nvSpPr>
          <p:cNvPr id="4" name="TextBox 3"/>
          <p:cNvSpPr txBox="1"/>
          <p:nvPr/>
        </p:nvSpPr>
        <p:spPr>
          <a:xfrm>
            <a:off x="3865819" y="1781908"/>
            <a:ext cx="4492733" cy="1938992"/>
          </a:xfrm>
          <a:prstGeom prst="rect">
            <a:avLst/>
          </a:prstGeom>
          <a:noFill/>
        </p:spPr>
        <p:txBody>
          <a:bodyPr wrap="square" rtlCol="0">
            <a:spAutoFit/>
          </a:bodyPr>
          <a:lstStyle/>
          <a:p>
            <a:r>
              <a:rPr lang="en-CA" sz="2400" b="1" dirty="0" smtClean="0"/>
              <a:t>Chicxulub impactor and Deccan volcanism:  </a:t>
            </a:r>
            <a:r>
              <a:rPr lang="en-CA" sz="2400" dirty="0" smtClean="0"/>
              <a:t>within a few centimetres of the K/</a:t>
            </a:r>
            <a:r>
              <a:rPr lang="en-CA" sz="2400" dirty="0" err="1" smtClean="0"/>
              <a:t>Pg</a:t>
            </a:r>
            <a:r>
              <a:rPr lang="en-CA" sz="2400" dirty="0" smtClean="0"/>
              <a:t> boundary, we find no fossils of the great dinosaurs.</a:t>
            </a:r>
            <a:endParaRPr lang="en-CA" sz="2400" dirty="0"/>
          </a:p>
        </p:txBody>
      </p:sp>
      <p:sp>
        <p:nvSpPr>
          <p:cNvPr id="5" name="TextBox 4"/>
          <p:cNvSpPr txBox="1"/>
          <p:nvPr/>
        </p:nvSpPr>
        <p:spPr>
          <a:xfrm>
            <a:off x="3928404" y="4876800"/>
            <a:ext cx="5110088" cy="1569660"/>
          </a:xfrm>
          <a:prstGeom prst="rect">
            <a:avLst/>
          </a:prstGeom>
          <a:noFill/>
        </p:spPr>
        <p:txBody>
          <a:bodyPr wrap="square" rtlCol="0">
            <a:spAutoFit/>
          </a:bodyPr>
          <a:lstStyle/>
          <a:p>
            <a:r>
              <a:rPr lang="en-CA" sz="2400" b="1" dirty="0" smtClean="0"/>
              <a:t>Siberian flood volcanism </a:t>
            </a:r>
            <a:r>
              <a:rPr lang="en-CA" sz="2400" dirty="0" smtClean="0"/>
              <a:t>may have ended the Permian period with the greatest single extinction in the geological record</a:t>
            </a:r>
            <a:endParaRPr lang="en-CA" sz="2400" dirty="0"/>
          </a:p>
        </p:txBody>
      </p:sp>
      <p:sp>
        <p:nvSpPr>
          <p:cNvPr id="6" name="TextBox 5"/>
          <p:cNvSpPr txBox="1"/>
          <p:nvPr/>
        </p:nvSpPr>
        <p:spPr>
          <a:xfrm rot="16200000">
            <a:off x="-492371" y="3739662"/>
            <a:ext cx="2835328" cy="461665"/>
          </a:xfrm>
          <a:prstGeom prst="rect">
            <a:avLst/>
          </a:prstGeom>
          <a:noFill/>
        </p:spPr>
        <p:txBody>
          <a:bodyPr wrap="none" rtlCol="0">
            <a:spAutoFit/>
          </a:bodyPr>
          <a:lstStyle/>
          <a:p>
            <a:r>
              <a:rPr lang="en-CA" sz="2400" b="1" dirty="0" smtClean="0"/>
              <a:t>Age of the Dinosaurs</a:t>
            </a:r>
            <a:endParaRPr lang="en-CA" sz="2400" b="1" dirty="0"/>
          </a:p>
        </p:txBody>
      </p:sp>
      <p:cxnSp>
        <p:nvCxnSpPr>
          <p:cNvPr id="8" name="Straight Arrow Connector 7"/>
          <p:cNvCxnSpPr/>
          <p:nvPr/>
        </p:nvCxnSpPr>
        <p:spPr>
          <a:xfrm>
            <a:off x="3212123" y="2121879"/>
            <a:ext cx="606805" cy="453679"/>
          </a:xfrm>
          <a:prstGeom prst="straightConnector1">
            <a:avLst/>
          </a:prstGeom>
          <a:ln w="38100">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259015" y="6002215"/>
            <a:ext cx="679939" cy="375138"/>
          </a:xfrm>
          <a:prstGeom prst="straightConnector1">
            <a:avLst/>
          </a:prstGeom>
          <a:ln w="34925">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7232238"/>
      </p:ext>
    </p:extLst>
  </p:cSld>
  <p:clrMapOvr>
    <a:masterClrMapping/>
  </p:clrMapOvr>
  <mc:AlternateContent xmlns:mc="http://schemas.openxmlformats.org/markup-compatibility/2006">
    <mc:Choice xmlns:p14="http://schemas.microsoft.com/office/powerpoint/2010/main" Requires="p14">
      <p:transition spd="slow" p14:dur="2000" advTm="40505"/>
    </mc:Choice>
    <mc:Fallback>
      <p:transition spd="slow" advTm="4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128" x="6762750" y="4006850"/>
          <p14:tracePt t="1136" x="6578600" y="3937000"/>
          <p14:tracePt t="1144" x="6184900" y="3803650"/>
          <p14:tracePt t="1152" x="5810250" y="3746500"/>
          <p14:tracePt t="1169" x="5118100" y="3683000"/>
          <p14:tracePt t="1184" x="4927600" y="3683000"/>
          <p14:tracePt t="1200" x="4572000" y="3714750"/>
          <p14:tracePt t="1217" x="4495800" y="3746500"/>
          <p14:tracePt t="1233" x="4457700" y="3765550"/>
          <p14:tracePt t="1576" x="4451350" y="3765550"/>
          <p14:tracePt t="1584" x="4400550" y="3721100"/>
          <p14:tracePt t="1600" x="4089400" y="3175000"/>
          <p14:tracePt t="1617" x="3695700" y="2298700"/>
          <p14:tracePt t="1641" x="3473450" y="1733550"/>
          <p14:tracePt t="1650" x="3441700" y="1670050"/>
          <p14:tracePt t="1667" x="3441700" y="1663700"/>
          <p14:tracePt t="1712" x="3448050" y="1727200"/>
          <p14:tracePt t="1721" x="3460750" y="1778000"/>
          <p14:tracePt t="1728" x="3460750" y="1835150"/>
          <p14:tracePt t="1736" x="3460750" y="1924050"/>
          <p14:tracePt t="1750" x="3460750" y="1993900"/>
          <p14:tracePt t="1767" x="3441700" y="2120900"/>
          <p14:tracePt t="1783" x="3441700" y="2178050"/>
          <p14:tracePt t="1800" x="3467100" y="2311400"/>
          <p14:tracePt t="1817" x="3498850" y="2393950"/>
          <p14:tracePt t="1833" x="3511550" y="2489200"/>
          <p14:tracePt t="1850" x="3517900" y="2546350"/>
          <p14:tracePt t="1867" x="3517900" y="2590800"/>
          <p14:tracePt t="1884" x="3517900" y="2622550"/>
          <p14:tracePt t="2153" x="3517900" y="2635250"/>
          <p14:tracePt t="2160" x="3530600" y="2635250"/>
          <p14:tracePt t="2168" x="3663950" y="2647950"/>
          <p14:tracePt t="2184" x="3822700" y="2673350"/>
          <p14:tracePt t="2200" x="4000500" y="2755900"/>
          <p14:tracePt t="2217" x="4051300" y="2813050"/>
          <p14:tracePt t="2233" x="4070350" y="2882900"/>
          <p14:tracePt t="2250" x="4102100" y="2997200"/>
          <p14:tracePt t="2267" x="4127500" y="3067050"/>
          <p14:tracePt t="2284" x="4171950" y="3168650"/>
          <p14:tracePt t="2300" x="4216400" y="3282950"/>
          <p14:tracePt t="2317" x="4279900" y="3454400"/>
          <p14:tracePt t="2334" x="4349750" y="3651250"/>
          <p14:tracePt t="2351" x="4419600" y="3867150"/>
          <p14:tracePt t="2367" x="4495800" y="4057650"/>
          <p14:tracePt t="2384" x="4559300" y="4203700"/>
          <p14:tracePt t="2400" x="4629150" y="4330700"/>
          <p14:tracePt t="2417" x="4679950" y="4413250"/>
          <p14:tracePt t="2434" x="4718050" y="4451350"/>
          <p14:tracePt t="2450" x="4781550" y="4508500"/>
          <p14:tracePt t="2467" x="4838700" y="4559300"/>
          <p14:tracePt t="2484" x="4933950" y="4641850"/>
          <p14:tracePt t="2500" x="5035550" y="4711700"/>
          <p14:tracePt t="2517" x="5181600" y="4813300"/>
          <p14:tracePt t="2534" x="5283200" y="4883150"/>
          <p14:tracePt t="2550" x="5391150" y="4940300"/>
          <p14:tracePt t="2567" x="5467350" y="4984750"/>
          <p14:tracePt t="2584" x="5549900" y="5003800"/>
          <p14:tracePt t="2600" x="5600700" y="5022850"/>
          <p14:tracePt t="2617" x="5607050" y="5022850"/>
          <p14:tracePt t="2634" x="5632450" y="5016500"/>
          <p14:tracePt t="2650" x="5638800" y="4978400"/>
          <p14:tracePt t="2667" x="5657850" y="4914900"/>
          <p14:tracePt t="2684" x="5683250" y="4864100"/>
          <p14:tracePt t="2700" x="5702300" y="4838700"/>
          <p14:tracePt t="2717" x="5740400" y="4806950"/>
          <p14:tracePt t="2734" x="5772150" y="4794250"/>
          <p14:tracePt t="2750" x="5778500" y="4794250"/>
          <p14:tracePt t="2767" x="5803900" y="4794250"/>
          <p14:tracePt t="2977" x="5810250" y="4794250"/>
          <p14:tracePt t="2993" x="5810250" y="4806950"/>
          <p14:tracePt t="3009" x="5810250" y="4832350"/>
          <p14:tracePt t="3017" x="5810250" y="4845050"/>
          <p14:tracePt t="3034" x="5797550" y="4927600"/>
          <p14:tracePt t="3050" x="5797550" y="4991100"/>
          <p14:tracePt t="3068" x="5810250" y="5060950"/>
          <p14:tracePt t="3084" x="5873750" y="5105400"/>
          <p14:tracePt t="3101" x="6013450" y="5162550"/>
          <p14:tracePt t="3117" x="6146800" y="5200650"/>
          <p14:tracePt t="3134" x="6242050" y="5232400"/>
          <p14:tracePt t="3151" x="6273800" y="5251450"/>
          <p14:tracePt t="3201" x="6292850" y="5251450"/>
          <p14:tracePt t="3209" x="6299200" y="5257800"/>
          <p14:tracePt t="3217" x="6305550" y="5257800"/>
          <p14:tracePt t="3241" x="6375400" y="5264150"/>
          <p14:tracePt t="3273" x="6381750" y="5276850"/>
          <p14:tracePt t="3297" x="6375400" y="5276850"/>
          <p14:tracePt t="3305" x="6356350" y="5276850"/>
          <p14:tracePt t="3313" x="6350000" y="5276850"/>
          <p14:tracePt t="3321" x="6343650" y="5276850"/>
          <p14:tracePt t="3353" x="6337300" y="5276850"/>
          <p14:tracePt t="3361" x="6318250" y="5276850"/>
          <p14:tracePt t="3369" x="6305550" y="5276850"/>
          <p14:tracePt t="3384" x="6292850" y="5276850"/>
          <p14:tracePt t="3401" x="6267450" y="5276850"/>
          <p14:tracePt t="3417" x="6254750" y="5276850"/>
          <p14:tracePt t="3434" x="6242050" y="5276850"/>
          <p14:tracePt t="3801" x="6235700" y="5276850"/>
          <p14:tracePt t="3809" x="6229350" y="5276850"/>
          <p14:tracePt t="3825" x="6216650" y="5276850"/>
          <p14:tracePt t="3849" x="6203950" y="5276850"/>
          <p14:tracePt t="3865" x="6197600" y="5276850"/>
          <p14:tracePt t="3873" x="6191250" y="5276850"/>
          <p14:tracePt t="3884" x="6178550" y="5276850"/>
          <p14:tracePt t="3901" x="6165850" y="5276850"/>
          <p14:tracePt t="3917" x="6140450" y="5289550"/>
          <p14:tracePt t="3937" x="6121400" y="5302250"/>
          <p14:tracePt t="3951" x="6115050" y="5308600"/>
          <p14:tracePt t="3967" x="6089650" y="5334000"/>
          <p14:tracePt t="3984" x="6045200" y="5378450"/>
          <p14:tracePt t="4001" x="5994400" y="5467350"/>
          <p14:tracePt t="4017" x="5975350" y="5537200"/>
          <p14:tracePt t="4034" x="5969000" y="5568950"/>
          <p14:tracePt t="4051" x="5969000" y="5600700"/>
          <p14:tracePt t="4067" x="5969000" y="5619750"/>
          <p14:tracePt t="4084" x="5975350" y="5632450"/>
          <p14:tracePt t="4101" x="6032500" y="5651500"/>
          <p14:tracePt t="4117" x="6115050" y="5651500"/>
          <p14:tracePt t="4134" x="6203950" y="5651500"/>
          <p14:tracePt t="4151" x="6273800" y="5651500"/>
          <p14:tracePt t="4167" x="6356350" y="5632450"/>
          <p14:tracePt t="4184" x="6400800" y="5600700"/>
          <p14:tracePt t="4201" x="6426200" y="5581650"/>
          <p14:tracePt t="4218" x="6445250" y="5568950"/>
          <p14:tracePt t="4234" x="6457950" y="5562600"/>
          <p14:tracePt t="4345" x="6451600" y="5562600"/>
          <p14:tracePt t="4353" x="6419850" y="5562600"/>
          <p14:tracePt t="4361" x="6394450" y="5562600"/>
          <p14:tracePt t="4369" x="6356350" y="5562600"/>
          <p14:tracePt t="4384" x="6286500" y="5562600"/>
          <p14:tracePt t="4401" x="5981700" y="5588000"/>
          <p14:tracePt t="4417" x="5734050" y="5632450"/>
          <p14:tracePt t="4434" x="5492750" y="5657850"/>
          <p14:tracePt t="4451" x="5276850" y="5695950"/>
          <p14:tracePt t="4467" x="5137150" y="5695950"/>
          <p14:tracePt t="4484" x="5054600" y="5695950"/>
          <p14:tracePt t="4501" x="5016500" y="5689600"/>
          <p14:tracePt t="4517" x="5003800" y="5664200"/>
          <p14:tracePt t="4534" x="4984750" y="5619750"/>
          <p14:tracePt t="4551" x="4978400" y="5588000"/>
          <p14:tracePt t="4567" x="4978400" y="5543550"/>
          <p14:tracePt t="4584" x="4978400" y="5524500"/>
          <p14:tracePt t="4601" x="4978400" y="5505450"/>
          <p14:tracePt t="4617" x="4978400" y="5492750"/>
          <p14:tracePt t="4641" x="4978400" y="5473700"/>
          <p14:tracePt t="4657" x="4984750" y="5473700"/>
          <p14:tracePt t="4668" x="5003800" y="5454650"/>
          <p14:tracePt t="4684" x="5016500" y="5448300"/>
          <p14:tracePt t="4701" x="5060950" y="5441950"/>
          <p14:tracePt t="4718" x="5124450" y="5441950"/>
          <p14:tracePt t="4734" x="5213350" y="5441950"/>
          <p14:tracePt t="4751" x="5321300" y="5441950"/>
          <p14:tracePt t="4768" x="5410200" y="5441950"/>
          <p14:tracePt t="4784" x="5543550" y="5473700"/>
          <p14:tracePt t="4785" x="5613400" y="5486400"/>
          <p14:tracePt t="4801" x="5765800" y="5486400"/>
          <p14:tracePt t="4818" x="5873750" y="5486400"/>
          <p14:tracePt t="4834" x="5981700" y="5486400"/>
          <p14:tracePt t="4851" x="6038850" y="5486400"/>
          <p14:tracePt t="4868" x="6076950" y="5486400"/>
          <p14:tracePt t="4884" x="6089650" y="5486400"/>
          <p14:tracePt t="4901" x="6108700" y="5486400"/>
          <p14:tracePt t="4918" x="6121400" y="5486400"/>
          <p14:tracePt t="4934" x="6127750" y="5486400"/>
          <p14:tracePt t="4951" x="6140450" y="5486400"/>
          <p14:tracePt t="4969" x="6146800" y="5486400"/>
          <p14:tracePt t="5033" x="6159500" y="5486400"/>
          <p14:tracePt t="5073" x="6165850" y="5499100"/>
          <p14:tracePt t="5081" x="6153150" y="5530850"/>
          <p14:tracePt t="5089" x="6134100" y="5562600"/>
          <p14:tracePt t="5101" x="6115050" y="5581650"/>
          <p14:tracePt t="5118" x="6038850" y="5638800"/>
          <p14:tracePt t="5134" x="5981700" y="5689600"/>
          <p14:tracePt t="5151" x="5892800" y="5778500"/>
          <p14:tracePt t="5168" x="5816600" y="5835650"/>
          <p14:tracePt t="5184" x="5753100" y="5899150"/>
          <p14:tracePt t="5185" x="5734050" y="5918200"/>
          <p14:tracePt t="5201" x="5715000" y="5943600"/>
          <p14:tracePt t="5218" x="5708650" y="5975350"/>
          <p14:tracePt t="5234" x="5708650" y="6000750"/>
          <p14:tracePt t="5251" x="5689600" y="6026150"/>
          <p14:tracePt t="5268" x="5689600" y="6038850"/>
          <p14:tracePt t="5284" x="5689600" y="6045200"/>
          <p14:tracePt t="5301" x="5695950" y="6064250"/>
          <p14:tracePt t="5318" x="5702300" y="6089650"/>
          <p14:tracePt t="5335" x="5708650" y="6096000"/>
          <p14:tracePt t="5351" x="5734050" y="6096000"/>
          <p14:tracePt t="5368" x="5765800" y="6096000"/>
          <p14:tracePt t="5384" x="5784850" y="6096000"/>
          <p14:tracePt t="5401" x="5797550" y="6096000"/>
          <p14:tracePt t="5418" x="5810250" y="6096000"/>
          <p14:tracePt t="5561" x="5797550" y="6108700"/>
          <p14:tracePt t="5569" x="5778500" y="6140450"/>
          <p14:tracePt t="5584" x="5734050" y="6159500"/>
          <p14:tracePt t="5601" x="5486400" y="6305550"/>
          <p14:tracePt t="5618" x="5219700" y="6407150"/>
          <p14:tracePt t="5634" x="4946650" y="6502400"/>
          <p14:tracePt t="5651" x="4762500" y="6572250"/>
          <p14:tracePt t="5668" x="4629150" y="6629400"/>
          <p14:tracePt t="5684" x="4591050" y="6661150"/>
          <p14:tracePt t="5701" x="4572000" y="6667500"/>
          <p14:tracePt t="5777" x="4597400" y="6654800"/>
          <p14:tracePt t="5785" x="4616450" y="6623050"/>
          <p14:tracePt t="5801" x="4635500" y="6591300"/>
          <p14:tracePt t="5818" x="4635500" y="6572250"/>
          <p14:tracePt t="5881" x="4635500" y="6565900"/>
          <p14:tracePt t="5889" x="4597400" y="6559550"/>
          <p14:tracePt t="5901" x="4546600" y="6559550"/>
          <p14:tracePt t="5918" x="4419600" y="6546850"/>
          <p14:tracePt t="5934" x="4273550" y="6546850"/>
          <p14:tracePt t="5951" x="4121150" y="6546850"/>
          <p14:tracePt t="5968" x="3994150" y="6546850"/>
          <p14:tracePt t="5984" x="3911600" y="6546850"/>
          <p14:tracePt t="6001" x="3867150" y="6546850"/>
          <p14:tracePt t="6018" x="3860800" y="6546850"/>
          <p14:tracePt t="6034" x="3848100" y="6546850"/>
          <p14:tracePt t="6051" x="3810000" y="6559550"/>
          <p14:tracePt t="6068" x="3778250" y="6572250"/>
          <p14:tracePt t="6085" x="3771900" y="6572250"/>
          <p14:tracePt t="6101" x="3765550" y="6578600"/>
          <p14:tracePt t="6118" x="3765550" y="6584950"/>
          <p14:tracePt t="6135" x="3759200" y="6604000"/>
          <p14:tracePt t="6151" x="3752850" y="6610350"/>
          <p14:tracePt t="6168" x="3733800" y="6616700"/>
          <p14:tracePt t="6185" x="3721100" y="6629400"/>
          <p14:tracePt t="6201" x="3657600" y="6648450"/>
          <p14:tracePt t="6218" x="3562350" y="6680200"/>
          <p14:tracePt t="6235" x="3454400" y="6692900"/>
          <p14:tracePt t="6251" x="3327400" y="6692900"/>
          <p14:tracePt t="6268" x="3219450" y="6692900"/>
          <p14:tracePt t="6284" x="3124200" y="6692900"/>
          <p14:tracePt t="6301" x="3060700" y="6680200"/>
          <p14:tracePt t="6318" x="2990850" y="6667500"/>
          <p14:tracePt t="6335" x="2946400" y="6661150"/>
          <p14:tracePt t="6351" x="2876550" y="6648450"/>
          <p14:tracePt t="6368" x="2781300" y="6642100"/>
          <p14:tracePt t="6385" x="2660650" y="6642100"/>
          <p14:tracePt t="6385" x="2590800" y="6642100"/>
          <p14:tracePt t="6401" x="2413000" y="6648450"/>
          <p14:tracePt t="6418" x="2216150" y="6699250"/>
          <p14:tracePt t="6435" x="2019300" y="6724650"/>
          <p14:tracePt t="6451" x="1860550" y="6737350"/>
          <p14:tracePt t="6468" x="1701800" y="6737350"/>
          <p14:tracePt t="6485" x="1543050" y="6737350"/>
          <p14:tracePt t="6501" x="1435100" y="6737350"/>
          <p14:tracePt t="7026" x="1663700" y="6584950"/>
          <p14:tracePt t="7035" x="1752600" y="6572250"/>
          <p14:tracePt t="7051" x="1936750" y="6521450"/>
          <p14:tracePt t="7068" x="2051050" y="6496050"/>
          <p14:tracePt t="7085" x="2108200" y="6477000"/>
          <p14:tracePt t="7101" x="2133600" y="6477000"/>
          <p14:tracePt t="7118" x="2146300" y="6477000"/>
          <p14:tracePt t="7135" x="2171700" y="6477000"/>
          <p14:tracePt t="7151" x="2178050" y="6477000"/>
          <p14:tracePt t="7168" x="2190750" y="6477000"/>
          <p14:tracePt t="7185" x="2216150" y="6477000"/>
          <p14:tracePt t="7202" x="2254250" y="6477000"/>
          <p14:tracePt t="7218" x="2324100" y="6477000"/>
          <p14:tracePt t="7235" x="2413000" y="6477000"/>
          <p14:tracePt t="7251" x="2495550" y="6477000"/>
          <p14:tracePt t="7268" x="2578100" y="6451600"/>
          <p14:tracePt t="7285" x="2647950" y="6426200"/>
          <p14:tracePt t="7301" x="2673350" y="6426200"/>
          <p14:tracePt t="7318" x="2692400" y="6413500"/>
          <p14:tracePt t="7335" x="2705100" y="6413500"/>
          <p14:tracePt t="7352" x="2724150" y="6413500"/>
          <p14:tracePt t="7368" x="2743200" y="6413500"/>
          <p14:tracePt t="7385" x="2781300" y="6413500"/>
          <p14:tracePt t="7401" x="2863850" y="6413500"/>
          <p14:tracePt t="7418" x="2921000" y="6413500"/>
          <p14:tracePt t="7435" x="2990850" y="6413500"/>
          <p14:tracePt t="7451" x="3054350" y="6413500"/>
          <p14:tracePt t="7468" x="3098800" y="6413500"/>
          <p14:tracePt t="7485" x="3111500" y="6413500"/>
          <p14:tracePt t="7502" x="3136900" y="6413500"/>
          <p14:tracePt t="7518" x="3155950" y="6407150"/>
          <p14:tracePt t="8090" x="3162300" y="6400800"/>
          <p14:tracePt t="8098" x="3187700" y="6381750"/>
          <p14:tracePt t="8106" x="3206750" y="6362700"/>
          <p14:tracePt t="8118" x="3232150" y="6337300"/>
          <p14:tracePt t="8135" x="3282950" y="6305550"/>
          <p14:tracePt t="8152" x="3327400" y="6267450"/>
          <p14:tracePt t="8168" x="3352800" y="6261100"/>
          <p14:tracePt t="8194" x="3359150" y="6254750"/>
          <p14:tracePt t="8234" x="3352800" y="6254750"/>
          <p14:tracePt t="8250" x="3340100" y="6261100"/>
          <p14:tracePt t="8258" x="3333750" y="6280150"/>
          <p14:tracePt t="8268" x="3327400" y="6286500"/>
          <p14:tracePt t="8285" x="3308350" y="6305550"/>
          <p14:tracePt t="8302" x="3302000" y="6311900"/>
          <p14:tracePt t="8318" x="3289300" y="6324600"/>
          <p14:tracePt t="8335" x="3263900" y="6343650"/>
          <p14:tracePt t="8352" x="3219450" y="6362700"/>
          <p14:tracePt t="8368" x="3181350" y="6381750"/>
          <p14:tracePt t="8385" x="3136900" y="6407150"/>
          <p14:tracePt t="8402" x="3111500" y="6426200"/>
          <p14:tracePt t="8418" x="3098800" y="6432550"/>
          <p14:tracePt t="8498" x="3079750" y="6432550"/>
          <p14:tracePt t="8514" x="3073400" y="6432550"/>
          <p14:tracePt t="8530" x="3067050" y="6432550"/>
          <p14:tracePt t="8546" x="3060700" y="6432550"/>
          <p14:tracePt t="8794" x="3067050" y="6432550"/>
          <p14:tracePt t="8802" x="3086100" y="6432550"/>
          <p14:tracePt t="8810" x="3111500" y="6432550"/>
          <p14:tracePt t="8818" x="3130550" y="6426200"/>
          <p14:tracePt t="8835" x="3194050" y="6426200"/>
          <p14:tracePt t="8852" x="3244850" y="6407150"/>
          <p14:tracePt t="8868" x="3295650" y="6407150"/>
          <p14:tracePt t="8885" x="3327400" y="6407150"/>
          <p14:tracePt t="8902" x="3352800" y="6407150"/>
          <p14:tracePt t="8919" x="3371850" y="6407150"/>
          <p14:tracePt t="8935" x="3384550" y="6413500"/>
          <p14:tracePt t="9034" x="3397250" y="6419850"/>
          <p14:tracePt t="9050" x="3397250" y="6432550"/>
          <p14:tracePt t="9058" x="3397250" y="6438900"/>
          <p14:tracePt t="9069" x="3403600" y="6457950"/>
          <p14:tracePt t="9085" x="3409950" y="6502400"/>
          <p14:tracePt t="9102" x="3422650" y="6527800"/>
          <p14:tracePt t="9119" x="3422650" y="6534150"/>
          <p14:tracePt t="9135" x="3422650" y="6540500"/>
          <p14:tracePt t="9210" x="3422650" y="6559550"/>
          <p14:tracePt t="9226" x="3422650" y="6565900"/>
          <p14:tracePt t="9242" x="3422650" y="6572250"/>
          <p14:tracePt t="9250" x="3416300" y="6584950"/>
          <p14:tracePt t="9266" x="3397250" y="6604000"/>
          <p14:tracePt t="9274" x="3390900" y="6604000"/>
          <p14:tracePt t="9285" x="3378200" y="6616700"/>
          <p14:tracePt t="9302" x="3340100" y="6623050"/>
          <p14:tracePt t="9319" x="3295650" y="6623050"/>
          <p14:tracePt t="9335" x="3251200" y="6623050"/>
          <p14:tracePt t="9352" x="3206750" y="6623050"/>
          <p14:tracePt t="9369" x="3155950" y="6623050"/>
          <p14:tracePt t="9385" x="3105150" y="6623050"/>
          <p14:tracePt t="9402" x="3041650" y="6629400"/>
          <p14:tracePt t="9419" x="3009900" y="6648450"/>
          <p14:tracePt t="9435" x="2984500" y="6648450"/>
          <p14:tracePt t="9452" x="2978150" y="6654800"/>
          <p14:tracePt t="9650" x="2952750" y="6654800"/>
          <p14:tracePt t="9658" x="2946400" y="6654800"/>
          <p14:tracePt t="9669" x="2908300" y="6673850"/>
          <p14:tracePt t="9685" x="2825750" y="6699250"/>
          <p14:tracePt t="9702" x="2679700" y="6718300"/>
          <p14:tracePt t="9719" x="2559050" y="6718300"/>
          <p14:tracePt t="9735" x="2432050" y="6718300"/>
          <p14:tracePt t="9752" x="2349500" y="6718300"/>
          <p14:tracePt t="9769" x="2292350" y="6699250"/>
          <p14:tracePt t="9785" x="2235200" y="6635750"/>
          <p14:tracePt t="9802" x="2190750" y="6597650"/>
          <p14:tracePt t="9819" x="2165350" y="6553200"/>
          <p14:tracePt t="9835" x="2139950" y="6540500"/>
          <p14:tracePt t="9852" x="2114550" y="6521450"/>
          <p14:tracePt t="9869" x="2108200" y="6521450"/>
          <p14:tracePt t="9885" x="2101850" y="6521450"/>
          <p14:tracePt t="9906" x="2089150" y="6521450"/>
          <p14:tracePt t="9938" x="2076450" y="6521450"/>
          <p14:tracePt t="10050" x="2070100" y="6521450"/>
          <p14:tracePt t="10058" x="2063750" y="6521450"/>
          <p14:tracePt t="10069" x="2051050" y="6521450"/>
          <p14:tracePt t="10085" x="2006600" y="6521450"/>
          <p14:tracePt t="10102" x="1962150" y="6521450"/>
          <p14:tracePt t="10119" x="1917700" y="6521450"/>
          <p14:tracePt t="10136" x="1898650" y="6508750"/>
          <p14:tracePt t="10152" x="1879600" y="6508750"/>
          <p14:tracePt t="10169" x="1854200" y="6489700"/>
          <p14:tracePt t="10185" x="1841500" y="6477000"/>
          <p14:tracePt t="10202" x="1816100" y="6464300"/>
          <p14:tracePt t="10219" x="1803400" y="6451600"/>
          <p14:tracePt t="10235" x="1797050" y="6445250"/>
          <p14:tracePt t="10252" x="1778000" y="6426200"/>
          <p14:tracePt t="10362" x="1778000" y="6419850"/>
          <p14:tracePt t="10386" x="1784350" y="6413500"/>
          <p14:tracePt t="10394" x="1797050" y="6407150"/>
          <p14:tracePt t="10402" x="1803400" y="6407150"/>
          <p14:tracePt t="10419" x="1847850" y="6407150"/>
          <p14:tracePt t="10436" x="1885950" y="6388100"/>
          <p14:tracePt t="10452" x="1924050" y="6369050"/>
          <p14:tracePt t="10469" x="1962150" y="6356350"/>
          <p14:tracePt t="10486" x="2006600" y="6343650"/>
          <p14:tracePt t="10502" x="2025650" y="6343650"/>
          <p14:tracePt t="10519" x="2063750" y="6324600"/>
          <p14:tracePt t="10536" x="2127250" y="6324600"/>
          <p14:tracePt t="10552" x="2209800" y="6324600"/>
          <p14:tracePt t="10569" x="2317750" y="6324600"/>
          <p14:tracePt t="10586" x="2425700" y="6324600"/>
          <p14:tracePt t="10586" x="2463800" y="6324600"/>
          <p14:tracePt t="10602" x="2552700" y="6311900"/>
          <p14:tracePt t="10619" x="2609850" y="6311900"/>
          <p14:tracePt t="10636" x="2647950" y="6311900"/>
          <p14:tracePt t="10652" x="2686050" y="6311900"/>
          <p14:tracePt t="10669" x="2724150" y="6311900"/>
          <p14:tracePt t="10686" x="2768600" y="6311900"/>
          <p14:tracePt t="10702" x="2813050" y="6311900"/>
          <p14:tracePt t="10719" x="2876550" y="6311900"/>
          <p14:tracePt t="10736" x="2933700" y="6311900"/>
          <p14:tracePt t="10752" x="2965450" y="6311900"/>
          <p14:tracePt t="10769" x="3003550" y="6318250"/>
          <p14:tracePt t="10786" x="3016250" y="6318250"/>
          <p14:tracePt t="10802" x="3022600" y="6324600"/>
          <p14:tracePt t="10866" x="3022600" y="6330950"/>
          <p14:tracePt t="10874" x="3022600" y="6343650"/>
          <p14:tracePt t="10890" x="3022600" y="6356350"/>
          <p14:tracePt t="10902" x="3022600" y="6362700"/>
          <p14:tracePt t="10922" x="3016250" y="6362700"/>
          <p14:tracePt t="10938" x="3009900" y="6369050"/>
          <p14:tracePt t="10970" x="3003550" y="6369050"/>
          <p14:tracePt t="10978" x="2990850" y="6369050"/>
          <p14:tracePt t="10994" x="2978150" y="6369050"/>
          <p14:tracePt t="11002" x="2971800" y="6369050"/>
          <p14:tracePt t="11019" x="2965450" y="6369050"/>
          <p14:tracePt t="11036" x="2959100" y="6375400"/>
          <p14:tracePt t="11131" x="2940050" y="6375400"/>
          <p14:tracePt t="11195" x="2921000" y="6375400"/>
          <p14:tracePt t="11219" x="2914650" y="6375400"/>
          <p14:tracePt t="11226" x="2901950" y="6375400"/>
          <p14:tracePt t="11236" x="2882900" y="6375400"/>
          <p14:tracePt t="11252" x="2838450" y="6375400"/>
          <p14:tracePt t="11269" x="2781300" y="6375400"/>
          <p14:tracePt t="11286" x="2736850" y="6375400"/>
          <p14:tracePt t="11302" x="2705100" y="6375400"/>
          <p14:tracePt t="11319" x="2698750" y="6375400"/>
          <p14:tracePt t="11571" x="2686050" y="6381750"/>
          <p14:tracePt t="11579" x="2686050" y="6388100"/>
          <p14:tracePt t="11587" x="2692400" y="6400800"/>
          <p14:tracePt t="11603" x="2724150" y="6413500"/>
          <p14:tracePt t="11619" x="2743200" y="6432550"/>
          <p14:tracePt t="11636" x="2755900" y="6451600"/>
          <p14:tracePt t="11653" x="2774950" y="6464300"/>
          <p14:tracePt t="11669" x="2794000" y="6496050"/>
          <p14:tracePt t="11686" x="2813050" y="6521450"/>
          <p14:tracePt t="11703" x="2832100" y="6565900"/>
          <p14:tracePt t="11719" x="2838450" y="6572250"/>
          <p14:tracePt t="11736" x="2838450" y="6597650"/>
          <p14:tracePt t="11803" x="2838450" y="6604000"/>
          <p14:tracePt t="11859" x="2838450" y="6610350"/>
          <p14:tracePt t="11947" x="2832100" y="6610350"/>
          <p14:tracePt t="12019" x="2819400" y="6610350"/>
          <p14:tracePt t="12035" x="2819400" y="6604000"/>
          <p14:tracePt t="12043" x="2832100" y="6591300"/>
          <p14:tracePt t="12053" x="2838450" y="6591300"/>
          <p14:tracePt t="12069" x="2844800" y="6584950"/>
          <p14:tracePt t="12086" x="2863850" y="6578600"/>
          <p14:tracePt t="12259" x="2857500" y="6578600"/>
          <p14:tracePt t="12275" x="2844800" y="6578600"/>
          <p14:tracePt t="12307" x="2838450" y="6578600"/>
          <p14:tracePt t="12363" x="2832100" y="6578600"/>
          <p14:tracePt t="12379" x="2825750" y="6578600"/>
          <p14:tracePt t="12395" x="2813050" y="6572250"/>
          <p14:tracePt t="12403" x="2806700" y="6565900"/>
          <p14:tracePt t="12419" x="2800350" y="6527800"/>
          <p14:tracePt t="12436" x="2800350" y="6508750"/>
          <p14:tracePt t="12453" x="2794000" y="6483350"/>
          <p14:tracePt t="12469" x="2794000" y="6477000"/>
          <p14:tracePt t="12611" x="2787650" y="6470650"/>
          <p14:tracePt t="12635" x="2774950" y="6457950"/>
          <p14:tracePt t="12651" x="2768600" y="6457950"/>
          <p14:tracePt t="12659" x="2762250" y="6457950"/>
          <p14:tracePt t="12670" x="2755900" y="6451600"/>
          <p14:tracePt t="12686" x="2743200" y="6438900"/>
          <p14:tracePt t="12739" x="2743200" y="6432550"/>
          <p14:tracePt t="12755" x="2743200" y="6413500"/>
          <p14:tracePt t="12763" x="2743200" y="6407150"/>
          <p14:tracePt t="12786" x="2743200" y="6400800"/>
          <p14:tracePt t="12803" x="2749550" y="6394450"/>
          <p14:tracePt t="12819" x="2755900" y="6394450"/>
          <p14:tracePt t="12836" x="2762250" y="6394450"/>
          <p14:tracePt t="12853" x="2768600" y="6388100"/>
          <p14:tracePt t="12869" x="2787650" y="6388100"/>
          <p14:tracePt t="12886" x="2794000" y="6388100"/>
          <p14:tracePt t="12903" x="2806700" y="6375400"/>
          <p14:tracePt t="12920" x="2819400" y="6369050"/>
          <p14:tracePt t="12936" x="2825750" y="6369050"/>
          <p14:tracePt t="13179" x="2825750" y="6381750"/>
          <p14:tracePt t="13187" x="2825750" y="6407150"/>
          <p14:tracePt t="13203" x="2825750" y="6413500"/>
          <p14:tracePt t="13219" x="2832100" y="6445250"/>
          <p14:tracePt t="13244" x="2838450" y="6470650"/>
          <p14:tracePt t="13253" x="2838450" y="6477000"/>
          <p14:tracePt t="13270" x="2838450" y="6489700"/>
          <p14:tracePt t="13286" x="2844800" y="6496050"/>
          <p14:tracePt t="13303" x="2844800" y="6515100"/>
          <p14:tracePt t="13320" x="2844800" y="6521450"/>
          <p14:tracePt t="13336" x="2844800" y="6527800"/>
          <p14:tracePt t="13353" x="2857500" y="6534150"/>
          <p14:tracePt t="13467" x="2844800" y="6534150"/>
          <p14:tracePt t="13483" x="2838450" y="6534150"/>
          <p14:tracePt t="13491" x="2832100" y="6534150"/>
          <p14:tracePt t="13515" x="2832100" y="6527800"/>
          <p14:tracePt t="13683" x="2825750" y="6521450"/>
          <p14:tracePt t="13723" x="2806700" y="6521450"/>
          <p14:tracePt t="13731" x="2800350" y="6521450"/>
          <p14:tracePt t="13739" x="2794000" y="6521450"/>
          <p14:tracePt t="13771" x="2787650" y="6521450"/>
          <p14:tracePt t="13779" x="2768600" y="6521450"/>
          <p14:tracePt t="13787" x="2755900" y="6521450"/>
          <p14:tracePt t="13803" x="2717800" y="6521450"/>
          <p14:tracePt t="13820" x="2686050" y="6521450"/>
          <p14:tracePt t="13836" x="2641600" y="6521450"/>
          <p14:tracePt t="13853" x="2622550" y="6515100"/>
          <p14:tracePt t="13870" x="2584450" y="6483350"/>
          <p14:tracePt t="13886" x="2559050" y="6457950"/>
          <p14:tracePt t="13903" x="2540000" y="6445250"/>
          <p14:tracePt t="13920" x="2533650" y="6438900"/>
          <p14:tracePt t="14035" x="2533650" y="6445250"/>
          <p14:tracePt t="14043" x="2533650" y="6451600"/>
          <p14:tracePt t="14053" x="2540000" y="6477000"/>
          <p14:tracePt t="14070" x="2546350" y="6496050"/>
          <p14:tracePt t="14086" x="2546350" y="6508750"/>
          <p14:tracePt t="14103" x="2546350" y="6515100"/>
          <p14:tracePt t="14120" x="2546350" y="6521450"/>
          <p14:tracePt t="14179" x="2546350" y="6527800"/>
          <p14:tracePt t="14203" x="2527300" y="6527800"/>
          <p14:tracePt t="14211" x="2527300" y="6521450"/>
          <p14:tracePt t="14220" x="2508250" y="6502400"/>
          <p14:tracePt t="14237" x="2501900" y="6470650"/>
          <p14:tracePt t="14253" x="2501900" y="6464300"/>
          <p14:tracePt t="14270" x="2501900" y="6445250"/>
          <p14:tracePt t="14287" x="2501900" y="6438900"/>
          <p14:tracePt t="14339" x="2501900" y="6432550"/>
          <p14:tracePt t="14371" x="2508250" y="6426200"/>
          <p14:tracePt t="14411" x="2527300" y="6426200"/>
          <p14:tracePt t="14419" x="2533650" y="6426200"/>
          <p14:tracePt t="14427" x="2540000" y="6426200"/>
          <p14:tracePt t="14436" x="2559050" y="6407150"/>
          <p14:tracePt t="14453" x="2571750" y="6400800"/>
          <p14:tracePt t="14470" x="2578100" y="6400800"/>
          <p14:tracePt t="14486" x="2584450" y="6394450"/>
          <p14:tracePt t="14515" x="2590800" y="6381750"/>
          <p14:tracePt t="14531" x="2590800" y="6369050"/>
          <p14:tracePt t="14539" x="2590800" y="6362700"/>
          <p14:tracePt t="14553" x="2590800" y="6343650"/>
          <p14:tracePt t="14570" x="2590800" y="6324600"/>
          <p14:tracePt t="14586" x="2590800" y="6292850"/>
          <p14:tracePt t="14603" x="2590800" y="6229350"/>
          <p14:tracePt t="14620" x="2590800" y="6197600"/>
          <p14:tracePt t="14636" x="2590800" y="6178550"/>
          <p14:tracePt t="14653" x="2590800" y="6159500"/>
          <p14:tracePt t="14670" x="2590800" y="6153150"/>
          <p14:tracePt t="14686" x="2590800" y="6140450"/>
          <p14:tracePt t="14715" x="2590800" y="6127750"/>
          <p14:tracePt t="14739" x="2590800" y="6121400"/>
          <p14:tracePt t="14747" x="2590800" y="6115050"/>
          <p14:tracePt t="14779" x="2590800" y="6108700"/>
          <p14:tracePt t="14787" x="2590800" y="6089650"/>
          <p14:tracePt t="14795" x="2590800" y="6083300"/>
          <p14:tracePt t="14803" x="2590800" y="6076950"/>
          <p14:tracePt t="14820" x="2590800" y="6051550"/>
          <p14:tracePt t="14837" x="2590800" y="6026150"/>
          <p14:tracePt t="14853" x="2590800" y="6007100"/>
          <p14:tracePt t="14870" x="2590800" y="5975350"/>
          <p14:tracePt t="14887" x="2590800" y="5956300"/>
          <p14:tracePt t="14903" x="2590800" y="5937250"/>
          <p14:tracePt t="14920" x="2590800" y="5911850"/>
          <p14:tracePt t="14937" x="2590800" y="5880100"/>
          <p14:tracePt t="14953" x="2590800" y="5854700"/>
          <p14:tracePt t="14970" x="2590800" y="5829300"/>
          <p14:tracePt t="14987" x="2590800" y="5810250"/>
          <p14:tracePt t="15003" x="2590800" y="5791200"/>
          <p14:tracePt t="15020" x="2590800" y="5772150"/>
          <p14:tracePt t="15037" x="2590800" y="5759450"/>
          <p14:tracePt t="15053" x="2590800" y="5740400"/>
          <p14:tracePt t="15070" x="2590800" y="5727700"/>
          <p14:tracePt t="15087" x="2590800" y="5702300"/>
          <p14:tracePt t="15103" x="2578100" y="5670550"/>
          <p14:tracePt t="15120" x="2578100" y="5645150"/>
          <p14:tracePt t="15137" x="2578100" y="5632450"/>
          <p14:tracePt t="15153" x="2578100" y="5613400"/>
          <p14:tracePt t="15170" x="2578100" y="5594350"/>
          <p14:tracePt t="15187" x="2578100" y="5575300"/>
          <p14:tracePt t="15203" x="2578100" y="5556250"/>
          <p14:tracePt t="15228" x="2578100" y="5543550"/>
          <p14:tracePt t="15243" x="2578100" y="5537200"/>
          <p14:tracePt t="15267" x="2578100" y="5524500"/>
          <p14:tracePt t="15299" x="2578100" y="5518150"/>
          <p14:tracePt t="15323" x="2578100" y="5505450"/>
          <p14:tracePt t="15331" x="2578100" y="5499100"/>
          <p14:tracePt t="15347" x="2578100" y="5486400"/>
          <p14:tracePt t="15370" x="2584450" y="5480050"/>
          <p14:tracePt t="15387" x="2584450" y="5467350"/>
          <p14:tracePt t="15388" x="2584450" y="5461000"/>
          <p14:tracePt t="15404" x="2584450" y="5441950"/>
          <p14:tracePt t="15420" x="2584450" y="5422900"/>
          <p14:tracePt t="15437" x="2584450" y="5410200"/>
          <p14:tracePt t="15453" x="2590800" y="5391150"/>
          <p14:tracePt t="15483" x="2590800" y="5384800"/>
          <p14:tracePt t="15547" x="2590800" y="5372100"/>
          <p14:tracePt t="15555" x="2571750" y="5391150"/>
          <p14:tracePt t="15570" x="2559050" y="5473700"/>
          <p14:tracePt t="15587" x="2546350" y="5619750"/>
          <p14:tracePt t="15603" x="2546350" y="5867400"/>
          <p14:tracePt t="15620" x="2546350" y="5988050"/>
          <p14:tracePt t="15637" x="2546350" y="6032500"/>
          <p14:tracePt t="15653" x="2546350" y="6070600"/>
          <p14:tracePt t="15670" x="2546350" y="6076950"/>
          <p14:tracePt t="15687" x="2546350" y="6089650"/>
          <p14:tracePt t="15703" x="2546350" y="6096000"/>
          <p14:tracePt t="15724" x="2546350" y="6108700"/>
          <p14:tracePt t="15737" x="2540000" y="6115050"/>
          <p14:tracePt t="15753" x="2533650" y="6140450"/>
          <p14:tracePt t="15770" x="2527300" y="6153150"/>
          <p14:tracePt t="15787" x="2527300" y="6172200"/>
          <p14:tracePt t="15787" x="2527300" y="6184900"/>
          <p14:tracePt t="15804" x="2527300" y="6191250"/>
          <p14:tracePt t="15820" x="2527300" y="6210300"/>
          <p14:tracePt t="15837" x="2527300" y="6229350"/>
          <p14:tracePt t="15853" x="2527300" y="6248400"/>
          <p14:tracePt t="15870" x="2527300" y="6261100"/>
          <p14:tracePt t="15887" x="2533650" y="6267450"/>
          <p14:tracePt t="15956" x="2533650" y="6286500"/>
          <p14:tracePt t="15964" x="2533650" y="6292850"/>
          <p14:tracePt t="15972" x="2533650" y="6324600"/>
          <p14:tracePt t="15987" x="2546350" y="6343650"/>
          <p14:tracePt t="16004" x="2571750" y="6413500"/>
          <p14:tracePt t="16020" x="2590800" y="6470650"/>
          <p14:tracePt t="16037" x="2635250" y="6540500"/>
          <p14:tracePt t="16053" x="2647950" y="6578600"/>
          <p14:tracePt t="16070" x="2679700" y="6616700"/>
          <p14:tracePt t="16087" x="2686050" y="6623050"/>
          <p14:tracePt t="16103" x="2692400" y="6629400"/>
          <p14:tracePt t="16124" x="2698750" y="6629400"/>
          <p14:tracePt t="16140" x="2705100" y="6629400"/>
          <p14:tracePt t="16156" x="2717800" y="6629400"/>
          <p14:tracePt t="16170" x="2724150" y="6629400"/>
          <p14:tracePt t="16187" x="2730500" y="6629400"/>
          <p14:tracePt t="16204" x="2762250" y="6623050"/>
          <p14:tracePt t="16220" x="2774950" y="6604000"/>
          <p14:tracePt t="16237" x="2794000" y="6597650"/>
          <p14:tracePt t="16254" x="2825750" y="6572250"/>
          <p14:tracePt t="16270" x="2851150" y="6559550"/>
          <p14:tracePt t="16287" x="2895600" y="6553200"/>
          <p14:tracePt t="16304" x="2901950" y="6553200"/>
          <p14:tracePt t="16324" x="2914650" y="6553200"/>
          <p14:tracePt t="16556" x="2921000" y="6553200"/>
          <p14:tracePt t="16564" x="2927350" y="6553200"/>
          <p14:tracePt t="16572" x="2933700" y="6546850"/>
          <p14:tracePt t="16587" x="2952750" y="6527800"/>
          <p14:tracePt t="16604" x="2984500" y="6496050"/>
          <p14:tracePt t="16628" x="2990850" y="6496050"/>
          <p14:tracePt t="16652" x="2997200" y="6496050"/>
          <p14:tracePt t="16660" x="3003550" y="6496050"/>
          <p14:tracePt t="16670" x="3022600" y="6496050"/>
          <p14:tracePt t="16687" x="3028950" y="6496050"/>
          <p14:tracePt t="16704" x="3041650" y="6502400"/>
          <p14:tracePt t="16720" x="3054350" y="6508750"/>
          <p14:tracePt t="16737" x="3060700" y="6508750"/>
          <p14:tracePt t="16756" x="3067050" y="6515100"/>
          <p14:tracePt t="16924" x="3067050" y="6502400"/>
          <p14:tracePt t="16932" x="3067050" y="6496050"/>
          <p14:tracePt t="16940" x="3073400" y="6489700"/>
          <p14:tracePt t="16954" x="3073400" y="6483350"/>
          <p14:tracePt t="16971" x="3073400" y="6438900"/>
          <p14:tracePt t="16987" x="3073400" y="6419850"/>
          <p14:tracePt t="16988" x="3073400" y="6407150"/>
          <p14:tracePt t="17004" x="3073400" y="6400800"/>
          <p14:tracePt t="17156" x="3073400" y="6413500"/>
          <p14:tracePt t="17180" x="3073400" y="6419850"/>
          <p14:tracePt t="23829" x="3073400" y="6400800"/>
          <p14:tracePt t="23845" x="3067050" y="6394450"/>
          <p14:tracePt t="23853" x="3067050" y="6375400"/>
          <p14:tracePt t="23862" x="3067050" y="6369050"/>
          <p14:tracePt t="23872" x="3067050" y="6343650"/>
          <p14:tracePt t="23889" x="3054350" y="6280150"/>
          <p14:tracePt t="23906" x="3041650" y="6197600"/>
          <p14:tracePt t="23922" x="2997200" y="6083300"/>
          <p14:tracePt t="23939" x="2959100" y="5969000"/>
          <p14:tracePt t="23955" x="2927350" y="5867400"/>
          <p14:tracePt t="23972" x="2908300" y="5784850"/>
          <p14:tracePt t="23989" x="2889250" y="5708650"/>
          <p14:tracePt t="24005" x="2876550" y="5600700"/>
          <p14:tracePt t="24022" x="2876550" y="5543550"/>
          <p14:tracePt t="24039" x="2876550" y="5486400"/>
          <p14:tracePt t="24055" x="2876550" y="5422900"/>
          <p14:tracePt t="24072" x="2876550" y="5365750"/>
          <p14:tracePt t="24089" x="2882900" y="5295900"/>
          <p14:tracePt t="24105" x="2901950" y="5219700"/>
          <p14:tracePt t="24122" x="2901950" y="5149850"/>
          <p14:tracePt t="24139" x="2901950" y="5048250"/>
          <p14:tracePt t="24155" x="2901950" y="4965700"/>
          <p14:tracePt t="24172" x="2901950" y="4876800"/>
          <p14:tracePt t="24189" x="2901950" y="4768850"/>
          <p14:tracePt t="24205" x="2901950" y="4635500"/>
          <p14:tracePt t="24222" x="2901950" y="4533900"/>
          <p14:tracePt t="24239" x="2901950" y="4425950"/>
          <p14:tracePt t="24255" x="2901950" y="4343400"/>
          <p14:tracePt t="24272" x="2901950" y="4241800"/>
          <p14:tracePt t="24289" x="2889250" y="4146550"/>
          <p14:tracePt t="24305" x="2857500" y="4057650"/>
          <p14:tracePt t="24322" x="2832100" y="3962400"/>
          <p14:tracePt t="24339" x="2787650" y="3848100"/>
          <p14:tracePt t="24356" x="2774950" y="3733800"/>
          <p14:tracePt t="24372" x="2743200" y="3619500"/>
          <p14:tracePt t="24389" x="2705100" y="3505200"/>
          <p14:tracePt t="24405" x="2660650" y="3321050"/>
          <p14:tracePt t="24422" x="2609850" y="3168650"/>
          <p14:tracePt t="24439" x="2597150" y="3022600"/>
          <p14:tracePt t="24456" x="2559050" y="2876550"/>
          <p14:tracePt t="24472" x="2546350" y="2787650"/>
          <p14:tracePt t="24489" x="2546350" y="2692400"/>
          <p14:tracePt t="24505" x="2527300" y="2584450"/>
          <p14:tracePt t="24522" x="2508250" y="2514600"/>
          <p14:tracePt t="24539" x="2508250" y="2463800"/>
          <p14:tracePt t="24555" x="2495550" y="2419350"/>
          <p14:tracePt t="24572" x="2495550" y="2362200"/>
          <p14:tracePt t="24589" x="2495550" y="2305050"/>
          <p14:tracePt t="24605" x="2495550" y="2222500"/>
          <p14:tracePt t="24622" x="2489200" y="2178050"/>
          <p14:tracePt t="24639" x="2476500" y="2133600"/>
          <p14:tracePt t="24655" x="2476500" y="2114550"/>
          <p14:tracePt t="24672" x="2476500" y="2095500"/>
          <p14:tracePt t="24689" x="2476500" y="2076450"/>
          <p14:tracePt t="24705" x="2476500" y="2063750"/>
          <p14:tracePt t="24722" x="2457450" y="2044700"/>
          <p14:tracePt t="24854" x="2451100" y="2038350"/>
          <p14:tracePt t="24870" x="2444750" y="2044700"/>
          <p14:tracePt t="24878" x="2438400" y="2051050"/>
          <p14:tracePt t="24889" x="2432050" y="2070100"/>
          <p14:tracePt t="24906" x="2419350" y="2089150"/>
          <p14:tracePt t="24937" x="2413000" y="2133600"/>
          <p14:tracePt t="24950" x="2413000" y="2139950"/>
          <p14:tracePt t="24982" x="2413000" y="2152650"/>
          <p14:tracePt t="24990" x="2413000" y="2165350"/>
          <p14:tracePt t="25006" x="2425700" y="2165350"/>
          <p14:tracePt t="25022" x="2451100" y="2165350"/>
          <p14:tracePt t="25030" x="2457450" y="2165350"/>
          <p14:tracePt t="25039" x="2463800" y="2159000"/>
          <p14:tracePt t="25056" x="2489200" y="2159000"/>
          <p14:tracePt t="25072" x="2508250" y="2159000"/>
          <p14:tracePt t="25089" x="2552700" y="2159000"/>
          <p14:tracePt t="25106" x="2628900" y="2159000"/>
          <p14:tracePt t="25122" x="2698750" y="2139950"/>
          <p14:tracePt t="25139" x="2768600" y="2120900"/>
          <p14:tracePt t="25156" x="2813050" y="2101850"/>
          <p14:tracePt t="25172" x="2832100" y="2101850"/>
          <p14:tracePt t="25189" x="2838450" y="2095500"/>
          <p14:tracePt t="25542" x="2825750" y="2095500"/>
          <p14:tracePt t="25934" x="2819400" y="2095500"/>
          <p14:tracePt t="26438" x="2813050" y="2095500"/>
          <p14:tracePt t="26478" x="2806700" y="2108200"/>
          <p14:tracePt t="26494" x="2806700" y="2114550"/>
          <p14:tracePt t="26502" x="2819400" y="2127250"/>
          <p14:tracePt t="26523" x="2863850" y="2127250"/>
          <p14:tracePt t="26539" x="2914650" y="2127250"/>
          <p14:tracePt t="26556" x="2952750" y="2127250"/>
          <p14:tracePt t="26573" x="3003550" y="2139950"/>
          <p14:tracePt t="26589" x="3086100" y="2159000"/>
          <p14:tracePt t="26590" x="3124200" y="2159000"/>
          <p14:tracePt t="26606" x="3263900" y="2159000"/>
          <p14:tracePt t="26623" x="3454400" y="2159000"/>
          <p14:tracePt t="26639" x="3651250" y="2159000"/>
          <p14:tracePt t="26656" x="3854450" y="2159000"/>
          <p14:tracePt t="26673" x="4083050" y="2159000"/>
          <p14:tracePt t="26689" x="4311650" y="2139950"/>
          <p14:tracePt t="26706" x="4527550" y="2101850"/>
          <p14:tracePt t="26723" x="4667250" y="2089150"/>
          <p14:tracePt t="26739" x="4813300" y="2076450"/>
          <p14:tracePt t="26756" x="4921250" y="2063750"/>
          <p14:tracePt t="26773" x="5035550" y="2038350"/>
          <p14:tracePt t="26789" x="5156200" y="2038350"/>
          <p14:tracePt t="26806" x="5353050" y="2025650"/>
          <p14:tracePt t="26823" x="5518150" y="2012950"/>
          <p14:tracePt t="26839" x="5645150" y="2000250"/>
          <p14:tracePt t="26856" x="5753100" y="1981200"/>
          <p14:tracePt t="26873" x="5822950" y="1968500"/>
          <p14:tracePt t="26889" x="5892800" y="1968500"/>
          <p14:tracePt t="26906" x="5924550" y="1968500"/>
          <p14:tracePt t="26923" x="5943600" y="1968500"/>
          <p14:tracePt t="26940" x="5969000" y="1968500"/>
          <p14:tracePt t="26956" x="5975350" y="1968500"/>
          <p14:tracePt t="26982" x="5981700" y="1968500"/>
          <p14:tracePt t="26990" x="5994400" y="1968500"/>
          <p14:tracePt t="27014" x="6000750" y="1968500"/>
          <p14:tracePt t="27046" x="6007100" y="1968500"/>
          <p14:tracePt t="27054" x="6013450" y="1968500"/>
          <p14:tracePt t="27062" x="6019800" y="1968500"/>
          <p14:tracePt t="27073" x="6045200" y="1968500"/>
          <p14:tracePt t="27089" x="6064250" y="1968500"/>
          <p14:tracePt t="27106" x="6096000" y="1968500"/>
          <p14:tracePt t="27123" x="6102350" y="1968500"/>
          <p14:tracePt t="27139" x="6127750" y="1968500"/>
          <p14:tracePt t="27156" x="6159500" y="1968500"/>
          <p14:tracePt t="27173" x="6203950" y="1968500"/>
          <p14:tracePt t="27189" x="6254750" y="1968500"/>
          <p14:tracePt t="27206" x="6343650" y="1968500"/>
          <p14:tracePt t="27223" x="6394450" y="1968500"/>
          <p14:tracePt t="27239" x="6413500" y="1968500"/>
          <p14:tracePt t="27256" x="6432550" y="1968500"/>
          <p14:tracePt t="27273" x="6438900" y="1968500"/>
          <p14:tracePt t="27289" x="6451600" y="1968500"/>
          <p14:tracePt t="27306" x="6457950" y="1974850"/>
          <p14:tracePt t="27323" x="6457950" y="1981200"/>
          <p14:tracePt t="27339" x="6457950" y="2006600"/>
          <p14:tracePt t="27356" x="6457950" y="2038350"/>
          <p14:tracePt t="27373" x="6457950" y="2063750"/>
          <p14:tracePt t="27389" x="6432550" y="2089150"/>
          <p14:tracePt t="27406" x="6407150" y="2127250"/>
          <p14:tracePt t="27423" x="6400800" y="2133600"/>
          <p14:tracePt t="27440" x="6394450" y="2139950"/>
          <p14:tracePt t="27486" x="6394450" y="2152650"/>
          <p14:tracePt t="27494" x="6400800" y="2152650"/>
          <p14:tracePt t="27506" x="6426200" y="2152650"/>
          <p14:tracePt t="27523" x="6489700" y="2152650"/>
          <p14:tracePt t="27547" x="6718300" y="2146300"/>
          <p14:tracePt t="27556" x="6794500" y="2120900"/>
          <p14:tracePt t="27573" x="6921500" y="2108200"/>
          <p14:tracePt t="27589" x="7004050" y="2095500"/>
          <p14:tracePt t="27606" x="7035800" y="2095500"/>
          <p14:tracePt t="27630" x="7042150" y="2095500"/>
          <p14:tracePt t="27742" x="7048500" y="2095500"/>
          <p14:tracePt t="27758" x="7054850" y="2095500"/>
          <p14:tracePt t="27774" x="7080250" y="2095500"/>
          <p14:tracePt t="27790" x="7092950" y="2108200"/>
          <p14:tracePt t="27806" x="7099300" y="2114550"/>
          <p14:tracePt t="27814" x="7105650" y="2120900"/>
          <p14:tracePt t="27823" x="7118350" y="2120900"/>
          <p14:tracePt t="27840" x="7188200" y="2127250"/>
          <p14:tracePt t="27856" x="7334250" y="2159000"/>
          <p14:tracePt t="27873" x="7473950" y="2165350"/>
          <p14:tracePt t="27890" x="7715250" y="2165350"/>
          <p14:tracePt t="27906" x="7943850" y="2165350"/>
          <p14:tracePt t="27923" x="8051800" y="2165350"/>
          <p14:tracePt t="27940" x="8089900" y="2165350"/>
          <p14:tracePt t="27956" x="8096250" y="2165350"/>
          <p14:tracePt t="27990" x="8102600" y="2165350"/>
          <p14:tracePt t="28030" x="8096250" y="2184400"/>
          <p14:tracePt t="28046" x="8083550" y="2184400"/>
          <p14:tracePt t="28054" x="8070850" y="2203450"/>
          <p14:tracePt t="28073" x="8032750" y="2209800"/>
          <p14:tracePt t="28090" x="7956550" y="2209800"/>
          <p14:tracePt t="28106" x="7842250" y="2222500"/>
          <p14:tracePt t="28123" x="7696200" y="2254250"/>
          <p14:tracePt t="28140" x="7448550" y="2286000"/>
          <p14:tracePt t="28156" x="7219950" y="2324100"/>
          <p14:tracePt t="28173" x="6991350" y="2355850"/>
          <p14:tracePt t="28190" x="6813550" y="2368550"/>
          <p14:tracePt t="28206" x="6597650" y="2406650"/>
          <p14:tracePt t="28223" x="6451600" y="2419350"/>
          <p14:tracePt t="28240" x="6311900" y="2425700"/>
          <p14:tracePt t="28256" x="6165850" y="2425700"/>
          <p14:tracePt t="28273" x="5988050" y="2457450"/>
          <p14:tracePt t="28290" x="5816600" y="2457450"/>
          <p14:tracePt t="28306" x="5689600" y="2457450"/>
          <p14:tracePt t="28323" x="5600700" y="2457450"/>
          <p14:tracePt t="28340" x="5505450" y="2457450"/>
          <p14:tracePt t="28356" x="5429250" y="2463800"/>
          <p14:tracePt t="28373" x="5346700" y="2476500"/>
          <p14:tracePt t="28390" x="5251450" y="2482850"/>
          <p14:tracePt t="28406" x="5130800" y="2508250"/>
          <p14:tracePt t="28423" x="5073650" y="2514600"/>
          <p14:tracePt t="28440" x="5003800" y="2527300"/>
          <p14:tracePt t="28456" x="4959350" y="2527300"/>
          <p14:tracePt t="28473" x="4953000" y="2527300"/>
          <p14:tracePt t="28582" x="4978400" y="2527300"/>
          <p14:tracePt t="28590" x="5010150" y="2527300"/>
          <p14:tracePt t="28598" x="5048250" y="2527300"/>
          <p14:tracePt t="28607" x="5086350" y="2527300"/>
          <p14:tracePt t="28623" x="5143500" y="2514600"/>
          <p14:tracePt t="28640" x="5187950" y="2514600"/>
          <p14:tracePt t="28657" x="5219700" y="2514600"/>
          <p14:tracePt t="28673" x="5238750" y="2514600"/>
          <p14:tracePt t="28690" x="5251450" y="2514600"/>
          <p14:tracePt t="28706" x="5264150" y="2514600"/>
          <p14:tracePt t="28723" x="5302250" y="2514600"/>
          <p14:tracePt t="28740" x="5308600" y="2514600"/>
          <p14:tracePt t="28756" x="5327650" y="2514600"/>
          <p14:tracePt t="28773" x="5353050" y="2520950"/>
          <p14:tracePt t="28790" x="5384800" y="2533650"/>
          <p14:tracePt t="28806" x="5410200" y="2546350"/>
          <p14:tracePt t="28823" x="5422900" y="2565400"/>
          <p14:tracePt t="28840" x="5429250" y="2578100"/>
          <p14:tracePt t="28856" x="5435600" y="2590800"/>
          <p14:tracePt t="28873" x="5435600" y="2616200"/>
          <p14:tracePt t="28890" x="5435600" y="2641600"/>
          <p14:tracePt t="28906" x="5435600" y="2679700"/>
          <p14:tracePt t="28923" x="5435600" y="2724150"/>
          <p14:tracePt t="28940" x="5435600" y="2768600"/>
          <p14:tracePt t="28956" x="5435600" y="2838450"/>
          <p14:tracePt t="28973" x="5422900" y="2908300"/>
          <p14:tracePt t="28990" x="5410200" y="2971800"/>
          <p14:tracePt t="29006" x="5403850" y="3060700"/>
          <p14:tracePt t="29023" x="5403850" y="3124200"/>
          <p14:tracePt t="29040" x="5403850" y="3168650"/>
          <p14:tracePt t="29057" x="5403850" y="3213100"/>
          <p14:tracePt t="29073" x="5403850" y="3270250"/>
          <p14:tracePt t="29090" x="5403850" y="3314700"/>
          <p14:tracePt t="29107" x="5435600" y="3352800"/>
          <p14:tracePt t="29123" x="5530850" y="3384550"/>
          <p14:tracePt t="29140" x="5778500" y="3384550"/>
          <p14:tracePt t="29157" x="6159500" y="3384550"/>
          <p14:tracePt t="29173" x="6724650" y="3384550"/>
          <p14:tracePt t="29190" x="7150100" y="3384550"/>
          <p14:tracePt t="29191" x="7289800" y="3365500"/>
          <p14:tracePt t="29207" x="7435850" y="3346450"/>
          <p14:tracePt t="29223" x="7454900" y="3340100"/>
          <p14:tracePt t="29287" x="7423150" y="3340100"/>
          <p14:tracePt t="29295" x="7378700" y="3340100"/>
          <p14:tracePt t="29307" x="7327900" y="3340100"/>
          <p14:tracePt t="29323" x="7162800" y="3371850"/>
          <p14:tracePt t="29340" x="6864350" y="3429000"/>
          <p14:tracePt t="29357" x="6534150" y="3473450"/>
          <p14:tracePt t="29373" x="6140450" y="3530600"/>
          <p14:tracePt t="29390" x="5810250" y="3587750"/>
          <p14:tracePt t="29407" x="5549900" y="3651250"/>
          <p14:tracePt t="29423" x="5518150" y="3657600"/>
          <p14:tracePt t="29440" x="5505450" y="3670300"/>
          <p14:tracePt t="29457" x="5492750" y="3676650"/>
          <p14:tracePt t="29473" x="5480050" y="3702050"/>
          <p14:tracePt t="29490" x="5467350" y="3721100"/>
          <p14:tracePt t="29507" x="5454650" y="3752850"/>
          <p14:tracePt t="29523" x="5435600" y="3803650"/>
          <p14:tracePt t="29540" x="5429250" y="3867150"/>
          <p14:tracePt t="29557" x="5429250" y="3911600"/>
          <p14:tracePt t="29573" x="5429250" y="3968750"/>
          <p14:tracePt t="29590" x="5429250" y="4038600"/>
          <p14:tracePt t="29590" x="5429250" y="4064000"/>
          <p14:tracePt t="29607" x="5429250" y="4140200"/>
          <p14:tracePt t="29623" x="5429250" y="4197350"/>
          <p14:tracePt t="29640" x="5441950" y="4279900"/>
          <p14:tracePt t="29657" x="5448300" y="4343400"/>
          <p14:tracePt t="29674" x="5480050" y="4400550"/>
          <p14:tracePt t="29690" x="5505450" y="4470400"/>
          <p14:tracePt t="29707" x="5543550" y="4508500"/>
          <p14:tracePt t="29723" x="5581650" y="4546600"/>
          <p14:tracePt t="29740" x="5607050" y="4552950"/>
          <p14:tracePt t="29757" x="5613400" y="4552950"/>
          <p14:tracePt t="29773" x="5619750" y="4552950"/>
          <p14:tracePt t="29790" x="5638800" y="4546600"/>
          <p14:tracePt t="29807" x="5657850" y="4445000"/>
          <p14:tracePt t="29823" x="5657850" y="4368800"/>
          <p14:tracePt t="29840" x="5657850" y="4229100"/>
          <p14:tracePt t="29857" x="5657850" y="4000500"/>
          <p14:tracePt t="29873" x="5575300" y="3714750"/>
          <p14:tracePt t="29890" x="5492750" y="3429000"/>
          <p14:tracePt t="29907" x="5365750" y="3162300"/>
          <p14:tracePt t="29924" x="5283200" y="2959100"/>
          <p14:tracePt t="29940" x="5232400" y="2838450"/>
          <p14:tracePt t="29957" x="5226050" y="2800350"/>
          <p14:tracePt t="30007" x="5238750" y="2794000"/>
          <p14:tracePt t="30015" x="5251450" y="2794000"/>
          <p14:tracePt t="30023" x="5295900" y="2794000"/>
          <p14:tracePt t="30040" x="5384800" y="2806700"/>
          <p14:tracePt t="30057" x="5530850" y="2806700"/>
          <p14:tracePt t="30073" x="5753100" y="2806700"/>
          <p14:tracePt t="30090" x="5981700" y="2806700"/>
          <p14:tracePt t="30107" x="6165850" y="2749550"/>
          <p14:tracePt t="30123" x="6318250" y="2641600"/>
          <p14:tracePt t="30140" x="6394450" y="2578100"/>
          <p14:tracePt t="30157" x="6445250" y="2520950"/>
          <p14:tracePt t="30174" x="6457950" y="2495550"/>
          <p14:tracePt t="30231" x="6464300" y="2489200"/>
          <p14:tracePt t="30255" x="6477000" y="2508250"/>
          <p14:tracePt t="30263" x="6477000" y="2559050"/>
          <p14:tracePt t="30273" x="6477000" y="2597150"/>
          <p14:tracePt t="30290" x="6445250" y="2768600"/>
          <p14:tracePt t="30307" x="6362700" y="2990850"/>
          <p14:tracePt t="30323" x="6229350" y="3263900"/>
          <p14:tracePt t="30340" x="6070600" y="3536950"/>
          <p14:tracePt t="30357" x="5930900" y="3771900"/>
          <p14:tracePt t="30373" x="5822950" y="3994150"/>
          <p14:tracePt t="30390" x="5765800" y="4102100"/>
          <p14:tracePt t="30407" x="5734050" y="4146550"/>
          <p14:tracePt t="30511" x="5740400" y="4152900"/>
          <p14:tracePt t="30519" x="5746750" y="4152900"/>
          <p14:tracePt t="30527" x="5772150" y="4152900"/>
          <p14:tracePt t="30540" x="5810250" y="4152900"/>
          <p14:tracePt t="30557" x="5924550" y="4127500"/>
          <p14:tracePt t="30574" x="6089650" y="4070350"/>
          <p14:tracePt t="30590" x="6254750" y="4032250"/>
          <p14:tracePt t="30607" x="6483350" y="3943350"/>
          <p14:tracePt t="30624" x="6584950" y="3898900"/>
          <p14:tracePt t="30640" x="6604000" y="3886200"/>
          <p14:tracePt t="30687" x="6604000" y="3867150"/>
          <p14:tracePt t="30695" x="6604000" y="3860800"/>
          <p14:tracePt t="30707" x="6604000" y="3848100"/>
          <p14:tracePt t="30724" x="6604000" y="3765550"/>
          <p14:tracePt t="30748" x="6477000" y="3549650"/>
          <p14:tracePt t="30757" x="6419850" y="3435350"/>
          <p14:tracePt t="30774" x="6311900" y="3232150"/>
          <p14:tracePt t="30790" x="6273800" y="3054350"/>
          <p14:tracePt t="30791" x="6261100" y="2965450"/>
          <p14:tracePt t="30807" x="6248400" y="2819400"/>
          <p14:tracePt t="30824" x="6254750" y="2692400"/>
          <p14:tracePt t="30840" x="6305550" y="2622550"/>
          <p14:tracePt t="30857" x="6407150" y="2546350"/>
          <p14:tracePt t="30874" x="6508750" y="2501900"/>
          <p14:tracePt t="30890" x="6559550" y="2495550"/>
          <p14:tracePt t="30907" x="6578600" y="2495550"/>
          <p14:tracePt t="30924" x="6604000" y="2495550"/>
          <p14:tracePt t="30943" x="6610350" y="2495550"/>
          <p14:tracePt t="30957" x="6616700" y="2501900"/>
          <p14:tracePt t="30974" x="6616700" y="2514600"/>
          <p14:tracePt t="30990" x="6616700" y="2546350"/>
          <p14:tracePt t="31007" x="6616700" y="2590800"/>
          <p14:tracePt t="31024" x="6616700" y="2597150"/>
          <p14:tracePt t="31040" x="6616700" y="2622550"/>
          <p14:tracePt t="31057" x="6616700" y="2628900"/>
          <p14:tracePt t="31074" x="6616700" y="2635250"/>
          <p14:tracePt t="31090" x="6604000" y="2679700"/>
          <p14:tracePt t="31107" x="6597650" y="2698750"/>
          <p14:tracePt t="31124" x="6591300" y="2724150"/>
          <p14:tracePt t="31140" x="6578600" y="2743200"/>
          <p14:tracePt t="31157" x="6572250" y="2762250"/>
          <p14:tracePt t="31174" x="6565900" y="2768600"/>
          <p14:tracePt t="31190" x="6565900" y="2774950"/>
          <p14:tracePt t="31192" x="6559550" y="2781300"/>
          <p14:tracePt t="31207" x="6553200" y="2794000"/>
          <p14:tracePt t="31224" x="6540500" y="2819400"/>
          <p14:tracePt t="31247" x="6540500" y="2832100"/>
          <p14:tracePt t="31257" x="6540500" y="2838450"/>
          <p14:tracePt t="31274" x="6540500" y="2851150"/>
          <p14:tracePt t="31290" x="6540500" y="2857500"/>
          <p14:tracePt t="31327" x="6553200" y="2870200"/>
          <p14:tracePt t="31335" x="6572250" y="2870200"/>
          <p14:tracePt t="31343" x="6578600" y="2870200"/>
          <p14:tracePt t="31359" x="6591300" y="2870200"/>
          <p14:tracePt t="31374" x="6597650" y="2870200"/>
          <p14:tracePt t="31390" x="6610350" y="2870200"/>
          <p14:tracePt t="31407" x="6654800" y="2870200"/>
          <p14:tracePt t="31424" x="6699250" y="2870200"/>
          <p14:tracePt t="31440" x="6743700" y="2870200"/>
          <p14:tracePt t="31457" x="6788150" y="2870200"/>
          <p14:tracePt t="31474" x="6832600" y="2870200"/>
          <p14:tracePt t="31490" x="6877050" y="2870200"/>
          <p14:tracePt t="31507" x="6915150" y="2870200"/>
          <p14:tracePt t="31524" x="6946900" y="2870200"/>
          <p14:tracePt t="31540" x="6959600" y="2870200"/>
          <p14:tracePt t="31557" x="6978650" y="2870200"/>
          <p14:tracePt t="31574" x="6985000" y="2870200"/>
          <p14:tracePt t="31607" x="6991350" y="2870200"/>
          <p14:tracePt t="31623" x="6997700" y="2876550"/>
          <p14:tracePt t="31639" x="7016750" y="2876550"/>
          <p14:tracePt t="31647" x="7023100" y="2876550"/>
          <p14:tracePt t="31657" x="7042150" y="2876550"/>
          <p14:tracePt t="31674" x="7105650" y="2876550"/>
          <p14:tracePt t="31690" x="7188200" y="2876550"/>
          <p14:tracePt t="31707" x="7289800" y="2876550"/>
          <p14:tracePt t="31724" x="7397750" y="2876550"/>
          <p14:tracePt t="31741" x="7493000" y="2876550"/>
          <p14:tracePt t="31757" x="7537450" y="2876550"/>
          <p14:tracePt t="31774" x="7543800" y="2876550"/>
          <p14:tracePt t="31791" x="7562850" y="2876550"/>
          <p14:tracePt t="31807" x="7569200" y="2882900"/>
          <p14:tracePt t="31935" x="7575550" y="2882900"/>
          <p14:tracePt t="31943" x="7581900" y="2882900"/>
          <p14:tracePt t="31957" x="7600950" y="2882900"/>
          <p14:tracePt t="31974" x="7677150" y="2882900"/>
          <p14:tracePt t="31990" x="7867650" y="2882900"/>
          <p14:tracePt t="32007" x="8185150" y="2908300"/>
          <p14:tracePt t="32024" x="8343900" y="2908300"/>
          <p14:tracePt t="32041" x="8388350" y="2908300"/>
          <p14:tracePt t="32057" x="8394700" y="2914650"/>
          <p14:tracePt t="32079" x="8394700" y="2927350"/>
          <p14:tracePt t="32095" x="8394700" y="2940050"/>
          <p14:tracePt t="32107" x="8394700" y="2946400"/>
          <p14:tracePt t="32124" x="8394700" y="2965450"/>
          <p14:tracePt t="32141" x="8375650" y="2997200"/>
          <p14:tracePt t="32157" x="8362950" y="3028950"/>
          <p14:tracePt t="32174" x="8343900" y="3067050"/>
          <p14:tracePt t="32190" x="8312150" y="3111500"/>
          <p14:tracePt t="32207" x="8299450" y="3136900"/>
          <p14:tracePt t="32224" x="8261350" y="3194050"/>
          <p14:tracePt t="32241" x="8242300" y="3232150"/>
          <p14:tracePt t="32257" x="8197850" y="3302000"/>
          <p14:tracePt t="32274" x="8147050" y="3378200"/>
          <p14:tracePt t="32291" x="8096250" y="3435350"/>
          <p14:tracePt t="32307" x="8058150" y="3505200"/>
          <p14:tracePt t="32324" x="8007350" y="3568700"/>
          <p14:tracePt t="32341" x="7937500" y="3657600"/>
          <p14:tracePt t="32357" x="7854950" y="3746500"/>
          <p14:tracePt t="32374" x="7785100" y="3810000"/>
          <p14:tracePt t="32391" x="7702550" y="3841750"/>
          <p14:tracePt t="32391" x="7670800" y="3854450"/>
          <p14:tracePt t="32407" x="7639050" y="3854450"/>
          <p14:tracePt t="32424" x="7607300" y="3854450"/>
          <p14:tracePt t="32440" x="7550150" y="3854450"/>
          <p14:tracePt t="32457" x="7435850" y="3835400"/>
          <p14:tracePt t="32474" x="7346950" y="3835400"/>
          <p14:tracePt t="32491" x="7226300" y="3835400"/>
          <p14:tracePt t="32507" x="7048500" y="3822700"/>
          <p14:tracePt t="32524" x="6819900" y="3822700"/>
          <p14:tracePt t="32541" x="6508750" y="3822700"/>
          <p14:tracePt t="32557" x="6184900" y="3822700"/>
          <p14:tracePt t="32574" x="5822950" y="3822700"/>
          <p14:tracePt t="32591" x="5461000" y="3822700"/>
          <p14:tracePt t="32607" x="5073650" y="3886200"/>
          <p14:tracePt t="32624" x="4959350" y="3911600"/>
          <p14:tracePt t="32641" x="4927600" y="3917950"/>
          <p14:tracePt t="32657" x="4921250" y="3917950"/>
          <p14:tracePt t="32791" x="4927600" y="3911600"/>
          <p14:tracePt t="32799" x="4946650" y="3905250"/>
          <p14:tracePt t="32808" x="4953000" y="3892550"/>
          <p14:tracePt t="32824" x="4978400" y="3873500"/>
          <p14:tracePt t="32841" x="4997450" y="3854450"/>
          <p14:tracePt t="32858" x="5010150" y="3854450"/>
          <p14:tracePt t="32874" x="5029200" y="3829050"/>
          <p14:tracePt t="32895" x="5048250" y="3829050"/>
          <p14:tracePt t="32908" x="5073650" y="3822700"/>
          <p14:tracePt t="32924" x="5124450" y="3816350"/>
          <p14:tracePt t="32941" x="5168900" y="3803650"/>
          <p14:tracePt t="32957" x="5181600" y="3797300"/>
          <p14:tracePt t="32974" x="5207000" y="3797300"/>
          <p14:tracePt t="33000" x="5213350" y="3797300"/>
          <p14:tracePt t="33240" x="5245100" y="3797300"/>
          <p14:tracePt t="33248" x="5321300" y="3810000"/>
          <p14:tracePt t="33257" x="5391150" y="3822700"/>
          <p14:tracePt t="33274" x="5689600" y="3822700"/>
          <p14:tracePt t="33291" x="6108700" y="3822700"/>
          <p14:tracePt t="33307" x="6470650" y="3822700"/>
          <p14:tracePt t="33324" x="6705600" y="3790950"/>
          <p14:tracePt t="33341" x="6724650" y="3790950"/>
          <p14:tracePt t="33358" x="6737350" y="3790950"/>
          <p14:tracePt t="33424" x="6731000" y="3790950"/>
          <p14:tracePt t="33432" x="6724650" y="3790950"/>
          <p14:tracePt t="33441" x="6718300" y="3797300"/>
          <p14:tracePt t="33469" x="6711950" y="3797300"/>
          <p14:tracePt t="33474" x="6692900" y="3797300"/>
          <p14:tracePt t="33504" x="6686550" y="3797300"/>
          <p14:tracePt t="33528" x="6680200" y="3797300"/>
          <p14:tracePt t="33560" x="6673850" y="3797300"/>
          <p14:tracePt t="33624" x="6654800" y="3797300"/>
          <p14:tracePt t="33736" x="6661150" y="3797300"/>
          <p14:tracePt t="33744" x="6673850" y="3797300"/>
          <p14:tracePt t="33758" x="6692900" y="3803650"/>
          <p14:tracePt t="33774" x="6737350" y="3816350"/>
          <p14:tracePt t="33791" x="6743700" y="3822700"/>
          <p14:tracePt t="33808" x="6769100" y="3829050"/>
          <p14:tracePt t="34000" x="6762750" y="3822700"/>
          <p14:tracePt t="34008" x="6743700" y="3816350"/>
          <p14:tracePt t="34024" x="6724650" y="3790950"/>
          <p14:tracePt t="34041" x="6692900" y="3784600"/>
          <p14:tracePt t="34058" x="6686550" y="3771900"/>
          <p14:tracePt t="34074" x="6680200" y="3765550"/>
          <p14:tracePt t="34091" x="6642100" y="3746500"/>
          <p14:tracePt t="34108" x="6629400" y="3740150"/>
          <p14:tracePt t="34124" x="6616700" y="3733800"/>
          <p14:tracePt t="34141" x="6604000" y="3727450"/>
          <p14:tracePt t="34158" x="6591300" y="3708400"/>
          <p14:tracePt t="34174" x="6584950" y="3702050"/>
          <p14:tracePt t="34191" x="6559550" y="3695700"/>
          <p14:tracePt t="34208" x="6470650" y="3695700"/>
          <p14:tracePt t="34224" x="6318250" y="3695700"/>
          <p14:tracePt t="34241" x="6108700" y="3695700"/>
          <p14:tracePt t="34258" x="5899150" y="3695700"/>
          <p14:tracePt t="34274" x="5708650" y="3695700"/>
          <p14:tracePt t="34291" x="5581650" y="3695700"/>
          <p14:tracePt t="34308" x="5499100" y="3695700"/>
          <p14:tracePt t="34324" x="5454650" y="3683000"/>
          <p14:tracePt t="34341" x="5416550" y="3670300"/>
          <p14:tracePt t="34358" x="5397500" y="3651250"/>
          <p14:tracePt t="34374" x="5384800" y="3644900"/>
          <p14:tracePt t="34391" x="5359400" y="3625850"/>
          <p14:tracePt t="34408" x="5353050" y="3619500"/>
          <p14:tracePt t="34440" x="5353050" y="3613150"/>
          <p14:tracePt t="34512" x="5353050" y="3587750"/>
          <p14:tracePt t="34520" x="5353050" y="3581400"/>
          <p14:tracePt t="34528" x="5365750" y="3575050"/>
          <p14:tracePt t="34541" x="5378450" y="3562350"/>
          <p14:tracePt t="34558" x="5416550" y="3536950"/>
          <p14:tracePt t="34574" x="5448300" y="3524250"/>
          <p14:tracePt t="34591" x="5486400" y="3492500"/>
          <p14:tracePt t="34608" x="5524500" y="3460750"/>
          <p14:tracePt t="34624" x="5575300" y="3435350"/>
          <p14:tracePt t="34641" x="5600700" y="3416300"/>
          <p14:tracePt t="34658" x="5626100" y="3403600"/>
          <p14:tracePt t="34674" x="5645150" y="3390900"/>
          <p14:tracePt t="34691" x="5657850" y="3390900"/>
          <p14:tracePt t="34708" x="5664200" y="3390900"/>
          <p14:tracePt t="35296" x="5670550" y="3390900"/>
          <p14:tracePt t="35304" x="5715000" y="3390900"/>
          <p14:tracePt t="35312" x="5835650" y="3390900"/>
          <p14:tracePt t="35325" x="5956300" y="3390900"/>
          <p14:tracePt t="35341" x="6350000" y="3346450"/>
          <p14:tracePt t="35358" x="6851650" y="3263900"/>
          <p14:tracePt t="35375" x="7353300" y="3194050"/>
          <p14:tracePt t="35391" x="7613650" y="3194050"/>
          <p14:tracePt t="35408" x="7702550" y="3181350"/>
          <p14:tracePt t="35432" x="7708900" y="3181350"/>
          <p14:tracePt t="35464" x="7708900" y="3187700"/>
          <p14:tracePt t="35472" x="7708900" y="3206750"/>
          <p14:tracePt t="35480" x="7689850" y="3225800"/>
          <p14:tracePt t="35491" x="7664450" y="3232150"/>
          <p14:tracePt t="35508" x="7645400" y="3232150"/>
          <p14:tracePt t="35525" x="7620000" y="3244850"/>
          <p14:tracePt t="35542" x="7613650" y="3251200"/>
          <p14:tracePt t="35558" x="7607300" y="3251200"/>
          <p14:tracePt t="35576" x="7600950" y="3257550"/>
          <p14:tracePt t="35672" x="7607300" y="3257550"/>
          <p14:tracePt t="35680" x="7620000" y="3257550"/>
          <p14:tracePt t="35691" x="7658100" y="3257550"/>
          <p14:tracePt t="35708" x="7753350" y="3257550"/>
          <p14:tracePt t="35725" x="7893050" y="3257550"/>
          <p14:tracePt t="35741" x="8051800" y="3257550"/>
          <p14:tracePt t="35758" x="8191500" y="3257550"/>
          <p14:tracePt t="35775" x="8248650" y="3257550"/>
          <p14:tracePt t="35791" x="8267700" y="3270250"/>
          <p14:tracePt t="35808" x="8274050" y="3276600"/>
          <p14:tracePt t="35825" x="8274050" y="3295650"/>
          <p14:tracePt t="35841" x="8274050" y="3314700"/>
          <p14:tracePt t="35858" x="8274050" y="3346450"/>
          <p14:tracePt t="35875" x="8261350" y="3352800"/>
          <p14:tracePt t="35891" x="8255000" y="3359150"/>
          <p14:tracePt t="35908" x="8248650" y="3359150"/>
          <p14:tracePt t="35984" x="8242300" y="3359150"/>
          <p14:tracePt t="36008" x="8235950" y="3359150"/>
          <p14:tracePt t="36056" x="8229600" y="3359150"/>
          <p14:tracePt t="36064" x="8210550" y="3359150"/>
          <p14:tracePt t="36075" x="8204200" y="3359150"/>
          <p14:tracePt t="36099" x="8121650" y="3359150"/>
          <p14:tracePt t="36108" x="8096250" y="3359150"/>
          <p14:tracePt t="36125" x="8013700" y="3371850"/>
          <p14:tracePt t="36141" x="7969250" y="3390900"/>
          <p14:tracePt t="36158" x="7912100" y="3409950"/>
          <p14:tracePt t="36175" x="7880350" y="3416300"/>
          <p14:tracePt t="36191" x="7854950" y="3441700"/>
          <p14:tracePt t="36192" x="7848600" y="3441700"/>
          <p14:tracePt t="36208" x="7829550" y="3454400"/>
          <p14:tracePt t="36225" x="7804150" y="3473450"/>
          <p14:tracePt t="36241" x="7772400" y="3498850"/>
          <p14:tracePt t="36258" x="7721600" y="3536950"/>
          <p14:tracePt t="36275" x="7639050" y="3568700"/>
          <p14:tracePt t="36291" x="7524750" y="3600450"/>
          <p14:tracePt t="36308" x="7340600" y="3657600"/>
          <p14:tracePt t="36325" x="7143750" y="3695700"/>
          <p14:tracePt t="36342" x="6934200" y="3721100"/>
          <p14:tracePt t="36358" x="6756400" y="3721100"/>
          <p14:tracePt t="36375" x="6616700" y="3721100"/>
          <p14:tracePt t="36391" x="6457950" y="3721100"/>
          <p14:tracePt t="36408" x="6337300" y="3721100"/>
          <p14:tracePt t="36425" x="6267450" y="3721100"/>
          <p14:tracePt t="36441" x="6254750" y="3721100"/>
          <p14:tracePt t="36458" x="6223000" y="3721100"/>
          <p14:tracePt t="36475" x="6216650" y="3721100"/>
          <p14:tracePt t="36492" x="6203950" y="3721100"/>
          <p14:tracePt t="36508" x="6191250" y="3721100"/>
          <p14:tracePt t="36525" x="6172200" y="3708400"/>
          <p14:tracePt t="36542" x="6165850" y="3695700"/>
          <p14:tracePt t="36558" x="6165850" y="3670300"/>
          <p14:tracePt t="36575" x="6165850" y="3657600"/>
          <p14:tracePt t="36592" x="6165850" y="3638550"/>
          <p14:tracePt t="36608" x="6165850" y="3619500"/>
          <p14:tracePt t="36625" x="6210300" y="3606800"/>
          <p14:tracePt t="36642" x="6280150" y="3587750"/>
          <p14:tracePt t="36658" x="6324600" y="3587750"/>
          <p14:tracePt t="36675" x="6362700" y="3575050"/>
          <p14:tracePt t="36692" x="6369050" y="3575050"/>
          <p14:tracePt t="36784" x="6375400" y="3575050"/>
          <p14:tracePt t="36800" x="6369050" y="3575050"/>
          <p14:tracePt t="36816" x="6350000" y="3587750"/>
          <p14:tracePt t="36840" x="6337300" y="3587750"/>
          <p14:tracePt t="36856" x="6324600" y="3594100"/>
          <p14:tracePt t="36872" x="6318250" y="3594100"/>
          <p14:tracePt t="36888" x="6311900" y="3600450"/>
          <p14:tracePt t="37321" x="6299200" y="3600450"/>
          <p14:tracePt t="37329" x="6292850" y="3600450"/>
          <p14:tracePt t="37344" x="6280150" y="3600450"/>
          <p14:tracePt t="37353" x="6273800" y="3600450"/>
          <p14:tracePt t="37369" x="6261100" y="3600450"/>
          <p14:tracePt t="37385" x="6254750" y="3600450"/>
          <p14:tracePt t="37408" x="6242050" y="3600450"/>
          <p14:tracePt t="37440" x="6242050" y="3594100"/>
          <p14:tracePt t="37465" x="6242050" y="3587750"/>
          <p14:tracePt t="37489" x="6242050" y="3575050"/>
          <p14:tracePt t="37505" x="6235700" y="3568700"/>
          <p14:tracePt t="37521" x="6229350" y="3562350"/>
          <p14:tracePt t="37529" x="6223000" y="3562350"/>
          <p14:tracePt t="37559" x="6216650" y="3562350"/>
          <p14:tracePt t="37575" x="6197600" y="3562350"/>
          <p14:tracePt t="37592" x="6184900" y="3562350"/>
          <p14:tracePt t="37609" x="6172200" y="3562350"/>
          <p14:tracePt t="37625" x="6159500" y="3562350"/>
          <p14:tracePt t="37642" x="6146800" y="3562350"/>
          <p14:tracePt t="37659" x="6140450" y="3562350"/>
          <p14:tracePt t="37675" x="6134100" y="35623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Bolide events (1994-2013)</a:t>
            </a:r>
            <a:endParaRPr lang="en-CA" sz="4800" b="1" dirty="0">
              <a:latin typeface="+mn-lt"/>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8880" b="-9484"/>
          <a:stretch/>
        </p:blipFill>
        <p:spPr>
          <a:xfrm>
            <a:off x="1008185" y="1458370"/>
            <a:ext cx="7200000" cy="5076000"/>
          </a:xfrm>
          <a:prstGeom prst="rect">
            <a:avLst/>
          </a:prstGeom>
        </p:spPr>
      </p:pic>
      <p:sp>
        <p:nvSpPr>
          <p:cNvPr id="5" name="Rectangle 4"/>
          <p:cNvSpPr/>
          <p:nvPr/>
        </p:nvSpPr>
        <p:spPr>
          <a:xfrm>
            <a:off x="2063261" y="5825589"/>
            <a:ext cx="5193324" cy="307777"/>
          </a:xfrm>
          <a:prstGeom prst="rect">
            <a:avLst/>
          </a:prstGeom>
        </p:spPr>
        <p:txBody>
          <a:bodyPr wrap="square">
            <a:spAutoFit/>
          </a:bodyPr>
          <a:lstStyle/>
          <a:p>
            <a:r>
              <a:rPr lang="en-CA" sz="1400" dirty="0">
                <a:solidFill>
                  <a:srgbClr val="FF0000"/>
                </a:solidFill>
              </a:rPr>
              <a:t>By NASA/Planetary Science [Public domain], via Wikimedia Commons</a:t>
            </a:r>
          </a:p>
        </p:txBody>
      </p:sp>
      <mc:AlternateContent xmlns:mc="http://schemas.openxmlformats.org/markup-compatibility/2006" xmlns:a14="http://schemas.microsoft.com/office/drawing/2010/main">
        <mc:Choice Requires="a14">
          <p:sp>
            <p:nvSpPr>
              <p:cNvPr id="6" name="TextBox 5"/>
              <p:cNvSpPr txBox="1"/>
              <p:nvPr/>
            </p:nvSpPr>
            <p:spPr>
              <a:xfrm>
                <a:off x="1479474" y="6269501"/>
                <a:ext cx="657801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𝐸𝑛𝑒𝑟𝑔𝑦</m:t>
                      </m:r>
                      <m:r>
                        <a:rPr lang="en-CA" b="0" i="1" smtClean="0">
                          <a:latin typeface="Cambria Math" panose="02040503050406030204" pitchFamily="18" charset="0"/>
                        </a:rPr>
                        <m:t> </m:t>
                      </m:r>
                      <m:r>
                        <a:rPr lang="en-CA" b="0" i="1" smtClean="0">
                          <a:latin typeface="Cambria Math" panose="02040503050406030204" pitchFamily="18" charset="0"/>
                        </a:rPr>
                        <m:t>𝑒𝑞𝑢𝑖𝑣𝑎𝑙𝑒𝑛𝑐𝑒</m:t>
                      </m:r>
                      <m:r>
                        <a:rPr lang="en-CA" b="0" i="1" smtClean="0">
                          <a:latin typeface="Cambria Math" panose="02040503050406030204" pitchFamily="18" charset="0"/>
                        </a:rPr>
                        <m:t>: 1000000 </m:t>
                      </m:r>
                      <m:r>
                        <a:rPr lang="en-CA" b="0" i="1" smtClean="0">
                          <a:latin typeface="Cambria Math" panose="02040503050406030204" pitchFamily="18" charset="0"/>
                        </a:rPr>
                        <m:t>𝐺𝐽</m:t>
                      </m:r>
                      <m:r>
                        <a:rPr lang="en-CA" b="0" i="1" smtClean="0">
                          <a:latin typeface="Cambria Math" panose="02040503050406030204" pitchFamily="18" charset="0"/>
                        </a:rPr>
                        <m:t> </m:t>
                      </m:r>
                      <m:r>
                        <a:rPr lang="en-CA" b="1" i="1" smtClean="0">
                          <a:latin typeface="Cambria Math" panose="02040503050406030204" pitchFamily="18" charset="0"/>
                        </a:rPr>
                        <m:t>≈</m:t>
                      </m:r>
                      <m:r>
                        <a:rPr lang="en-CA" b="0" i="1" smtClean="0">
                          <a:latin typeface="Cambria Math" panose="02040503050406030204" pitchFamily="18" charset="0"/>
                        </a:rPr>
                        <m:t>250 </m:t>
                      </m:r>
                      <m:r>
                        <a:rPr lang="en-CA" b="0" i="1" smtClean="0">
                          <a:latin typeface="Cambria Math" panose="02040503050406030204" pitchFamily="18" charset="0"/>
                        </a:rPr>
                        <m:t>𝑘𝑡𝑜𝑛</m:t>
                      </m:r>
                      <m:r>
                        <a:rPr lang="en-CA" b="0" i="1" smtClean="0">
                          <a:latin typeface="Cambria Math" panose="02040503050406030204" pitchFamily="18" charset="0"/>
                        </a:rPr>
                        <m:t> </m:t>
                      </m:r>
                      <m:r>
                        <a:rPr lang="en-CA" b="0" i="1" smtClean="0">
                          <a:latin typeface="Cambria Math" panose="02040503050406030204" pitchFamily="18" charset="0"/>
                        </a:rPr>
                        <m:t>𝑛𝑢𝑐𝑙𝑒𝑎𝑟</m:t>
                      </m:r>
                      <m:r>
                        <a:rPr lang="en-CA" b="0" i="1" smtClean="0">
                          <a:latin typeface="Cambria Math" panose="02040503050406030204" pitchFamily="18" charset="0"/>
                        </a:rPr>
                        <m:t> </m:t>
                      </m:r>
                      <m:r>
                        <a:rPr lang="en-CA" b="0" i="1" smtClean="0">
                          <a:latin typeface="Cambria Math" panose="02040503050406030204" pitchFamily="18" charset="0"/>
                        </a:rPr>
                        <m:t>𝑒𝑥𝑝𝑙𝑜𝑠𝑖𝑜𝑛</m:t>
                      </m:r>
                    </m:oMath>
                  </m:oMathPara>
                </a14:m>
                <a:endParaRPr lang="en-CA" dirty="0"/>
              </a:p>
            </p:txBody>
          </p:sp>
        </mc:Choice>
        <mc:Fallback xmlns="">
          <p:sp>
            <p:nvSpPr>
              <p:cNvPr id="6" name="TextBox 5"/>
              <p:cNvSpPr txBox="1">
                <a:spLocks noRot="1" noChangeAspect="1" noMove="1" noResize="1" noEditPoints="1" noAdjustHandles="1" noChangeArrowheads="1" noChangeShapeType="1" noTextEdit="1"/>
              </p:cNvSpPr>
              <p:nvPr/>
            </p:nvSpPr>
            <p:spPr>
              <a:xfrm>
                <a:off x="1479474" y="6269501"/>
                <a:ext cx="6578019" cy="276999"/>
              </a:xfrm>
              <a:prstGeom prst="rect">
                <a:avLst/>
              </a:prstGeom>
              <a:blipFill rotWithShape="0">
                <a:blip r:embed="rId5"/>
                <a:stretch>
                  <a:fillRect l="-1205" t="-2174" r="-1205" b="-32609"/>
                </a:stretch>
              </a:blipFill>
            </p:spPr>
            <p:txBody>
              <a:bodyPr/>
              <a:lstStyle/>
              <a:p>
                <a:r>
                  <a:rPr lang="en-CA">
                    <a:noFill/>
                  </a:rPr>
                  <a:t> </a:t>
                </a:r>
              </a:p>
            </p:txBody>
          </p:sp>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07402085"/>
      </p:ext>
    </p:extLst>
  </p:cSld>
  <p:clrMapOvr>
    <a:masterClrMapping/>
  </p:clrMapOvr>
  <mc:AlternateContent xmlns:mc="http://schemas.openxmlformats.org/markup-compatibility/2006">
    <mc:Choice xmlns:p14="http://schemas.microsoft.com/office/powerpoint/2010/main" Requires="p14">
      <p:transition spd="slow" p14:dur="2000" advTm="58077"/>
    </mc:Choice>
    <mc:Fallback>
      <p:transition spd="slow" advTm="58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64" x="6121400" y="3556000"/>
          <p14:tracePt t="1072" x="6064250" y="3441700"/>
          <p14:tracePt t="1087" x="5962650" y="3314700"/>
          <p14:tracePt t="1103" x="5264150" y="2190750"/>
          <p14:tracePt t="1120" x="4584700" y="654050"/>
          <p14:tracePt t="1137" x="4044950" y="0"/>
          <p14:tracePt t="1153" x="3721100" y="0"/>
          <p14:tracePt t="1170" x="3543300" y="0"/>
          <p14:tracePt t="1187" x="3454400" y="0"/>
          <p14:tracePt t="1203" x="3397250" y="0"/>
          <p14:tracePt t="1220" x="3365500" y="0"/>
          <p14:tracePt t="1239" x="3346450" y="0"/>
          <p14:tracePt t="1272" x="3340100" y="0"/>
          <p14:tracePt t="1824" x="3346450" y="0"/>
          <p14:tracePt t="1832" x="3403600" y="6350"/>
          <p14:tracePt t="1840" x="3479800" y="57150"/>
          <p14:tracePt t="1854" x="3543300" y="95250"/>
          <p14:tracePt t="1870" x="3663950" y="196850"/>
          <p14:tracePt t="1888" x="3714750" y="241300"/>
          <p14:tracePt t="1928" x="3727450" y="241300"/>
          <p14:tracePt t="1936" x="3759200" y="234950"/>
          <p14:tracePt t="1944" x="3790950" y="171450"/>
          <p14:tracePt t="1954" x="3816350" y="107950"/>
          <p14:tracePt t="1970" x="3892550" y="0"/>
          <p14:tracePt t="1987" x="3949700" y="0"/>
          <p14:tracePt t="2003" x="3987800" y="0"/>
          <p14:tracePt t="2056" x="4025900" y="0"/>
          <p14:tracePt t="2064" x="4057650" y="0"/>
          <p14:tracePt t="2072" x="4127500" y="0"/>
          <p14:tracePt t="2087" x="4171950" y="0"/>
          <p14:tracePt t="2104" x="4559300" y="0"/>
          <p14:tracePt t="2120" x="4635500" y="0"/>
          <p14:tracePt t="2488" x="4648200" y="0"/>
          <p14:tracePt t="2496" x="4673600" y="0"/>
          <p14:tracePt t="2504" x="4705350" y="0"/>
          <p14:tracePt t="2535" x="4756150" y="0"/>
          <p14:tracePt t="2537" x="4775200" y="0"/>
          <p14:tracePt t="2554" x="4781550" y="0"/>
          <p14:tracePt t="2656" x="4787900" y="6350"/>
          <p14:tracePt t="2664" x="4832350" y="50800"/>
          <p14:tracePt t="2672" x="4876800" y="82550"/>
          <p14:tracePt t="2687" x="4933950" y="95250"/>
          <p14:tracePt t="2704" x="5067300" y="107950"/>
          <p14:tracePt t="2720" x="5092700" y="107950"/>
          <p14:tracePt t="2737" x="5105400" y="107950"/>
          <p14:tracePt t="2754" x="5118100" y="107950"/>
          <p14:tracePt t="2770" x="5124450" y="107950"/>
          <p14:tracePt t="2787" x="5130800" y="107950"/>
          <p14:tracePt t="2804" x="5162550" y="107950"/>
          <p14:tracePt t="2820" x="5238750" y="146050"/>
          <p14:tracePt t="2837" x="5314950" y="234950"/>
          <p14:tracePt t="2854" x="5365750" y="355600"/>
          <p14:tracePt t="2871" x="5391150" y="482600"/>
          <p14:tracePt t="2887" x="5403850" y="622300"/>
          <p14:tracePt t="2888" x="5403850" y="711200"/>
          <p14:tracePt t="2904" x="5397500" y="825500"/>
          <p14:tracePt t="2921" x="5302250" y="1009650"/>
          <p14:tracePt t="2937" x="5238750" y="1174750"/>
          <p14:tracePt t="2954" x="5226050" y="1371600"/>
          <p14:tracePt t="2971" x="5226050" y="1549400"/>
          <p14:tracePt t="2987" x="5232400" y="1758950"/>
          <p14:tracePt t="3004" x="5327650" y="2006600"/>
          <p14:tracePt t="3021" x="5441950" y="2228850"/>
          <p14:tracePt t="3037" x="5549900" y="2451100"/>
          <p14:tracePt t="3054" x="5638800" y="2609850"/>
          <p14:tracePt t="3071" x="5695950" y="2679700"/>
          <p14:tracePt t="3087" x="5695950" y="2686050"/>
          <p14:tracePt t="3112" x="5689600" y="2692400"/>
          <p14:tracePt t="3120" x="5657850" y="2679700"/>
          <p14:tracePt t="3137" x="5581650" y="2559050"/>
          <p14:tracePt t="3154" x="5518150" y="2463800"/>
          <p14:tracePt t="3288" x="5530850" y="2457450"/>
          <p14:tracePt t="3296" x="5651500" y="2457450"/>
          <p14:tracePt t="3304" x="5949950" y="2419350"/>
          <p14:tracePt t="3321" x="6235700" y="2336800"/>
          <p14:tracePt t="3337" x="6261100" y="2298700"/>
          <p14:tracePt t="3354" x="6159500" y="2228850"/>
          <p14:tracePt t="3371" x="6096000" y="2184400"/>
          <p14:tracePt t="3387" x="6038850" y="2127250"/>
          <p14:tracePt t="3404" x="6000750" y="2082800"/>
          <p14:tracePt t="3421" x="5962650" y="2006600"/>
          <p14:tracePt t="3437" x="5930900" y="1924050"/>
          <p14:tracePt t="3454" x="5899150" y="1828800"/>
          <p14:tracePt t="3471" x="5880100" y="1784350"/>
          <p14:tracePt t="3487" x="5861050" y="1714500"/>
          <p14:tracePt t="3488" x="5861050" y="1689100"/>
          <p14:tracePt t="3504" x="5861050" y="1631950"/>
          <p14:tracePt t="3521" x="5861050" y="1574800"/>
          <p14:tracePt t="3537" x="5899150" y="1536700"/>
          <p14:tracePt t="3554" x="5943600" y="1517650"/>
          <p14:tracePt t="3571" x="5994400" y="1492250"/>
          <p14:tracePt t="3587" x="6026150" y="1479550"/>
          <p14:tracePt t="3604" x="6045200" y="1473200"/>
          <p14:tracePt t="3621" x="6057900" y="1466850"/>
          <p14:tracePt t="3656" x="6064250" y="1460500"/>
          <p14:tracePt t="3672" x="6083300" y="1460500"/>
          <p14:tracePt t="3680" x="6089650" y="1466850"/>
          <p14:tracePt t="3688" x="6096000" y="1473200"/>
          <p14:tracePt t="3704" x="6140450" y="1511300"/>
          <p14:tracePt t="3721" x="6216650" y="1574800"/>
          <p14:tracePt t="3737" x="6324600" y="1670050"/>
          <p14:tracePt t="3754" x="6496050" y="1790700"/>
          <p14:tracePt t="3771" x="6616700" y="1866900"/>
          <p14:tracePt t="3787" x="6737350" y="1911350"/>
          <p14:tracePt t="3804" x="6769100" y="1917700"/>
          <p14:tracePt t="3821" x="6800850" y="1917700"/>
          <p14:tracePt t="3837" x="6819900" y="1917700"/>
          <p14:tracePt t="3854" x="6864350" y="1917700"/>
          <p14:tracePt t="3871" x="6953250" y="1885950"/>
          <p14:tracePt t="3887" x="7023100" y="1841500"/>
          <p14:tracePt t="3888" x="7092950" y="1803400"/>
          <p14:tracePt t="3904" x="7162800" y="1784350"/>
          <p14:tracePt t="3921" x="7232650" y="1758950"/>
          <p14:tracePt t="3938" x="7270750" y="1739900"/>
          <p14:tracePt t="3954" x="7302500" y="1720850"/>
          <p14:tracePt t="3971" x="7334250" y="1695450"/>
          <p14:tracePt t="3987" x="7397750" y="1644650"/>
          <p14:tracePt t="4004" x="7442200" y="1606550"/>
          <p14:tracePt t="4021" x="7505700" y="1568450"/>
          <p14:tracePt t="4038" x="7550150" y="1543050"/>
          <p14:tracePt t="4054" x="7581900" y="1524000"/>
          <p14:tracePt t="4071" x="7620000" y="1517650"/>
          <p14:tracePt t="4087" x="7632700" y="1517650"/>
          <p14:tracePt t="4088" x="7639050" y="1517650"/>
          <p14:tracePt t="4104" x="7664450" y="1517650"/>
          <p14:tracePt t="4121" x="7677150" y="1517650"/>
          <p14:tracePt t="4137" x="7715250" y="1517650"/>
          <p14:tracePt t="4154" x="7747000" y="1517650"/>
          <p14:tracePt t="4171" x="7791450" y="1517650"/>
          <p14:tracePt t="4187" x="7835900" y="1517650"/>
          <p14:tracePt t="4204" x="7880350" y="1517650"/>
          <p14:tracePt t="4221" x="7943850" y="1504950"/>
          <p14:tracePt t="4237" x="8058150" y="1460500"/>
          <p14:tracePt t="4254" x="8191500" y="1422400"/>
          <p14:tracePt t="4271" x="8293100" y="1390650"/>
          <p14:tracePt t="4287" x="8362950" y="1358900"/>
          <p14:tracePt t="4304" x="8375650" y="1346200"/>
          <p14:tracePt t="4448" x="8362950" y="1346200"/>
          <p14:tracePt t="4456" x="8331200" y="1346200"/>
          <p14:tracePt t="4464" x="8293100" y="1358900"/>
          <p14:tracePt t="4472" x="8274050" y="1371600"/>
          <p14:tracePt t="4488" x="8248650" y="1371600"/>
          <p14:tracePt t="4504" x="8191500" y="1384300"/>
          <p14:tracePt t="4521" x="8172450" y="1397000"/>
          <p14:tracePt t="4538" x="8166100" y="1403350"/>
          <p14:tracePt t="4712" x="8153400" y="1403350"/>
          <p14:tracePt t="4720" x="8153400" y="1397000"/>
          <p14:tracePt t="4744" x="8159750" y="1371600"/>
          <p14:tracePt t="4904" x="8159750" y="1377950"/>
          <p14:tracePt t="4912" x="8159750" y="1390650"/>
          <p14:tracePt t="4921" x="8159750" y="1403350"/>
          <p14:tracePt t="4938" x="8159750" y="1409700"/>
          <p14:tracePt t="4954" x="8147050" y="1428750"/>
          <p14:tracePt t="4971" x="8147050" y="1441450"/>
          <p14:tracePt t="4988" x="8147050" y="1454150"/>
          <p14:tracePt t="5004" x="8140700" y="1479550"/>
          <p14:tracePt t="5021" x="8140700" y="1485900"/>
          <p14:tracePt t="5038" x="8134350" y="1492250"/>
          <p14:tracePt t="5104" x="8134350" y="1479550"/>
          <p14:tracePt t="5112" x="8134350" y="1428750"/>
          <p14:tracePt t="5121" x="8134350" y="1390650"/>
          <p14:tracePt t="5145" x="8102600" y="1257300"/>
          <p14:tracePt t="5154" x="8089900" y="1200150"/>
          <p14:tracePt t="5171" x="8045450" y="1098550"/>
          <p14:tracePt t="5188" x="8026400" y="1028700"/>
          <p14:tracePt t="5204" x="8001000" y="990600"/>
          <p14:tracePt t="5221" x="7988300" y="965200"/>
          <p14:tracePt t="5238" x="7988300" y="958850"/>
          <p14:tracePt t="5254" x="7981950" y="952500"/>
          <p14:tracePt t="5296" x="7975600" y="952500"/>
          <p14:tracePt t="5312" x="7969250" y="952500"/>
          <p14:tracePt t="5320" x="7962900" y="952500"/>
          <p14:tracePt t="5328" x="7950200" y="952500"/>
          <p14:tracePt t="5344" x="7924800" y="952500"/>
          <p14:tracePt t="5360" x="7912100" y="965200"/>
          <p14:tracePt t="5371" x="7899400" y="971550"/>
          <p14:tracePt t="5441" x="7899400" y="977900"/>
          <p14:tracePt t="5553" x="7899400" y="996950"/>
          <p14:tracePt t="5585" x="7880350" y="1016000"/>
          <p14:tracePt t="5593" x="7874000" y="1022350"/>
          <p14:tracePt t="5604" x="7867650" y="1028700"/>
          <p14:tracePt t="5621" x="7759700" y="1104900"/>
          <p14:tracePt t="5638" x="7569200" y="1212850"/>
          <p14:tracePt t="5655" x="7366000" y="1333500"/>
          <p14:tracePt t="5671" x="7105650" y="1460500"/>
          <p14:tracePt t="5688" x="6858000" y="1562100"/>
          <p14:tracePt t="5688" x="6762750" y="1600200"/>
          <p14:tracePt t="5704" x="6610350" y="1663700"/>
          <p14:tracePt t="5721" x="6553200" y="1708150"/>
          <p14:tracePt t="5738" x="6515100" y="1720850"/>
          <p14:tracePt t="5945" x="6521450" y="1720850"/>
          <p14:tracePt t="5953" x="6540500" y="1714500"/>
          <p14:tracePt t="5961" x="6559550" y="1701800"/>
          <p14:tracePt t="5971" x="6565900" y="1695450"/>
          <p14:tracePt t="5988" x="6572250" y="1689100"/>
          <p14:tracePt t="6004" x="6584950" y="1676400"/>
          <p14:tracePt t="6145" x="6578600" y="1676400"/>
          <p14:tracePt t="6249" x="6572250" y="1676400"/>
          <p14:tracePt t="6321" x="6565900" y="1657350"/>
          <p14:tracePt t="6329" x="6565900" y="1619250"/>
          <p14:tracePt t="6338" x="6565900" y="1562100"/>
          <p14:tracePt t="6355" x="6565900" y="1511300"/>
          <p14:tracePt t="6371" x="6565900" y="1454150"/>
          <p14:tracePt t="6388" x="6546850" y="1435100"/>
          <p14:tracePt t="6405" x="6489700" y="1447800"/>
          <p14:tracePt t="6421" x="6388100" y="1517650"/>
          <p14:tracePt t="6438" x="6267450" y="1574800"/>
          <p14:tracePt t="6455" x="6203950" y="1606550"/>
          <p14:tracePt t="6471" x="6178550" y="1612900"/>
          <p14:tracePt t="6488" x="6159500" y="1612900"/>
          <p14:tracePt t="6489" x="6153150" y="1612900"/>
          <p14:tracePt t="6505" x="6096000" y="1612900"/>
          <p14:tracePt t="6521" x="5975350" y="1612900"/>
          <p14:tracePt t="6538" x="5848350" y="1606550"/>
          <p14:tracePt t="6555" x="5702300" y="1581150"/>
          <p14:tracePt t="6571" x="5575300" y="1555750"/>
          <p14:tracePt t="6588" x="5378450" y="1555750"/>
          <p14:tracePt t="6605" x="5168900" y="1555750"/>
          <p14:tracePt t="6622" x="4946650" y="1555750"/>
          <p14:tracePt t="6638" x="4718050" y="1555750"/>
          <p14:tracePt t="6655" x="4514850" y="1555750"/>
          <p14:tracePt t="6671" x="4337050" y="1555750"/>
          <p14:tracePt t="6688" x="4146550" y="1555750"/>
          <p14:tracePt t="6689" x="4057650" y="1562100"/>
          <p14:tracePt t="6705" x="3829050" y="1562100"/>
          <p14:tracePt t="6721" x="3536950" y="1593850"/>
          <p14:tracePt t="6738" x="3270250" y="1619250"/>
          <p14:tracePt t="6755" x="3257550" y="1619250"/>
          <p14:tracePt t="6809" x="3244850" y="1619250"/>
          <p14:tracePt t="6817" x="3244850" y="1612900"/>
          <p14:tracePt t="6833" x="3251200" y="1593850"/>
          <p14:tracePt t="6849" x="3257550" y="1587500"/>
          <p14:tracePt t="6857" x="3276600" y="1562100"/>
          <p14:tracePt t="6881" x="3282950" y="1562100"/>
          <p14:tracePt t="6889" x="3308350" y="1562100"/>
          <p14:tracePt t="6905" x="3321050" y="1549400"/>
          <p14:tracePt t="6921" x="3352800" y="1524000"/>
          <p14:tracePt t="6938" x="3390900" y="1504950"/>
          <p14:tracePt t="6955" x="3422650" y="1479550"/>
          <p14:tracePt t="6971" x="3479800" y="1473200"/>
          <p14:tracePt t="6988" x="3486150" y="1473200"/>
          <p14:tracePt t="7005" x="3505200" y="1473200"/>
          <p14:tracePt t="7021" x="3524250" y="1492250"/>
          <p14:tracePt t="7038" x="3530600" y="1498600"/>
          <p14:tracePt t="7073" x="3530600" y="1517650"/>
          <p14:tracePt t="7081" x="3517900" y="1524000"/>
          <p14:tracePt t="7089" x="3511550" y="1536700"/>
          <p14:tracePt t="7105" x="3486150" y="1574800"/>
          <p14:tracePt t="7193" x="3479800" y="1581150"/>
          <p14:tracePt t="7225" x="3473450" y="1581150"/>
          <p14:tracePt t="7241" x="3454400" y="1593850"/>
          <p14:tracePt t="7249" x="3448050" y="1593850"/>
          <p14:tracePt t="7257" x="3429000" y="1606550"/>
          <p14:tracePt t="7272" x="3416300" y="1606550"/>
          <p14:tracePt t="7288" x="3397250" y="1619250"/>
          <p14:tracePt t="7305" x="3371850" y="1625600"/>
          <p14:tracePt t="7489" x="3365500" y="1631950"/>
          <p14:tracePt t="7497" x="3378200" y="1638300"/>
          <p14:tracePt t="7505" x="3390900" y="1651000"/>
          <p14:tracePt t="7522" x="3517900" y="1651000"/>
          <p14:tracePt t="7538" x="3746500" y="1612900"/>
          <p14:tracePt t="7555" x="4013200" y="1485900"/>
          <p14:tracePt t="7572" x="4305300" y="1352550"/>
          <p14:tracePt t="7588" x="4641850" y="1219200"/>
          <p14:tracePt t="7605" x="4845050" y="1143000"/>
          <p14:tracePt t="7622" x="4902200" y="1123950"/>
          <p14:tracePt t="7638" x="4927600" y="1104900"/>
          <p14:tracePt t="7657" x="4933950" y="1104900"/>
          <p14:tracePt t="7672" x="4940300" y="1104900"/>
          <p14:tracePt t="7688" x="4953000" y="1104900"/>
          <p14:tracePt t="7705" x="4978400" y="1104900"/>
          <p14:tracePt t="7722" x="5003800" y="1104900"/>
          <p14:tracePt t="7738" x="5022850" y="1143000"/>
          <p14:tracePt t="7755" x="5048250" y="1174750"/>
          <p14:tracePt t="7772" x="5086350" y="1212850"/>
          <p14:tracePt t="7788" x="5124450" y="1250950"/>
          <p14:tracePt t="7805" x="5181600" y="1295400"/>
          <p14:tracePt t="7822" x="5264150" y="1339850"/>
          <p14:tracePt t="7838" x="5353050" y="1384300"/>
          <p14:tracePt t="7855" x="5448300" y="1416050"/>
          <p14:tracePt t="7872" x="5549900" y="1460500"/>
          <p14:tracePt t="7888" x="5715000" y="1498600"/>
          <p14:tracePt t="7889" x="5791200" y="1524000"/>
          <p14:tracePt t="7905" x="5956300" y="1574800"/>
          <p14:tracePt t="7922" x="6121400" y="1625600"/>
          <p14:tracePt t="7938" x="6280150" y="1638300"/>
          <p14:tracePt t="7955" x="6407150" y="1651000"/>
          <p14:tracePt t="7972" x="6464300" y="1651000"/>
          <p14:tracePt t="7988" x="6483350" y="1651000"/>
          <p14:tracePt t="8005" x="6496050" y="1651000"/>
          <p14:tracePt t="8113" x="6496050" y="1644650"/>
          <p14:tracePt t="8121" x="6489700" y="1631950"/>
          <p14:tracePt t="8137" x="6483350" y="1625600"/>
          <p14:tracePt t="8145" x="6451600" y="1606550"/>
          <p14:tracePt t="8155" x="6432550" y="1587500"/>
          <p14:tracePt t="8172" x="6369050" y="1549400"/>
          <p14:tracePt t="8189" x="6311900" y="1524000"/>
          <p14:tracePt t="8205" x="6267450" y="1504950"/>
          <p14:tracePt t="8222" x="6235700" y="1504950"/>
          <p14:tracePt t="8238" x="6229350" y="1504950"/>
          <p14:tracePt t="8289" x="6216650" y="1504950"/>
          <p14:tracePt t="8305" x="6210300" y="1504950"/>
          <p14:tracePt t="8329" x="6197600" y="1504950"/>
          <p14:tracePt t="8337" x="6191250" y="1498600"/>
          <p14:tracePt t="8417" x="6210300" y="1466850"/>
          <p14:tracePt t="8425" x="6223000" y="1460500"/>
          <p14:tracePt t="8433" x="6280150" y="1441450"/>
          <p14:tracePt t="8441" x="6318250" y="1428750"/>
          <p14:tracePt t="8455" x="6381750" y="1403350"/>
          <p14:tracePt t="8472" x="6464300" y="1371600"/>
          <p14:tracePt t="8488" x="6565900" y="1327150"/>
          <p14:tracePt t="8505" x="6642100" y="1289050"/>
          <p14:tracePt t="8522" x="6648450" y="1282700"/>
          <p14:tracePt t="8538" x="6654800" y="1282700"/>
          <p14:tracePt t="8555" x="6661150" y="1282700"/>
          <p14:tracePt t="8609" x="6667500" y="1282700"/>
          <p14:tracePt t="8617" x="6667500" y="1289050"/>
          <p14:tracePt t="8625" x="6667500" y="1301750"/>
          <p14:tracePt t="8641" x="6667500" y="1308100"/>
          <p14:tracePt t="8655" x="6667500" y="1333500"/>
          <p14:tracePt t="8672" x="6610350" y="1352550"/>
          <p14:tracePt t="8688" x="6521450" y="1397000"/>
          <p14:tracePt t="8705" x="6369050" y="1447800"/>
          <p14:tracePt t="8722" x="6267450" y="1498600"/>
          <p14:tracePt t="8738" x="6165850" y="1517650"/>
          <p14:tracePt t="8755" x="6121400" y="1517650"/>
          <p14:tracePt t="8772" x="6115050" y="1517650"/>
          <p14:tracePt t="8789" x="6102350" y="1517650"/>
          <p14:tracePt t="8805" x="6083300" y="1517650"/>
          <p14:tracePt t="8822" x="6076950" y="1517650"/>
          <p14:tracePt t="9034" x="6076950" y="1511300"/>
          <p14:tracePt t="9065" x="6089650" y="1511300"/>
          <p14:tracePt t="9073" x="6096000" y="1498600"/>
          <p14:tracePt t="9089" x="6102350" y="1498600"/>
          <p14:tracePt t="9097" x="6108700" y="1492250"/>
          <p14:tracePt t="9105" x="6115050" y="1485900"/>
          <p14:tracePt t="9122" x="6127750" y="1460500"/>
          <p14:tracePt t="9139" x="6146800" y="1428750"/>
          <p14:tracePt t="9155" x="6165850" y="1384300"/>
          <p14:tracePt t="9172" x="6203950" y="1333500"/>
          <p14:tracePt t="9189" x="6235700" y="1276350"/>
          <p14:tracePt t="9205" x="6286500" y="1225550"/>
          <p14:tracePt t="9222" x="6324600" y="1193800"/>
          <p14:tracePt t="9239" x="6337300" y="1174750"/>
          <p14:tracePt t="9337" x="6337300" y="1187450"/>
          <p14:tracePt t="9345" x="6337300" y="1219200"/>
          <p14:tracePt t="9355" x="6330950" y="1238250"/>
          <p14:tracePt t="9372" x="6280150" y="1333500"/>
          <p14:tracePt t="9389" x="6261100" y="1384300"/>
          <p14:tracePt t="9405" x="6242050" y="1428750"/>
          <p14:tracePt t="9422" x="6229350" y="1466850"/>
          <p14:tracePt t="9439" x="6229350" y="1473200"/>
          <p14:tracePt t="9457" x="6229350" y="1479550"/>
          <p14:tracePt t="9498" x="6229350" y="1485900"/>
          <p14:tracePt t="9513" x="6229350" y="1504950"/>
          <p14:tracePt t="9521" x="6229350" y="1511300"/>
          <p14:tracePt t="9529" x="6229350" y="1517650"/>
          <p14:tracePt t="9539" x="6229350" y="1524000"/>
          <p14:tracePt t="9555" x="6229350" y="1549400"/>
          <p14:tracePt t="9572" x="6229350" y="1555750"/>
          <p14:tracePt t="9589" x="6248400" y="1587500"/>
          <p14:tracePt t="9605" x="6261100" y="1606550"/>
          <p14:tracePt t="9622" x="6299200" y="1619250"/>
          <p14:tracePt t="9639" x="6343650" y="1651000"/>
          <p14:tracePt t="9655" x="6457950" y="1695450"/>
          <p14:tracePt t="9672" x="6623050" y="1758950"/>
          <p14:tracePt t="9689" x="6845300" y="1860550"/>
          <p14:tracePt t="9689" x="6921500" y="1898650"/>
          <p14:tracePt t="9705" x="7143750" y="1993900"/>
          <p14:tracePt t="9722" x="7296150" y="2082800"/>
          <p14:tracePt t="9739" x="7448550" y="2171700"/>
          <p14:tracePt t="9755" x="7512050" y="2228850"/>
          <p14:tracePt t="9772" x="7575550" y="2292350"/>
          <p14:tracePt t="9789" x="7645400" y="2381250"/>
          <p14:tracePt t="9805" x="7683500" y="2438400"/>
          <p14:tracePt t="9822" x="7721600" y="2489200"/>
          <p14:tracePt t="9839" x="7778750" y="2571750"/>
          <p14:tracePt t="9856" x="7829550" y="2660650"/>
          <p14:tracePt t="9872" x="7918450" y="2787650"/>
          <p14:tracePt t="9889" x="7988300" y="2908300"/>
          <p14:tracePt t="9905" x="8058150" y="3067050"/>
          <p14:tracePt t="9922" x="8108950" y="3181350"/>
          <p14:tracePt t="9939" x="8153400" y="3302000"/>
          <p14:tracePt t="9955" x="8178800" y="3397250"/>
          <p14:tracePt t="9972" x="8210550" y="3530600"/>
          <p14:tracePt t="9989" x="8223250" y="3625850"/>
          <p14:tracePt t="10005" x="8248650" y="3733800"/>
          <p14:tracePt t="10022" x="8267700" y="3867150"/>
          <p14:tracePt t="10039" x="8293100" y="3975100"/>
          <p14:tracePt t="10055" x="8343900" y="4095750"/>
          <p14:tracePt t="10072" x="8362950" y="4191000"/>
          <p14:tracePt t="10089" x="8394700" y="4279900"/>
          <p14:tracePt t="10105" x="8426450" y="4356100"/>
          <p14:tracePt t="10122" x="8432800" y="4375150"/>
          <p14:tracePt t="10139" x="8432800" y="4381500"/>
          <p14:tracePt t="10155" x="8432800" y="4387850"/>
          <p14:tracePt t="10202" x="8432800" y="4349750"/>
          <p14:tracePt t="10210" x="8432800" y="4260850"/>
          <p14:tracePt t="10218" x="8432800" y="4140200"/>
          <p14:tracePt t="10226" x="8432800" y="4000500"/>
          <p14:tracePt t="10239" x="8426450" y="3879850"/>
          <p14:tracePt t="10255" x="8401050" y="3651250"/>
          <p14:tracePt t="10272" x="8356600" y="3416300"/>
          <p14:tracePt t="10289" x="8305800" y="3270250"/>
          <p14:tracePt t="10290" x="8299450" y="3213100"/>
          <p14:tracePt t="10306" x="8280400" y="3155950"/>
          <p14:tracePt t="10322" x="8280400" y="3117850"/>
          <p14:tracePt t="10339" x="8280400" y="3086100"/>
          <p14:tracePt t="10356" x="8280400" y="3079750"/>
          <p14:tracePt t="10372" x="8280400" y="3073400"/>
          <p14:tracePt t="10389" x="8280400" y="3067050"/>
          <p14:tracePt t="10514" x="8280400" y="3048000"/>
          <p14:tracePt t="10554" x="8280400" y="3041650"/>
          <p14:tracePt t="10562" x="8280400" y="3022600"/>
          <p14:tracePt t="10572" x="8280400" y="3009900"/>
          <p14:tracePt t="10589" x="8280400" y="2927350"/>
          <p14:tracePt t="10606" x="8280400" y="2762250"/>
          <p14:tracePt t="10622" x="8324850" y="2546350"/>
          <p14:tracePt t="10639" x="8337550" y="2235200"/>
          <p14:tracePt t="10656" x="8337550" y="1924050"/>
          <p14:tracePt t="10672" x="8337550" y="1663700"/>
          <p14:tracePt t="10689" x="8337550" y="1492250"/>
          <p14:tracePt t="10706" x="8337550" y="1384300"/>
          <p14:tracePt t="10722" x="8337550" y="1346200"/>
          <p14:tracePt t="10739" x="8337550" y="1339850"/>
          <p14:tracePt t="10770" x="8337550" y="1327150"/>
          <p14:tracePt t="10818" x="8331200" y="1320800"/>
          <p14:tracePt t="10874" x="8318500" y="1308100"/>
          <p14:tracePt t="10914" x="8312150" y="1301750"/>
          <p14:tracePt t="10946" x="8299450" y="1295400"/>
          <p14:tracePt t="10954" x="8286750" y="1295400"/>
          <p14:tracePt t="10962" x="8280400" y="1295400"/>
          <p14:tracePt t="10972" x="8274050" y="1295400"/>
          <p14:tracePt t="10989" x="8235950" y="1295400"/>
          <p14:tracePt t="11006" x="8153400" y="1295400"/>
          <p14:tracePt t="11022" x="8089900" y="1295400"/>
          <p14:tracePt t="11039" x="7975600" y="1314450"/>
          <p14:tracePt t="11056" x="7823200" y="1377950"/>
          <p14:tracePt t="11072" x="7651750" y="1454150"/>
          <p14:tracePt t="11089" x="7448550" y="1536700"/>
          <p14:tracePt t="11106" x="7219950" y="1638300"/>
          <p14:tracePt t="11122" x="7118350" y="1682750"/>
          <p14:tracePt t="11139" x="7073900" y="1701800"/>
          <p14:tracePt t="11156" x="7048500" y="1708150"/>
          <p14:tracePt t="11172" x="7004050" y="1727200"/>
          <p14:tracePt t="11189" x="6927850" y="1746250"/>
          <p14:tracePt t="11206" x="6845300" y="1765300"/>
          <p14:tracePt t="11222" x="6731000" y="1809750"/>
          <p14:tracePt t="11239" x="6546850" y="1879600"/>
          <p14:tracePt t="11256" x="6362700" y="1930400"/>
          <p14:tracePt t="11272" x="6197600" y="1981200"/>
          <p14:tracePt t="11289" x="6070600" y="1993900"/>
          <p14:tracePt t="11306" x="5899150" y="2038350"/>
          <p14:tracePt t="11322" x="5829300" y="2051050"/>
          <p14:tracePt t="11339" x="5708650" y="2082800"/>
          <p14:tracePt t="11356" x="5600700" y="2108200"/>
          <p14:tracePt t="11372" x="5448300" y="2159000"/>
          <p14:tracePt t="11389" x="5302250" y="2209800"/>
          <p14:tracePt t="11406" x="5181600" y="2241550"/>
          <p14:tracePt t="11423" x="5048250" y="2292350"/>
          <p14:tracePt t="11439" x="4965700" y="2324100"/>
          <p14:tracePt t="11456" x="4895850" y="2343150"/>
          <p14:tracePt t="11473" x="4800600" y="2374900"/>
          <p14:tracePt t="11489" x="4768850" y="2381250"/>
          <p14:tracePt t="11490" x="4749800" y="2381250"/>
          <p14:tracePt t="11506" x="4718050" y="2393950"/>
          <p14:tracePt t="11523" x="4679950" y="2400300"/>
          <p14:tracePt t="11539" x="4654550" y="2419350"/>
          <p14:tracePt t="11556" x="4635500" y="2438400"/>
          <p14:tracePt t="11572" x="4610100" y="2463800"/>
          <p14:tracePt t="11589" x="4584700" y="2489200"/>
          <p14:tracePt t="11606" x="4559300" y="2514600"/>
          <p14:tracePt t="11623" x="4533900" y="2546350"/>
          <p14:tracePt t="11639" x="4508500" y="2571750"/>
          <p14:tracePt t="11656" x="4470400" y="2622550"/>
          <p14:tracePt t="11673" x="4419600" y="2679700"/>
          <p14:tracePt t="11689" x="4318000" y="2819400"/>
          <p14:tracePt t="11690" x="4286250" y="2870200"/>
          <p14:tracePt t="11706" x="4197350" y="3003550"/>
          <p14:tracePt t="11722" x="4076700" y="3162300"/>
          <p14:tracePt t="11739" x="4019550" y="3270250"/>
          <p14:tracePt t="11756" x="3975100" y="3371850"/>
          <p14:tracePt t="11773" x="3962400" y="3435350"/>
          <p14:tracePt t="11789" x="3930650" y="3492500"/>
          <p14:tracePt t="11806" x="3924300" y="3536950"/>
          <p14:tracePt t="11823" x="3911600" y="3587750"/>
          <p14:tracePt t="11839" x="3911600" y="3606800"/>
          <p14:tracePt t="11856" x="3911600" y="3632200"/>
          <p14:tracePt t="11873" x="3911600" y="3644900"/>
          <p14:tracePt t="11889" x="3911600" y="3670300"/>
          <p14:tracePt t="11906" x="3911600" y="3689350"/>
          <p14:tracePt t="11923" x="3917950" y="3721100"/>
          <p14:tracePt t="11939" x="3943350" y="3733800"/>
          <p14:tracePt t="11956" x="3975100" y="3765550"/>
          <p14:tracePt t="11973" x="4064000" y="3803650"/>
          <p14:tracePt t="11989" x="4127500" y="3835400"/>
          <p14:tracePt t="12006" x="4191000" y="3879850"/>
          <p14:tracePt t="12023" x="4241800" y="3905250"/>
          <p14:tracePt t="12039" x="4267200" y="3924300"/>
          <p14:tracePt t="12130" x="4273550" y="3930650"/>
          <p14:tracePt t="12146" x="4279900" y="3937000"/>
          <p14:tracePt t="12162" x="4286250" y="3949700"/>
          <p14:tracePt t="12202" x="4286250" y="3968750"/>
          <p14:tracePt t="12218" x="4279900" y="3968750"/>
          <p14:tracePt t="12226" x="4260850" y="3987800"/>
          <p14:tracePt t="12234" x="4241800" y="3994150"/>
          <p14:tracePt t="12242" x="4229100" y="3994150"/>
          <p14:tracePt t="12256" x="4210050" y="4006850"/>
          <p14:tracePt t="12273" x="4165600" y="4013200"/>
          <p14:tracePt t="12289" x="4114800" y="4032250"/>
          <p14:tracePt t="12306" x="4044950" y="4032250"/>
          <p14:tracePt t="12323" x="4013200" y="4032250"/>
          <p14:tracePt t="12339" x="3968750" y="4032250"/>
          <p14:tracePt t="12356" x="3943350" y="4032250"/>
          <p14:tracePt t="12373" x="3898900" y="4006850"/>
          <p14:tracePt t="12389" x="3854450" y="3968750"/>
          <p14:tracePt t="12406" x="3822700" y="3911600"/>
          <p14:tracePt t="12423" x="3790950" y="3797300"/>
          <p14:tracePt t="12440" x="3771900" y="3670300"/>
          <p14:tracePt t="12456" x="3778250" y="3511550"/>
          <p14:tracePt t="12473" x="3822700" y="3492500"/>
          <p14:tracePt t="12489" x="3879850" y="3492500"/>
          <p14:tracePt t="12490" x="3917950" y="3492500"/>
          <p14:tracePt t="12506" x="3962400" y="3492500"/>
          <p14:tracePt t="12523" x="4000500" y="3498850"/>
          <p14:tracePt t="12539" x="4032250" y="3498850"/>
          <p14:tracePt t="12556" x="4070350" y="3498850"/>
          <p14:tracePt t="12573" x="4273550" y="3498850"/>
          <p14:tracePt t="12589" x="4483100" y="3498850"/>
          <p14:tracePt t="12606" x="4692650" y="3498850"/>
          <p14:tracePt t="12623" x="4800600" y="3498850"/>
          <p14:tracePt t="12639" x="4864100" y="3498850"/>
          <p14:tracePt t="12656" x="4883150" y="3498850"/>
          <p14:tracePt t="12673" x="4889500" y="3498850"/>
          <p14:tracePt t="12698" x="4914900" y="3511550"/>
          <p14:tracePt t="12714" x="4914900" y="3517900"/>
          <p14:tracePt t="12730" x="4914900" y="3524250"/>
          <p14:tracePt t="12739" x="4914900" y="3530600"/>
          <p14:tracePt t="12756" x="4914900" y="3536950"/>
          <p14:tracePt t="12773" x="4914900" y="3562350"/>
          <p14:tracePt t="12789" x="4914900" y="3575050"/>
          <p14:tracePt t="12806" x="4914900" y="3594100"/>
          <p14:tracePt t="12823" x="4895850" y="3619500"/>
          <p14:tracePt t="12839" x="4876800" y="3644900"/>
          <p14:tracePt t="12856" x="4876800" y="3651250"/>
          <p14:tracePt t="12873" x="4876800" y="3657600"/>
          <p14:tracePt t="12890" x="4876800" y="3663950"/>
          <p14:tracePt t="12906" x="4889500" y="3663950"/>
          <p14:tracePt t="12923" x="4927600" y="3663950"/>
          <p14:tracePt t="12940" x="4997450" y="3663950"/>
          <p14:tracePt t="12956" x="5080000" y="3638550"/>
          <p14:tracePt t="12973" x="5181600" y="3632200"/>
          <p14:tracePt t="12989" x="5283200" y="3619500"/>
          <p14:tracePt t="13006" x="5365750" y="3606800"/>
          <p14:tracePt t="13023" x="5391150" y="3606800"/>
          <p14:tracePt t="13040" x="5416550" y="3600450"/>
          <p14:tracePt t="13074" x="5416550" y="3594100"/>
          <p14:tracePt t="13082" x="5416550" y="3587750"/>
          <p14:tracePt t="13090" x="5416550" y="3575050"/>
          <p14:tracePt t="13106" x="5416550" y="3556000"/>
          <p14:tracePt t="13123" x="5403850" y="3517900"/>
          <p14:tracePt t="13140" x="5365750" y="3505200"/>
          <p14:tracePt t="13156" x="5302250" y="3492500"/>
          <p14:tracePt t="13173" x="5175250" y="3492500"/>
          <p14:tracePt t="13190" x="5010150" y="3441700"/>
          <p14:tracePt t="13206" x="4813300" y="3390900"/>
          <p14:tracePt t="13223" x="4622800" y="3308350"/>
          <p14:tracePt t="13240" x="4425950" y="3232150"/>
          <p14:tracePt t="13256" x="4184650" y="3117850"/>
          <p14:tracePt t="13273" x="3968750" y="3035300"/>
          <p14:tracePt t="13290" x="3816350" y="2984500"/>
          <p14:tracePt t="13306" x="3651250" y="2965450"/>
          <p14:tracePt t="13323" x="3606800" y="2965450"/>
          <p14:tracePt t="13340" x="3568700" y="2965450"/>
          <p14:tracePt t="13356" x="3556000" y="2971800"/>
          <p14:tracePt t="13373" x="3549650" y="2978150"/>
          <p14:tracePt t="13403" x="3556000" y="2997200"/>
          <p14:tracePt t="13411" x="3575050" y="2997200"/>
          <p14:tracePt t="13423" x="3613150" y="3016250"/>
          <p14:tracePt t="13440" x="3632200" y="3035300"/>
          <p14:tracePt t="13456" x="3663950" y="3060700"/>
          <p14:tracePt t="13473" x="3683000" y="3105150"/>
          <p14:tracePt t="13490" x="3695700" y="3136900"/>
          <p14:tracePt t="13506" x="3695700" y="3232150"/>
          <p14:tracePt t="13523" x="3695700" y="3276600"/>
          <p14:tracePt t="13540" x="3695700" y="3295650"/>
          <p14:tracePt t="13556" x="3714750" y="3333750"/>
          <p14:tracePt t="13573" x="3714750" y="3340100"/>
          <p14:tracePt t="13590" x="3721100" y="3365500"/>
          <p14:tracePt t="13606" x="3740150" y="3378200"/>
          <p14:tracePt t="13627" x="3746500" y="3384550"/>
          <p14:tracePt t="13640" x="3752850" y="3397250"/>
          <p14:tracePt t="13656" x="3759200" y="3403600"/>
          <p14:tracePt t="13673" x="3771900" y="3409950"/>
          <p14:tracePt t="13690" x="3790950" y="3422650"/>
          <p14:tracePt t="13706" x="3841750" y="3441700"/>
          <p14:tracePt t="13723" x="3917950" y="3441700"/>
          <p14:tracePt t="13740" x="4019550" y="3441700"/>
          <p14:tracePt t="13756" x="4152900" y="3429000"/>
          <p14:tracePt t="13773" x="4279900" y="3390900"/>
          <p14:tracePt t="13790" x="4356100" y="3359150"/>
          <p14:tracePt t="13806" x="4400550" y="3321050"/>
          <p14:tracePt t="13823" x="4470400" y="3276600"/>
          <p14:tracePt t="13840" x="4495800" y="3244850"/>
          <p14:tracePt t="13856" x="4559300" y="3181350"/>
          <p14:tracePt t="13873" x="4584700" y="3136900"/>
          <p14:tracePt t="13890" x="4622800" y="3098800"/>
          <p14:tracePt t="13906" x="4629150" y="3092450"/>
          <p14:tracePt t="14035" x="4629150" y="3086100"/>
          <p14:tracePt t="14042" x="4629150" y="3067050"/>
          <p14:tracePt t="14056" x="4629150" y="3060700"/>
          <p14:tracePt t="14078" x="4648200" y="3028950"/>
          <p14:tracePt t="14090" x="4648200" y="3016250"/>
          <p14:tracePt t="14106" x="4667250" y="2971800"/>
          <p14:tracePt t="14123" x="4692650" y="2946400"/>
          <p14:tracePt t="14140" x="4699000" y="2927350"/>
          <p14:tracePt t="14157" x="4724400" y="2921000"/>
          <p14:tracePt t="14187" x="4730750" y="2921000"/>
          <p14:tracePt t="14202" x="4737100" y="2914650"/>
          <p14:tracePt t="14227" x="4737100" y="2908300"/>
          <p14:tracePt t="14243" x="4743450" y="2889250"/>
          <p14:tracePt t="14259" x="4743450" y="2863850"/>
          <p14:tracePt t="14267" x="4756150" y="2844800"/>
          <p14:tracePt t="14275" x="4756150" y="2838450"/>
          <p14:tracePt t="14290" x="4775200" y="2800350"/>
          <p14:tracePt t="14306" x="4775200" y="2794000"/>
          <p14:tracePt t="14363" x="4775200" y="2781300"/>
          <p14:tracePt t="14411" x="4775200" y="2768600"/>
          <p14:tracePt t="14419" x="4775200" y="2762250"/>
          <p14:tracePt t="14435" x="4775200" y="2755900"/>
          <p14:tracePt t="14442" x="4775200" y="2743200"/>
          <p14:tracePt t="14499" x="4775200" y="2730500"/>
          <p14:tracePt t="14571" x="4768850" y="2724150"/>
          <p14:tracePt t="14579" x="4762500" y="2717800"/>
          <p14:tracePt t="14590" x="4737100" y="2711450"/>
          <p14:tracePt t="14607" x="4724400" y="2692400"/>
          <p14:tracePt t="14623" x="4692650" y="2667000"/>
          <p14:tracePt t="14640" x="4616450" y="2628900"/>
          <p14:tracePt t="14657" x="4514850" y="2584450"/>
          <p14:tracePt t="14673" x="4381500" y="2520950"/>
          <p14:tracePt t="14690" x="4286250" y="2501900"/>
          <p14:tracePt t="14690" x="4210050" y="2444750"/>
          <p14:tracePt t="14707" x="4057650" y="2413000"/>
          <p14:tracePt t="14723" x="3930650" y="2387600"/>
          <p14:tracePt t="14740" x="3816350" y="2362200"/>
          <p14:tracePt t="14757" x="3771900" y="2343150"/>
          <p14:tracePt t="14773" x="3714750" y="2324100"/>
          <p14:tracePt t="14790" x="3600450" y="2279650"/>
          <p14:tracePt t="14807" x="3365500" y="2241550"/>
          <p14:tracePt t="14823" x="3086100" y="2209800"/>
          <p14:tracePt t="14840" x="2774950" y="2209800"/>
          <p14:tracePt t="14857" x="2482850" y="2209800"/>
          <p14:tracePt t="14873" x="2101850" y="2311400"/>
          <p14:tracePt t="14890" x="1835150" y="2400300"/>
          <p14:tracePt t="14907" x="1587500" y="2470150"/>
          <p14:tracePt t="14923" x="1524000" y="2501900"/>
          <p14:tracePt t="14987" x="1511300" y="2508250"/>
          <p14:tracePt t="15107" x="1524000" y="2508250"/>
          <p14:tracePt t="15115" x="1543050" y="2495550"/>
          <p14:tracePt t="15123" x="1549400" y="2463800"/>
          <p14:tracePt t="15140" x="1612900" y="2393950"/>
          <p14:tracePt t="15157" x="1689100" y="2311400"/>
          <p14:tracePt t="15173" x="1784350" y="2235200"/>
          <p14:tracePt t="15190" x="1879600" y="2139950"/>
          <p14:tracePt t="15207" x="1930400" y="2082800"/>
          <p14:tracePt t="15223" x="1955800" y="2044700"/>
          <p14:tracePt t="15240" x="1968500" y="2019300"/>
          <p14:tracePt t="15257" x="1987550" y="1974850"/>
          <p14:tracePt t="15273" x="2012950" y="1955800"/>
          <p14:tracePt t="15290" x="2019300" y="1936750"/>
          <p14:tracePt t="15307" x="2044700" y="1866900"/>
          <p14:tracePt t="15323" x="2070100" y="1841500"/>
          <p14:tracePt t="15340" x="2095500" y="1797050"/>
          <p14:tracePt t="15357" x="2114550" y="1765300"/>
          <p14:tracePt t="15373" x="2133600" y="1739900"/>
          <p14:tracePt t="15390" x="2146300" y="1720850"/>
          <p14:tracePt t="15407" x="2159000" y="1714500"/>
          <p14:tracePt t="15423" x="2190750" y="1714500"/>
          <p14:tracePt t="15440" x="2273300" y="1714500"/>
          <p14:tracePt t="15457" x="2393950" y="1714500"/>
          <p14:tracePt t="15473" x="2597150" y="1752600"/>
          <p14:tracePt t="15490" x="2774950" y="1778000"/>
          <p14:tracePt t="15507" x="2997200" y="1835150"/>
          <p14:tracePt t="15523" x="3079750" y="1860550"/>
          <p14:tracePt t="15540" x="3175000" y="1873250"/>
          <p14:tracePt t="15557" x="3251200" y="1879600"/>
          <p14:tracePt t="15573" x="3308350" y="1879600"/>
          <p14:tracePt t="15590" x="3365500" y="1879600"/>
          <p14:tracePt t="15607" x="3409950" y="1879600"/>
          <p14:tracePt t="15623" x="3441700" y="1879600"/>
          <p14:tracePt t="15640" x="3460750" y="1879600"/>
          <p14:tracePt t="15657" x="3473450" y="1879600"/>
          <p14:tracePt t="15673" x="3479800" y="1879600"/>
          <p14:tracePt t="15690" x="3486150" y="1873250"/>
          <p14:tracePt t="15707" x="3505200" y="1866900"/>
          <p14:tracePt t="15723" x="3517900" y="1860550"/>
          <p14:tracePt t="15755" x="3536950" y="1847850"/>
          <p14:tracePt t="15771" x="3575050" y="1828800"/>
          <p14:tracePt t="15795" x="3594100" y="1822450"/>
          <p14:tracePt t="15803" x="3600450" y="1822450"/>
          <p14:tracePt t="15819" x="3606800" y="1816100"/>
          <p14:tracePt t="15827" x="3619500" y="1816100"/>
          <p14:tracePt t="15840" x="3632200" y="1803400"/>
          <p14:tracePt t="15857" x="3657600" y="1797050"/>
          <p14:tracePt t="15873" x="3663950" y="1790700"/>
          <p14:tracePt t="15890" x="3695700" y="1778000"/>
          <p14:tracePt t="15907" x="3733800" y="1778000"/>
          <p14:tracePt t="15923" x="3778250" y="1771650"/>
          <p14:tracePt t="15940" x="3810000" y="1771650"/>
          <p14:tracePt t="15957" x="3854450" y="1758950"/>
          <p14:tracePt t="15973" x="3937000" y="1739900"/>
          <p14:tracePt t="15990" x="4044950" y="1733550"/>
          <p14:tracePt t="16007" x="4152900" y="1720850"/>
          <p14:tracePt t="16024" x="4235450" y="1708150"/>
          <p14:tracePt t="16040" x="4298950" y="1701800"/>
          <p14:tracePt t="16057" x="4337050" y="1689100"/>
          <p14:tracePt t="16073" x="4362450" y="1689100"/>
          <p14:tracePt t="16090" x="4406900" y="1695450"/>
          <p14:tracePt t="16107" x="4419600" y="1708150"/>
          <p14:tracePt t="16124" x="4451350" y="1733550"/>
          <p14:tracePt t="16140" x="4489450" y="1739900"/>
          <p14:tracePt t="16157" x="4559300" y="1771650"/>
          <p14:tracePt t="16174" x="4616450" y="1784350"/>
          <p14:tracePt t="16190" x="4711700" y="1803400"/>
          <p14:tracePt t="16207" x="4813300" y="1816100"/>
          <p14:tracePt t="16224" x="4914900" y="1835150"/>
          <p14:tracePt t="16240" x="4978400" y="1835150"/>
          <p14:tracePt t="16257" x="5035550" y="1841500"/>
          <p14:tracePt t="16274" x="5067300" y="1841500"/>
          <p14:tracePt t="16291" x="5092700" y="1854200"/>
          <p14:tracePt t="16307" x="5099050" y="1854200"/>
          <p14:tracePt t="16331" x="5105400" y="1854200"/>
          <p14:tracePt t="16347" x="5124450" y="1854200"/>
          <p14:tracePt t="16357" x="5143500" y="1854200"/>
          <p14:tracePt t="16374" x="5194300" y="1854200"/>
          <p14:tracePt t="16390" x="5276850" y="1854200"/>
          <p14:tracePt t="16407" x="5397500" y="1854200"/>
          <p14:tracePt t="16424" x="5518150" y="1854200"/>
          <p14:tracePt t="16440" x="5676900" y="1854200"/>
          <p14:tracePt t="16457" x="5784850" y="1854200"/>
          <p14:tracePt t="16474" x="5861050" y="1854200"/>
          <p14:tracePt t="16490" x="5930900" y="1854200"/>
          <p14:tracePt t="16507" x="6032500" y="1854200"/>
          <p14:tracePt t="16524" x="6115050" y="1854200"/>
          <p14:tracePt t="16540" x="6191250" y="1854200"/>
          <p14:tracePt t="16557" x="6299200" y="1854200"/>
          <p14:tracePt t="16574" x="6407150" y="1854200"/>
          <p14:tracePt t="16590" x="6515100" y="1854200"/>
          <p14:tracePt t="16607" x="6604000" y="1854200"/>
          <p14:tracePt t="16624" x="6699250" y="1854200"/>
          <p14:tracePt t="16640" x="6788150" y="1854200"/>
          <p14:tracePt t="16657" x="6870700" y="1854200"/>
          <p14:tracePt t="16674" x="6959600" y="1854200"/>
          <p14:tracePt t="16690" x="7048500" y="1854200"/>
          <p14:tracePt t="16707" x="7143750" y="1854200"/>
          <p14:tracePt t="16724" x="7194550" y="1854200"/>
          <p14:tracePt t="16740" x="7277100" y="1847850"/>
          <p14:tracePt t="16757" x="7346950" y="1828800"/>
          <p14:tracePt t="16774" x="7442200" y="1803400"/>
          <p14:tracePt t="16791" x="7512050" y="1765300"/>
          <p14:tracePt t="16807" x="7626350" y="1739900"/>
          <p14:tracePt t="16824" x="7708900" y="1708150"/>
          <p14:tracePt t="16840" x="7785100" y="1644650"/>
          <p14:tracePt t="16857" x="7867650" y="1593850"/>
          <p14:tracePt t="16874" x="7931150" y="1543050"/>
          <p14:tracePt t="16890" x="7975600" y="1504950"/>
          <p14:tracePt t="16907" x="8007350" y="1460500"/>
          <p14:tracePt t="16924" x="8020050" y="1447800"/>
          <p14:tracePt t="16940" x="8020050" y="1441450"/>
          <p14:tracePt t="16963" x="8020050" y="1435100"/>
          <p14:tracePt t="16987" x="8020050" y="1428750"/>
          <p14:tracePt t="17003" x="8020050" y="1416050"/>
          <p14:tracePt t="17019" x="8020050" y="1403350"/>
          <p14:tracePt t="17027" x="8020050" y="1397000"/>
          <p14:tracePt t="17040" x="8020050" y="1390650"/>
          <p14:tracePt t="17057" x="8020050" y="1371600"/>
          <p14:tracePt t="17074" x="8007350" y="1358900"/>
          <p14:tracePt t="17090" x="8001000" y="1346200"/>
          <p14:tracePt t="17491" x="8001000" y="1352550"/>
          <p14:tracePt t="17595" x="7988300" y="1358900"/>
          <p14:tracePt t="18036" x="7981950" y="1358900"/>
          <p14:tracePt t="18307" x="7975600" y="1358900"/>
          <p14:tracePt t="18316" x="7969250" y="1358900"/>
          <p14:tracePt t="18324" x="7962900" y="1358900"/>
          <p14:tracePt t="18341" x="7931150" y="1358900"/>
          <p14:tracePt t="18358" x="7886700" y="1371600"/>
          <p14:tracePt t="18374" x="7804150" y="1397000"/>
          <p14:tracePt t="18391" x="7588250" y="1422400"/>
          <p14:tracePt t="18408" x="7150100" y="1485900"/>
          <p14:tracePt t="18424" x="6311900" y="1549400"/>
          <p14:tracePt t="18441" x="5448300" y="1612900"/>
          <p14:tracePt t="18457" x="4660900" y="1739900"/>
          <p14:tracePt t="18474" x="4178300" y="1809750"/>
          <p14:tracePt t="18491" x="3848100" y="1873250"/>
          <p14:tracePt t="18507" x="3663950" y="1879600"/>
          <p14:tracePt t="18524" x="3657600" y="1885950"/>
          <p14:tracePt t="18541" x="3644900" y="1885950"/>
          <p14:tracePt t="18557" x="3625850" y="1885950"/>
          <p14:tracePt t="18574" x="3575050" y="1885950"/>
          <p14:tracePt t="18591" x="3498850" y="1885950"/>
          <p14:tracePt t="18607" x="3441700" y="1885950"/>
          <p14:tracePt t="18624" x="3397250" y="1885950"/>
          <p14:tracePt t="18641" x="3365500" y="1885950"/>
          <p14:tracePt t="18657" x="3352800" y="1885950"/>
          <p14:tracePt t="18674" x="3346450" y="1885950"/>
          <p14:tracePt t="18691" x="3333750" y="1885950"/>
          <p14:tracePt t="18707" x="3314700" y="1866900"/>
          <p14:tracePt t="18940" x="3321050" y="1866900"/>
          <p14:tracePt t="18948" x="3327400" y="1866900"/>
          <p14:tracePt t="18958" x="3352800" y="1866900"/>
          <p14:tracePt t="18974" x="3384550" y="1866900"/>
          <p14:tracePt t="18991" x="3441700" y="1866900"/>
          <p14:tracePt t="19008" x="3511550" y="1866900"/>
          <p14:tracePt t="19024" x="3587750" y="1879600"/>
          <p14:tracePt t="19041" x="3683000" y="1879600"/>
          <p14:tracePt t="19058" x="3759200" y="1879600"/>
          <p14:tracePt t="19074" x="3848100" y="1879600"/>
          <p14:tracePt t="19091" x="3930650" y="1879600"/>
          <p14:tracePt t="19108" x="4006850" y="1854200"/>
          <p14:tracePt t="19124" x="4083050" y="1835150"/>
          <p14:tracePt t="19141" x="4140200" y="1816100"/>
          <p14:tracePt t="19158" x="4197350" y="1803400"/>
          <p14:tracePt t="19174" x="4241800" y="1797050"/>
          <p14:tracePt t="19191" x="4279900" y="1784350"/>
          <p14:tracePt t="19208" x="4324350" y="1784350"/>
          <p14:tracePt t="19224" x="4375150" y="1784350"/>
          <p14:tracePt t="19241" x="4470400" y="1790700"/>
          <p14:tracePt t="19258" x="4597400" y="1816100"/>
          <p14:tracePt t="19274" x="4673600" y="1822450"/>
          <p14:tracePt t="19291" x="4743450" y="1822450"/>
          <p14:tracePt t="19292" x="4768850" y="1822450"/>
          <p14:tracePt t="19308" x="4819650" y="1835150"/>
          <p14:tracePt t="19324" x="4832350" y="1835150"/>
          <p14:tracePt t="19341" x="4845050" y="1835150"/>
          <p14:tracePt t="19358" x="4857750" y="1835150"/>
          <p14:tracePt t="19374" x="4870450" y="1835150"/>
          <p14:tracePt t="19391" x="4889500" y="1835150"/>
          <p14:tracePt t="19408" x="4908550" y="1835150"/>
          <p14:tracePt t="19425" x="4946650" y="1841500"/>
          <p14:tracePt t="19441" x="4984750" y="1860550"/>
          <p14:tracePt t="19458" x="5041900" y="1879600"/>
          <p14:tracePt t="19474" x="5137150" y="1892300"/>
          <p14:tracePt t="19491" x="5200650" y="1898650"/>
          <p14:tracePt t="19492" x="5219700" y="1911350"/>
          <p14:tracePt t="19508" x="5276850" y="1911350"/>
          <p14:tracePt t="19524" x="5321300" y="1911350"/>
          <p14:tracePt t="19541" x="5365750" y="1911350"/>
          <p14:tracePt t="19558" x="5397500" y="1911350"/>
          <p14:tracePt t="19574" x="5403850" y="1911350"/>
          <p14:tracePt t="19591" x="5410200" y="1911350"/>
          <p14:tracePt t="19620" x="5429250" y="1911350"/>
          <p14:tracePt t="19836" x="5441950" y="1917700"/>
          <p14:tracePt t="19844" x="5454650" y="1924050"/>
          <p14:tracePt t="19852" x="5480050" y="1924050"/>
          <p14:tracePt t="19860" x="5518150" y="1924050"/>
          <p14:tracePt t="19874" x="5543550" y="1936750"/>
          <p14:tracePt t="19891" x="5670550" y="1962150"/>
          <p14:tracePt t="19892" x="5759450" y="1974850"/>
          <p14:tracePt t="19908" x="5918200" y="1987550"/>
          <p14:tracePt t="19925" x="6064250" y="2012950"/>
          <p14:tracePt t="19941" x="6127750" y="2038350"/>
          <p14:tracePt t="19958" x="6184900" y="2070100"/>
          <p14:tracePt t="19975" x="6235700" y="2095500"/>
          <p14:tracePt t="19991" x="6299200" y="2133600"/>
          <p14:tracePt t="20008" x="6350000" y="2171700"/>
          <p14:tracePt t="20024" x="6381750" y="2197100"/>
          <p14:tracePt t="20041" x="6451600" y="2216150"/>
          <p14:tracePt t="20058" x="6578600" y="2241550"/>
          <p14:tracePt t="20074" x="6737350" y="2266950"/>
          <p14:tracePt t="20091" x="6883400" y="2279650"/>
          <p14:tracePt t="20108" x="7073900" y="2324100"/>
          <p14:tracePt t="20124" x="7118350" y="2343150"/>
          <p14:tracePt t="20141" x="7143750" y="2362200"/>
          <p14:tracePt t="20158" x="7156450" y="2387600"/>
          <p14:tracePt t="20174" x="7156450" y="2419350"/>
          <p14:tracePt t="20191" x="7156450" y="2463800"/>
          <p14:tracePt t="20208" x="7156450" y="2520950"/>
          <p14:tracePt t="20225" x="7156450" y="2597150"/>
          <p14:tracePt t="20241" x="7156450" y="2673350"/>
          <p14:tracePt t="20258" x="7118350" y="2774950"/>
          <p14:tracePt t="20274" x="7054850" y="2908300"/>
          <p14:tracePt t="20291" x="6972300" y="3035300"/>
          <p14:tracePt t="20308" x="6788150" y="3270250"/>
          <p14:tracePt t="20324" x="6673850" y="3397250"/>
          <p14:tracePt t="20341" x="6604000" y="3505200"/>
          <p14:tracePt t="20358" x="6553200" y="3562350"/>
          <p14:tracePt t="20375" x="6527800" y="3600450"/>
          <p14:tracePt t="20391" x="6521450" y="3613150"/>
          <p14:tracePt t="20476" x="6521450" y="3632200"/>
          <p14:tracePt t="20484" x="6521450" y="3638550"/>
          <p14:tracePt t="20500" x="6521450" y="3644900"/>
          <p14:tracePt t="20508" x="6521450" y="3651250"/>
          <p14:tracePt t="20524" x="6521450" y="3676650"/>
          <p14:tracePt t="20541" x="6534150" y="3702050"/>
          <p14:tracePt t="20558" x="6604000" y="3740150"/>
          <p14:tracePt t="20575" x="6705600" y="3784600"/>
          <p14:tracePt t="20591" x="6858000" y="3848100"/>
          <p14:tracePt t="20608" x="6972300" y="3911600"/>
          <p14:tracePt t="20625" x="7061200" y="3962400"/>
          <p14:tracePt t="20641" x="7150100" y="4019550"/>
          <p14:tracePt t="20658" x="7200900" y="4070350"/>
          <p14:tracePt t="20675" x="7232650" y="4152900"/>
          <p14:tracePt t="20691" x="7251700" y="4222750"/>
          <p14:tracePt t="20692" x="7264400" y="4273550"/>
          <p14:tracePt t="20708" x="7277100" y="4368800"/>
          <p14:tracePt t="20725" x="7277100" y="4464050"/>
          <p14:tracePt t="20741" x="7277100" y="4527550"/>
          <p14:tracePt t="20758" x="7232650" y="4591050"/>
          <p14:tracePt t="20775" x="7188200" y="4641850"/>
          <p14:tracePt t="20791" x="7124700" y="4679950"/>
          <p14:tracePt t="20808" x="7067550" y="4686300"/>
          <p14:tracePt t="20825" x="7010400" y="4686300"/>
          <p14:tracePt t="20841" x="6921500" y="4686300"/>
          <p14:tracePt t="20858" x="6851650" y="4654550"/>
          <p14:tracePt t="20875" x="6800850" y="4629150"/>
          <p14:tracePt t="20891" x="6794500" y="4610100"/>
          <p14:tracePt t="20908" x="6775450" y="4559300"/>
          <p14:tracePt t="20925" x="6775450" y="4527550"/>
          <p14:tracePt t="20941" x="6775450" y="4489450"/>
          <p14:tracePt t="20958" x="6807200" y="4438650"/>
          <p14:tracePt t="20975" x="6921500" y="4394200"/>
          <p14:tracePt t="20991" x="7054850" y="4356100"/>
          <p14:tracePt t="21008" x="7169150" y="4330700"/>
          <p14:tracePt t="21025" x="7232650" y="4324350"/>
          <p14:tracePt t="21041" x="7270750" y="4324350"/>
          <p14:tracePt t="21058" x="7296150" y="4324350"/>
          <p14:tracePt t="21075" x="7302500" y="4324350"/>
          <p14:tracePt t="21091" x="7308850" y="4324350"/>
          <p14:tracePt t="21108" x="7340600" y="4324350"/>
          <p14:tracePt t="21125" x="7372350" y="4324350"/>
          <p14:tracePt t="21141" x="7435850" y="4324350"/>
          <p14:tracePt t="21158" x="7493000" y="4324350"/>
          <p14:tracePt t="21175" x="7569200" y="4324350"/>
          <p14:tracePt t="21191" x="7639050" y="4324350"/>
          <p14:tracePt t="21208" x="7702550" y="4324350"/>
          <p14:tracePt t="21225" x="7747000" y="4324350"/>
          <p14:tracePt t="21241" x="7772400" y="4324350"/>
          <p14:tracePt t="21258" x="7835900" y="4324350"/>
          <p14:tracePt t="21275" x="7880350" y="4324350"/>
          <p14:tracePt t="21291" x="7924800" y="4324350"/>
          <p14:tracePt t="21292" x="7937500" y="4324350"/>
          <p14:tracePt t="21308" x="7969250" y="4324350"/>
          <p14:tracePt t="21325" x="7988300" y="4311650"/>
          <p14:tracePt t="21341" x="8007350" y="4305300"/>
          <p14:tracePt t="21358" x="8032750" y="4279900"/>
          <p14:tracePt t="21375" x="8051800" y="4248150"/>
          <p14:tracePt t="21391" x="8077200" y="4197350"/>
          <p14:tracePt t="21408" x="8108950" y="4140200"/>
          <p14:tracePt t="21425" x="8128000" y="4083050"/>
          <p14:tracePt t="21442" x="8134350" y="4038600"/>
          <p14:tracePt t="21458" x="8159750" y="3968750"/>
          <p14:tracePt t="21475" x="8166100" y="3911600"/>
          <p14:tracePt t="21492" x="8166100" y="3854450"/>
          <p14:tracePt t="21492" x="8178800" y="3829050"/>
          <p14:tracePt t="21508" x="8178800" y="3803650"/>
          <p14:tracePt t="21525" x="8178800" y="3778250"/>
          <p14:tracePt t="21542" x="8185150" y="3746500"/>
          <p14:tracePt t="21558" x="8185150" y="3740150"/>
          <p14:tracePt t="21575" x="8185150" y="3733800"/>
          <p14:tracePt t="22573" x="8185150" y="3727450"/>
          <p14:tracePt t="22580" x="8166100" y="3746500"/>
          <p14:tracePt t="22592" x="8108950" y="3778250"/>
          <p14:tracePt t="22608" x="7969250" y="3867150"/>
          <p14:tracePt t="22625" x="7702550" y="3994150"/>
          <p14:tracePt t="22650" x="7105650" y="4171950"/>
          <p14:tracePt t="22658" x="6858000" y="4241800"/>
          <p14:tracePt t="22675" x="6432550" y="4356100"/>
          <p14:tracePt t="22692" x="6115050" y="4400550"/>
          <p14:tracePt t="22708" x="5962650" y="4419600"/>
          <p14:tracePt t="22725" x="5911850" y="4445000"/>
          <p14:tracePt t="22742" x="5899150" y="4457700"/>
          <p14:tracePt t="22789" x="5886450" y="4464050"/>
          <p14:tracePt t="22796" x="5873750" y="4464050"/>
          <p14:tracePt t="22808" x="5861050" y="4464050"/>
          <p14:tracePt t="22825" x="5822950" y="4470400"/>
          <p14:tracePt t="22842" x="5778500" y="4470400"/>
          <p14:tracePt t="22858" x="5746750" y="4470400"/>
          <p14:tracePt t="22875" x="5727700" y="4489450"/>
          <p14:tracePt t="22892" x="5721350" y="4495800"/>
          <p14:tracePt t="22908" x="5645150" y="4521200"/>
          <p14:tracePt t="22925" x="5524500" y="4559300"/>
          <p14:tracePt t="22942" x="5346700" y="4610100"/>
          <p14:tracePt t="22958" x="5168900" y="4635500"/>
          <p14:tracePt t="22975" x="5003800" y="4673600"/>
          <p14:tracePt t="22992" x="4838700" y="4699000"/>
          <p14:tracePt t="23008" x="4660900" y="4737100"/>
          <p14:tracePt t="23025" x="4464050" y="4762500"/>
          <p14:tracePt t="23042" x="4235450" y="4762500"/>
          <p14:tracePt t="23058" x="4044950" y="4794250"/>
          <p14:tracePt t="23075" x="3886200" y="4794250"/>
          <p14:tracePt t="23092" x="3803650" y="4794250"/>
          <p14:tracePt t="23093" x="3765550" y="4794250"/>
          <p14:tracePt t="23109" x="3733800" y="4781550"/>
          <p14:tracePt t="23125" x="3721100" y="4775200"/>
          <p14:tracePt t="23142" x="3714750" y="4756150"/>
          <p14:tracePt t="23159" x="3714750" y="4749800"/>
          <p14:tracePt t="23175" x="3702050" y="4737100"/>
          <p14:tracePt t="23192" x="3683000" y="4699000"/>
          <p14:tracePt t="23209" x="3663950" y="4654550"/>
          <p14:tracePt t="23225" x="3619500" y="4559300"/>
          <p14:tracePt t="23242" x="3594100" y="4502150"/>
          <p14:tracePt t="23259" x="3594100" y="4483100"/>
          <p14:tracePt t="23275" x="3587750" y="4476750"/>
          <p14:tracePt t="23292" x="3575050" y="4470400"/>
          <p14:tracePt t="23308" x="3568700" y="4464050"/>
          <p14:tracePt t="23325" x="3543300" y="4438650"/>
          <p14:tracePt t="23349" x="3543300" y="4432300"/>
          <p14:tracePt t="23365" x="3549650" y="4425950"/>
          <p14:tracePt t="23375" x="3549650" y="4406900"/>
          <p14:tracePt t="23392" x="3556000" y="4400550"/>
          <p14:tracePt t="23409" x="3556000" y="4394200"/>
          <p14:tracePt t="23425" x="3556000" y="4368800"/>
          <p14:tracePt t="23442" x="3556000" y="4362450"/>
          <p14:tracePt t="23459" x="3562350" y="4349750"/>
          <p14:tracePt t="23475" x="3562350" y="4330700"/>
          <p14:tracePt t="23805" x="3549650" y="4311650"/>
          <p14:tracePt t="23829" x="3543300" y="4311650"/>
          <p14:tracePt t="23845" x="3524250" y="4305300"/>
          <p14:tracePt t="23861" x="3517900" y="4305300"/>
          <p14:tracePt t="23869" x="3492500" y="4298950"/>
          <p14:tracePt t="23877" x="3486150" y="4292600"/>
          <p14:tracePt t="23892" x="3467100" y="4273550"/>
          <p14:tracePt t="23909" x="3403600" y="4216400"/>
          <p14:tracePt t="23925" x="3352800" y="4178300"/>
          <p14:tracePt t="23942" x="3295650" y="4127500"/>
          <p14:tracePt t="23959" x="3251200" y="4089400"/>
          <p14:tracePt t="23975" x="3232150" y="4083050"/>
          <p14:tracePt t="23992" x="3225800" y="4083050"/>
          <p14:tracePt t="24009" x="3200400" y="4083050"/>
          <p14:tracePt t="24025" x="3194050" y="4083050"/>
          <p14:tracePt t="24042" x="3181350" y="4121150"/>
          <p14:tracePt t="24059" x="3181350" y="4203700"/>
          <p14:tracePt t="24075" x="3181350" y="4279900"/>
          <p14:tracePt t="24092" x="3194050" y="4375150"/>
          <p14:tracePt t="24093" x="3206750" y="4432300"/>
          <p14:tracePt t="24109" x="3225800" y="4540250"/>
          <p14:tracePt t="24125" x="3257550" y="4616450"/>
          <p14:tracePt t="24142" x="3276600" y="4699000"/>
          <p14:tracePt t="24159" x="3276600" y="4730750"/>
          <p14:tracePt t="24176" x="3276600" y="4756150"/>
          <p14:tracePt t="24192" x="3276600" y="4775200"/>
          <p14:tracePt t="24209" x="3276600" y="4781550"/>
          <p14:tracePt t="24225" x="3276600" y="4800600"/>
          <p14:tracePt t="24242" x="3276600" y="4813300"/>
          <p14:tracePt t="24259" x="3263900" y="4838700"/>
          <p14:tracePt t="24275" x="3238500" y="4864100"/>
          <p14:tracePt t="24292" x="3200400" y="4883150"/>
          <p14:tracePt t="24293" x="3175000" y="4889500"/>
          <p14:tracePt t="24309" x="3124200" y="4921250"/>
          <p14:tracePt t="24325" x="3092450" y="4933950"/>
          <p14:tracePt t="24342" x="3054350" y="4972050"/>
          <p14:tracePt t="24359" x="3028950" y="4997450"/>
          <p14:tracePt t="24375" x="3016250" y="5029200"/>
          <p14:tracePt t="24392" x="2997200" y="5073650"/>
          <p14:tracePt t="24409" x="2984500" y="5130800"/>
          <p14:tracePt t="24426" x="2984500" y="5226050"/>
          <p14:tracePt t="24442" x="2984500" y="5302250"/>
          <p14:tracePt t="24459" x="3067050" y="5441950"/>
          <p14:tracePt t="24475" x="3143250" y="5530850"/>
          <p14:tracePt t="24492" x="3321050" y="5651500"/>
          <p14:tracePt t="24509" x="3575050" y="5715000"/>
          <p14:tracePt t="24525" x="3752850" y="5715000"/>
          <p14:tracePt t="24542" x="3898900" y="5695950"/>
          <p14:tracePt t="24559" x="4057650" y="5581650"/>
          <p14:tracePt t="24576" x="4171950" y="5422900"/>
          <p14:tracePt t="24592" x="4286250" y="5187950"/>
          <p14:tracePt t="24609" x="4356100" y="4902200"/>
          <p14:tracePt t="24626" x="4445000" y="4603750"/>
          <p14:tracePt t="24642" x="4502150" y="4267200"/>
          <p14:tracePt t="24659" x="4502150" y="3956050"/>
          <p14:tracePt t="24676" x="4502150" y="3613150"/>
          <p14:tracePt t="24692" x="4451350" y="3244850"/>
          <p14:tracePt t="24693" x="4387850" y="3060700"/>
          <p14:tracePt t="24709" x="4279900" y="2705100"/>
          <p14:tracePt t="24726" x="4152900" y="2400300"/>
          <p14:tracePt t="24742" x="3975100" y="2114550"/>
          <p14:tracePt t="24759" x="3822700" y="1924050"/>
          <p14:tracePt t="24776" x="3752850" y="1803400"/>
          <p14:tracePt t="24792" x="3708400" y="1739900"/>
          <p14:tracePt t="24809" x="3695700" y="1720850"/>
          <p14:tracePt t="24957" x="3702050" y="1720850"/>
          <p14:tracePt t="24965" x="3727450" y="1720850"/>
          <p14:tracePt t="24976" x="3778250" y="1720850"/>
          <p14:tracePt t="24992" x="4025900" y="1651000"/>
          <p14:tracePt t="25009" x="4343400" y="1517650"/>
          <p14:tracePt t="25026" x="4724400" y="1428750"/>
          <p14:tracePt t="25042" x="5073650" y="1384300"/>
          <p14:tracePt t="25059" x="5353050" y="1352550"/>
          <p14:tracePt t="25076" x="5549900" y="1327150"/>
          <p14:tracePt t="25092" x="5607050" y="1327150"/>
          <p14:tracePt t="25093" x="5638800" y="1308100"/>
          <p14:tracePt t="25109" x="5651500" y="1301750"/>
          <p14:tracePt t="25126" x="5664200" y="1276350"/>
          <p14:tracePt t="25142" x="5683250" y="1270000"/>
          <p14:tracePt t="25159" x="5702300" y="1231900"/>
          <p14:tracePt t="25176" x="5702300" y="1225550"/>
          <p14:tracePt t="25197" x="5708650" y="1219200"/>
          <p14:tracePt t="25429" x="5708650" y="1225550"/>
          <p14:tracePt t="25445" x="5708650" y="1238250"/>
          <p14:tracePt t="25453" x="5708650" y="1244600"/>
          <p14:tracePt t="25461" x="5708650" y="1250950"/>
          <p14:tracePt t="25477" x="5715000" y="1250950"/>
          <p14:tracePt t="25501" x="5721350" y="1250950"/>
          <p14:tracePt t="25533" x="5740400" y="1250950"/>
          <p14:tracePt t="25541" x="5740400" y="1238250"/>
          <p14:tracePt t="25557" x="5740400" y="1231900"/>
          <p14:tracePt t="25573" x="5740400" y="1225550"/>
          <p14:tracePt t="25581" x="5740400" y="1212850"/>
          <p14:tracePt t="25605" x="5740400" y="1200150"/>
          <p14:tracePt t="25645" x="5759450" y="1187450"/>
          <p14:tracePt t="25669" x="5765800" y="1181100"/>
          <p14:tracePt t="25709" x="5765800" y="1168400"/>
          <p14:tracePt t="25909" x="5791200" y="1168400"/>
          <p14:tracePt t="25917" x="5816600" y="1168400"/>
          <p14:tracePt t="25926" x="5854700" y="1174750"/>
          <p14:tracePt t="25942" x="5886450" y="1174750"/>
          <p14:tracePt t="25959" x="5899150" y="1174750"/>
          <p14:tracePt t="25976" x="5918200" y="1174750"/>
          <p14:tracePt t="25992" x="5937250" y="1181100"/>
          <p14:tracePt t="26029" x="5943600" y="1181100"/>
          <p14:tracePt t="26037" x="5981700" y="1200150"/>
          <p14:tracePt t="26045" x="5988050" y="1200150"/>
          <p14:tracePt t="26059" x="6013450" y="1200150"/>
          <p14:tracePt t="26076" x="6083300" y="1200150"/>
          <p14:tracePt t="26093" x="6127750" y="1200150"/>
          <p14:tracePt t="26093" x="6165850" y="1200150"/>
          <p14:tracePt t="26109" x="6210300" y="1200150"/>
          <p14:tracePt t="26126" x="6242050" y="1200150"/>
          <p14:tracePt t="26142" x="6273800" y="1200150"/>
          <p14:tracePt t="26159" x="6311900" y="1200150"/>
          <p14:tracePt t="26176" x="6330950" y="1200150"/>
          <p14:tracePt t="26193" x="6362700" y="1212850"/>
          <p14:tracePt t="26209" x="6400800" y="1219200"/>
          <p14:tracePt t="26226" x="6426200" y="1219200"/>
          <p14:tracePt t="26243" x="6477000" y="1219200"/>
          <p14:tracePt t="26259" x="6546850" y="1231900"/>
          <p14:tracePt t="26276" x="6616700" y="1250950"/>
          <p14:tracePt t="26293" x="6705600" y="1250950"/>
          <p14:tracePt t="26293" x="6762750" y="1250950"/>
          <p14:tracePt t="26309" x="6813550" y="1250950"/>
          <p14:tracePt t="26326" x="6858000" y="1250950"/>
          <p14:tracePt t="26343" x="6883400" y="1250950"/>
          <p14:tracePt t="26365" x="6889750" y="1250950"/>
          <p14:tracePt t="26389" x="6908800" y="1257300"/>
          <p14:tracePt t="26397" x="6915150" y="1257300"/>
          <p14:tracePt t="26409" x="6921500" y="1263650"/>
          <p14:tracePt t="26426" x="6940550" y="1263650"/>
          <p14:tracePt t="26443" x="6972300" y="1263650"/>
          <p14:tracePt t="26459" x="7016750" y="1263650"/>
          <p14:tracePt t="26476" x="7048500" y="1263650"/>
          <p14:tracePt t="26493" x="7067550" y="1263650"/>
          <p14:tracePt t="26493" x="7092950" y="1263650"/>
          <p14:tracePt t="26509" x="7099300" y="1263650"/>
          <p14:tracePt t="26526" x="7105650" y="1263650"/>
          <p14:tracePt t="26543" x="7112000" y="1270000"/>
          <p14:tracePt t="26559" x="7124700" y="1270000"/>
          <p14:tracePt t="26576" x="7137400" y="1270000"/>
          <p14:tracePt t="26593" x="7150100" y="1282700"/>
          <p14:tracePt t="26609" x="7156450" y="1289050"/>
          <p14:tracePt t="26626" x="7175500" y="1289050"/>
          <p14:tracePt t="26643" x="7207250" y="1295400"/>
          <p14:tracePt t="26659" x="7239000" y="1295400"/>
          <p14:tracePt t="26676" x="7283450" y="1308100"/>
          <p14:tracePt t="26693" x="7340600" y="1314450"/>
          <p14:tracePt t="26693" x="7378700" y="1314450"/>
          <p14:tracePt t="26709" x="7435850" y="1333500"/>
          <p14:tracePt t="26726" x="7493000" y="1346200"/>
          <p14:tracePt t="26743" x="7524750" y="1346200"/>
          <p14:tracePt t="26759" x="7543800" y="1346200"/>
          <p14:tracePt t="26776" x="7556500" y="1346200"/>
          <p14:tracePt t="26793" x="7562850" y="1346200"/>
          <p14:tracePt t="27062" x="7581900" y="1346200"/>
          <p14:tracePt t="27070" x="7594600" y="1346200"/>
          <p14:tracePt t="27078" x="7613650" y="1346200"/>
          <p14:tracePt t="27093" x="7620000" y="1346200"/>
          <p14:tracePt t="27109" x="7664450" y="1346200"/>
          <p14:tracePt t="27126" x="7677150" y="1346200"/>
          <p14:tracePt t="27143" x="7689850" y="1346200"/>
          <p14:tracePt t="27159" x="7696200" y="1346200"/>
          <p14:tracePt t="27176" x="7702550" y="1346200"/>
          <p14:tracePt t="27193" x="7715250" y="1346200"/>
          <p14:tracePt t="27209" x="7727950" y="1346200"/>
          <p14:tracePt t="27238" x="7734300" y="1346200"/>
          <p14:tracePt t="28590" x="7715250" y="1352550"/>
          <p14:tracePt t="28598" x="7696200" y="1352550"/>
          <p14:tracePt t="28610" x="7683500" y="1358900"/>
          <p14:tracePt t="28626" x="7632700" y="1390650"/>
          <p14:tracePt t="28643" x="7600950" y="1409700"/>
          <p14:tracePt t="28660" x="7575550" y="1435100"/>
          <p14:tracePt t="28676" x="7518400" y="1524000"/>
          <p14:tracePt t="28693" x="7391400" y="1651000"/>
          <p14:tracePt t="28694" x="7327900" y="1714500"/>
          <p14:tracePt t="28710" x="7099300" y="1898650"/>
          <p14:tracePt t="28726" x="6838950" y="2101850"/>
          <p14:tracePt t="28743" x="6680200" y="2247900"/>
          <p14:tracePt t="28760" x="6635750" y="2324100"/>
          <p14:tracePt t="28776" x="6597650" y="2451100"/>
          <p14:tracePt t="28793" x="6578600" y="2546350"/>
          <p14:tracePt t="28810" x="6540500" y="2679700"/>
          <p14:tracePt t="28827" x="6464300" y="2863850"/>
          <p14:tracePt t="28843" x="6381750" y="3035300"/>
          <p14:tracePt t="28860" x="6324600" y="3187700"/>
          <p14:tracePt t="28877" x="6216650" y="3327400"/>
          <p14:tracePt t="28893" x="6102350" y="3467100"/>
          <p14:tracePt t="28894" x="6019800" y="3549650"/>
          <p14:tracePt t="28910" x="5880100" y="3663950"/>
          <p14:tracePt t="28927" x="5721350" y="3797300"/>
          <p14:tracePt t="28943" x="5562600" y="3905250"/>
          <p14:tracePt t="28960" x="5435600" y="4000500"/>
          <p14:tracePt t="28977" x="5283200" y="4121150"/>
          <p14:tracePt t="28993" x="5175250" y="4191000"/>
          <p14:tracePt t="29010" x="5086350" y="4248150"/>
          <p14:tracePt t="29027" x="5029200" y="4273550"/>
          <p14:tracePt t="29043" x="5016500" y="4273550"/>
          <p14:tracePt t="29150" x="5010150" y="4273550"/>
          <p14:tracePt t="29158" x="5003800" y="4273550"/>
          <p14:tracePt t="29166" x="4997450" y="4273550"/>
          <p14:tracePt t="29177" x="4991100" y="4267200"/>
          <p14:tracePt t="29193" x="4991100" y="4203700"/>
          <p14:tracePt t="29210" x="4991100" y="4140200"/>
          <p14:tracePt t="29227" x="4991100" y="4095750"/>
          <p14:tracePt t="29243" x="4991100" y="4057650"/>
          <p14:tracePt t="29260" x="4991100" y="4051300"/>
          <p14:tracePt t="29277" x="4997450" y="4044950"/>
          <p14:tracePt t="29302" x="5003800" y="4038600"/>
          <p14:tracePt t="29310" x="5003800" y="4025900"/>
          <p14:tracePt t="29327" x="5003800" y="4019550"/>
          <p14:tracePt t="29343" x="5003800" y="3987800"/>
          <p14:tracePt t="29360" x="5016500" y="3968750"/>
          <p14:tracePt t="29377" x="5016500" y="3962400"/>
          <p14:tracePt t="29393" x="5016500" y="3949700"/>
          <p14:tracePt t="29410" x="5016500" y="3924300"/>
          <p14:tracePt t="29427" x="5016500" y="3892550"/>
          <p14:tracePt t="29443" x="5016500" y="3848100"/>
          <p14:tracePt t="29460" x="5016500" y="3771900"/>
          <p14:tracePt t="29477" x="5010150" y="3714750"/>
          <p14:tracePt t="29493" x="5003800" y="3657600"/>
          <p14:tracePt t="29494" x="4991100" y="3651250"/>
          <p14:tracePt t="29510" x="4984750" y="3581400"/>
          <p14:tracePt t="29527" x="4984750" y="3568700"/>
          <p14:tracePt t="29543" x="4984750" y="3543300"/>
          <p14:tracePt t="29560" x="4984750" y="3530600"/>
          <p14:tracePt t="29577" x="4984750" y="3498850"/>
          <p14:tracePt t="29593" x="4984750" y="3486150"/>
          <p14:tracePt t="29610" x="4984750" y="3441700"/>
          <p14:tracePt t="29627" x="4984750" y="3422650"/>
          <p14:tracePt t="29643" x="4984750" y="3403600"/>
          <p14:tracePt t="29660" x="5016500" y="3365500"/>
          <p14:tracePt t="29677" x="5086350" y="3302000"/>
          <p14:tracePt t="29693" x="5124450" y="3276600"/>
          <p14:tracePt t="29694" x="5137150" y="3276600"/>
          <p14:tracePt t="29710" x="5149850" y="3270250"/>
          <p14:tracePt t="29727" x="5175250" y="3270250"/>
          <p14:tracePt t="29743" x="5232400" y="3289300"/>
          <p14:tracePt t="29760" x="5276850" y="3390900"/>
          <p14:tracePt t="29777" x="5295900" y="3492500"/>
          <p14:tracePt t="29793" x="5308600" y="3581400"/>
          <p14:tracePt t="29810" x="5314950" y="3676650"/>
          <p14:tracePt t="29827" x="5334000" y="3733800"/>
          <p14:tracePt t="29843" x="5346700" y="3765550"/>
          <p14:tracePt t="29860" x="5353050" y="3803650"/>
          <p14:tracePt t="29877" x="5372100" y="3822700"/>
          <p14:tracePt t="29893" x="5378450" y="3829050"/>
          <p14:tracePt t="29910" x="5397500" y="3879850"/>
          <p14:tracePt t="29927" x="5422900" y="3924300"/>
          <p14:tracePt t="29943" x="5461000" y="3987800"/>
          <p14:tracePt t="29960" x="5530850" y="4070350"/>
          <p14:tracePt t="29977" x="5581650" y="4140200"/>
          <p14:tracePt t="29993" x="5645150" y="4229100"/>
          <p14:tracePt t="30010" x="5683250" y="4292600"/>
          <p14:tracePt t="30027" x="5702300" y="4324350"/>
          <p14:tracePt t="30043" x="5721350" y="4362450"/>
          <p14:tracePt t="30060" x="5734050" y="4375150"/>
          <p14:tracePt t="30077" x="5746750" y="4400550"/>
          <p14:tracePt t="30093" x="5765800" y="4425950"/>
          <p14:tracePt t="30110" x="5778500" y="4445000"/>
          <p14:tracePt t="30127" x="5784850" y="4451350"/>
          <p14:tracePt t="30143" x="5791200" y="4451350"/>
          <p14:tracePt t="30206" x="5797550" y="4457700"/>
          <p14:tracePt t="30214" x="5797550" y="4464050"/>
          <p14:tracePt t="30227" x="5797550" y="4483100"/>
          <p14:tracePt t="30243" x="5797550" y="4502150"/>
          <p14:tracePt t="30260" x="5759450" y="4559300"/>
          <p14:tracePt t="30277" x="5708650" y="4648200"/>
          <p14:tracePt t="30294" x="5676900" y="4718050"/>
          <p14:tracePt t="30294" x="5657850" y="4762500"/>
          <p14:tracePt t="30310" x="5645150" y="4851400"/>
          <p14:tracePt t="30327" x="5645150" y="4978400"/>
          <p14:tracePt t="30343" x="5645150" y="5105400"/>
          <p14:tracePt t="30360" x="5645150" y="5200650"/>
          <p14:tracePt t="30377" x="5657850" y="5283200"/>
          <p14:tracePt t="30393" x="5676900" y="5346700"/>
          <p14:tracePt t="30410" x="5715000" y="5397500"/>
          <p14:tracePt t="30427" x="5746750" y="5441950"/>
          <p14:tracePt t="30444" x="5753100" y="5461000"/>
          <p14:tracePt t="30460" x="5753100" y="5467350"/>
          <p14:tracePt t="30526" x="5753100" y="5480050"/>
          <p14:tracePt t="30534" x="5734050" y="5454650"/>
          <p14:tracePt t="30544" x="5689600" y="5422900"/>
          <p14:tracePt t="30560" x="5619750" y="5359400"/>
          <p14:tracePt t="30577" x="5511800" y="5289550"/>
          <p14:tracePt t="30593" x="5340350" y="5168900"/>
          <p14:tracePt t="30610" x="5187950" y="5080000"/>
          <p14:tracePt t="30627" x="5010150" y="4959350"/>
          <p14:tracePt t="30644" x="4806950" y="4851400"/>
          <p14:tracePt t="30660" x="4648200" y="4762500"/>
          <p14:tracePt t="30677" x="4527550" y="4673600"/>
          <p14:tracePt t="30694" x="4451350" y="4597400"/>
          <p14:tracePt t="30710" x="4419600" y="4565650"/>
          <p14:tracePt t="30727" x="4413250" y="4552950"/>
          <p14:tracePt t="30744" x="4400550" y="4546600"/>
          <p14:tracePt t="30871" x="4406900" y="4565650"/>
          <p14:tracePt t="30878" x="4413250" y="4572000"/>
          <p14:tracePt t="30894" x="4419600" y="4578350"/>
          <p14:tracePt t="30902" x="4438650" y="4597400"/>
          <p14:tracePt t="30918" x="4445000" y="4603750"/>
          <p14:tracePt t="30927" x="4451350" y="4610100"/>
          <p14:tracePt t="30944" x="4470400" y="4610100"/>
          <p14:tracePt t="30960" x="4483100" y="4616450"/>
          <p14:tracePt t="30977" x="4527550" y="4635500"/>
          <p14:tracePt t="30994" x="4603750" y="4635500"/>
          <p14:tracePt t="31010" x="4743450" y="4635500"/>
          <p14:tracePt t="31027" x="4953000" y="4635500"/>
          <p14:tracePt t="31044" x="5168900" y="4584700"/>
          <p14:tracePt t="31060" x="5321300" y="4483100"/>
          <p14:tracePt t="31077" x="5391150" y="4375150"/>
          <p14:tracePt t="31094" x="5391150" y="4311650"/>
          <p14:tracePt t="31094" x="5391150" y="4279900"/>
          <p14:tracePt t="31110" x="5391150" y="4248150"/>
          <p14:tracePt t="31127" x="5391150" y="4241800"/>
          <p14:tracePt t="31144" x="5391150" y="4235450"/>
          <p14:tracePt t="31166" x="5378450" y="4235450"/>
          <p14:tracePt t="31177" x="5359400" y="4235450"/>
          <p14:tracePt t="31194" x="5346700" y="4235450"/>
          <p14:tracePt t="31210" x="5321300" y="4235450"/>
          <p14:tracePt t="31227" x="5308600" y="4235450"/>
          <p14:tracePt t="31244" x="5302250" y="4235450"/>
          <p14:tracePt t="31260" x="5264150" y="4235450"/>
          <p14:tracePt t="31277" x="5232400" y="4229100"/>
          <p14:tracePt t="31294" x="5213350" y="4210050"/>
          <p14:tracePt t="31310" x="5187950" y="4203700"/>
          <p14:tracePt t="31327" x="5162550" y="4197350"/>
          <p14:tracePt t="31344" x="5149850" y="4184650"/>
          <p14:tracePt t="31360" x="5105400" y="4171950"/>
          <p14:tracePt t="31377" x="5092700" y="4159250"/>
          <p14:tracePt t="31394" x="5067300" y="4146550"/>
          <p14:tracePt t="31410" x="5048250" y="4127500"/>
          <p14:tracePt t="31427" x="5041900" y="4114800"/>
          <p14:tracePt t="31444" x="5035550" y="4102100"/>
          <p14:tracePt t="31460" x="5035550" y="4089400"/>
          <p14:tracePt t="31477" x="5035550" y="4076700"/>
          <p14:tracePt t="31494" x="5035550" y="4051300"/>
          <p14:tracePt t="31519" x="5041900" y="4044950"/>
          <p14:tracePt t="31527" x="5060950" y="4044950"/>
          <p14:tracePt t="31544" x="5067300" y="4044950"/>
          <p14:tracePt t="31560" x="5080000" y="4044950"/>
          <p14:tracePt t="31577" x="5105400" y="4051300"/>
          <p14:tracePt t="31594" x="5118100" y="4064000"/>
          <p14:tracePt t="31610" x="5124450" y="4070350"/>
          <p14:tracePt t="31627" x="5149850" y="4095750"/>
          <p14:tracePt t="31644" x="5175250" y="4121150"/>
          <p14:tracePt t="31661" x="5200650" y="4146550"/>
          <p14:tracePt t="31677" x="5226050" y="4171950"/>
          <p14:tracePt t="31694" x="5251450" y="4197350"/>
          <p14:tracePt t="31695" x="5257800" y="4203700"/>
          <p14:tracePt t="31710" x="5302250" y="4222750"/>
          <p14:tracePt t="31727" x="5314950" y="4229100"/>
          <p14:tracePt t="31744" x="5327650" y="4229100"/>
          <p14:tracePt t="31760" x="5334000" y="4235450"/>
          <p14:tracePt t="31847" x="5334000" y="4222750"/>
          <p14:tracePt t="31855" x="5334000" y="4216400"/>
          <p14:tracePt t="31863" x="5334000" y="4210050"/>
          <p14:tracePt t="31877" x="5314950" y="4191000"/>
          <p14:tracePt t="31894" x="5289550" y="4165600"/>
          <p14:tracePt t="31895" x="5270500" y="4146550"/>
          <p14:tracePt t="31910" x="5245100" y="4133850"/>
          <p14:tracePt t="31927" x="5226050" y="4121150"/>
          <p14:tracePt t="31944" x="5213350" y="4114800"/>
          <p14:tracePt t="31960" x="5200650" y="4114800"/>
          <p14:tracePt t="31977" x="5194300" y="4108450"/>
          <p14:tracePt t="31994" x="5168900" y="4089400"/>
          <p14:tracePt t="32011" x="5149850" y="4083050"/>
          <p14:tracePt t="32215" x="5149850" y="4089400"/>
          <p14:tracePt t="32223" x="5149850" y="4095750"/>
          <p14:tracePt t="32271" x="5149850" y="4114800"/>
          <p14:tracePt t="32295" x="5162550" y="4121150"/>
          <p14:tracePt t="33007" x="5162550" y="4127500"/>
          <p14:tracePt t="33015" x="5149850" y="4146550"/>
          <p14:tracePt t="33023" x="5149850" y="4152900"/>
          <p14:tracePt t="33495" x="5143500" y="4159250"/>
          <p14:tracePt t="33791" x="5149850" y="4159250"/>
          <p14:tracePt t="33823" x="5156200" y="4159250"/>
          <p14:tracePt t="33919" x="5162550" y="4159250"/>
          <p14:tracePt t="33935" x="5162550" y="4152900"/>
          <p14:tracePt t="33943" x="5156200" y="4146550"/>
          <p14:tracePt t="33951" x="5137150" y="4127500"/>
          <p14:tracePt t="33961" x="5130800" y="4121150"/>
          <p14:tracePt t="33983" x="5124450" y="4114800"/>
          <p14:tracePt t="33994" x="5118100" y="4108450"/>
          <p14:tracePt t="34011" x="5111750" y="4095750"/>
          <p14:tracePt t="34028" x="5105400" y="4083050"/>
          <p14:tracePt t="34335" x="5111750" y="4089400"/>
          <p14:tracePt t="34359" x="5118100" y="4102100"/>
          <p14:tracePt t="34375" x="5137150" y="4102100"/>
          <p14:tracePt t="34383" x="5143500" y="4108450"/>
          <p14:tracePt t="34415" x="5149850" y="4108450"/>
          <p14:tracePt t="34439" x="5156200" y="4108450"/>
          <p14:tracePt t="35223" x="5156200" y="4114800"/>
          <p14:tracePt t="35247" x="5156200" y="4121150"/>
          <p14:tracePt t="35279" x="5156200" y="4127500"/>
          <p14:tracePt t="35287" x="5156200" y="4133850"/>
          <p14:tracePt t="35295" x="5149850" y="4146550"/>
          <p14:tracePt t="35311" x="5143500" y="4159250"/>
          <p14:tracePt t="35328" x="5130800" y="4184650"/>
          <p14:tracePt t="35415" x="5130800" y="4191000"/>
          <p14:tracePt t="35439" x="5124450" y="4197350"/>
          <p14:tracePt t="35543" x="5118100" y="4197350"/>
          <p14:tracePt t="35559" x="5111750" y="4203700"/>
          <p14:tracePt t="35583" x="5105400" y="4210050"/>
          <p14:tracePt t="35632" x="5099050" y="4216400"/>
          <p14:tracePt t="35680" x="5099050" y="4229100"/>
          <p14:tracePt t="35840" x="5099050" y="4235450"/>
          <p14:tracePt t="35864" x="5105400" y="4235450"/>
          <p14:tracePt t="35888" x="5111750" y="4235450"/>
          <p14:tracePt t="35896" x="5118100" y="4235450"/>
          <p14:tracePt t="35911" x="5124450" y="4235450"/>
          <p14:tracePt t="35920" x="5137150" y="4235450"/>
          <p14:tracePt t="35944" x="5143500" y="4235450"/>
          <p14:tracePt t="35960" x="5149850" y="4222750"/>
          <p14:tracePt t="36032" x="5156200" y="4216400"/>
          <p14:tracePt t="36128" x="5175250" y="4216400"/>
          <p14:tracePt t="36136" x="5181600" y="4216400"/>
          <p14:tracePt t="36145" x="5187950" y="4216400"/>
          <p14:tracePt t="36162" x="5213350" y="4216400"/>
          <p14:tracePt t="36178" x="5232400" y="4203700"/>
          <p14:tracePt t="36195" x="5264150" y="4191000"/>
          <p14:tracePt t="36211" x="5276850" y="4184650"/>
          <p14:tracePt t="36228" x="5308600" y="4184650"/>
          <p14:tracePt t="36245" x="5340350" y="4184650"/>
          <p14:tracePt t="36262" x="5353050" y="4184650"/>
          <p14:tracePt t="36278" x="5359400" y="4184650"/>
          <p14:tracePt t="36496" x="5340350" y="4184650"/>
          <p14:tracePt t="36504" x="5334000" y="4184650"/>
          <p14:tracePt t="36512" x="5295900" y="4197350"/>
          <p14:tracePt t="36536" x="5289550" y="4203700"/>
          <p14:tracePt t="37104" x="5283200" y="4210050"/>
          <p14:tracePt t="37136" x="5283200" y="4229100"/>
          <p14:tracePt t="37152" x="5283200" y="4235450"/>
          <p14:tracePt t="37168" x="5283200" y="4241800"/>
          <p14:tracePt t="37176" x="5289550" y="4241800"/>
          <p14:tracePt t="37184" x="5295900" y="4248150"/>
          <p14:tracePt t="37200" x="5314950" y="4254500"/>
          <p14:tracePt t="37212" x="5340350" y="4254500"/>
          <p14:tracePt t="37228" x="5397500" y="4267200"/>
          <p14:tracePt t="37245" x="5441950" y="4273550"/>
          <p14:tracePt t="37262" x="5524500" y="4273550"/>
          <p14:tracePt t="37278" x="5588000" y="4273550"/>
          <p14:tracePt t="37295" x="5695950" y="4273550"/>
          <p14:tracePt t="37296" x="5740400" y="4248150"/>
          <p14:tracePt t="37312" x="5911850" y="4159250"/>
          <p14:tracePt t="37328" x="6057900" y="4013200"/>
          <p14:tracePt t="37345" x="6178550" y="3854450"/>
          <p14:tracePt t="37362" x="6242050" y="3702050"/>
          <p14:tracePt t="37378" x="6280150" y="3575050"/>
          <p14:tracePt t="37395" x="6299200" y="3492500"/>
          <p14:tracePt t="37412" x="6318250" y="3441700"/>
          <p14:tracePt t="37429" x="6318250" y="3429000"/>
          <p14:tracePt t="37445" x="6318250" y="3422650"/>
          <p14:tracePt t="37462" x="6318250" y="3416300"/>
          <p14:tracePt t="37479" x="6318250" y="3403600"/>
          <p14:tracePt t="37768" x="6318250" y="3397250"/>
          <p14:tracePt t="37784" x="6318250" y="3390900"/>
          <p14:tracePt t="37808" x="6318250" y="3365500"/>
          <p14:tracePt t="37840" x="6318250" y="3346450"/>
          <p14:tracePt t="37872" x="6318250" y="3340100"/>
          <p14:tracePt t="37912" x="6318250" y="3327400"/>
          <p14:tracePt t="37992" x="6318250" y="3321050"/>
          <p14:tracePt t="38016" x="6318250" y="3308350"/>
          <p14:tracePt t="38040" x="6318250" y="3302000"/>
          <p14:tracePt t="38328" x="6318250" y="3289300"/>
          <p14:tracePt t="38344" x="6318250" y="3282950"/>
          <p14:tracePt t="38360" x="6318250" y="3270250"/>
          <p14:tracePt t="38384" x="6318250" y="3263900"/>
          <p14:tracePt t="38392" x="6311900" y="3257550"/>
          <p14:tracePt t="38400" x="6311900" y="3251200"/>
          <p14:tracePt t="38416" x="6311900" y="3244850"/>
          <p14:tracePt t="38429" x="6311900" y="3238500"/>
          <p14:tracePt t="38445" x="6305550" y="3219450"/>
          <p14:tracePt t="38462" x="6305550" y="3213100"/>
          <p14:tracePt t="38479" x="6305550" y="3206750"/>
          <p14:tracePt t="38495" x="6286500" y="3181350"/>
          <p14:tracePt t="38512" x="6286500" y="3168650"/>
          <p14:tracePt t="38529" x="6286500" y="3155950"/>
          <p14:tracePt t="38545" x="6280150" y="3149600"/>
          <p14:tracePt t="38562" x="6280150" y="3136900"/>
          <p14:tracePt t="38832" x="6280150" y="3130550"/>
          <p14:tracePt t="38848" x="6273800" y="3117850"/>
          <p14:tracePt t="38944" x="6267450" y="3111500"/>
          <p14:tracePt t="38960" x="6254750" y="3111500"/>
          <p14:tracePt t="38984" x="6248400" y="3111500"/>
          <p14:tracePt t="39008" x="6242050" y="3105150"/>
          <p14:tracePt t="39024" x="6235700" y="3105150"/>
          <p14:tracePt t="39040" x="6210300" y="3105150"/>
          <p14:tracePt t="39048" x="6191250" y="3105150"/>
          <p14:tracePt t="39056" x="6178550" y="3105150"/>
          <p14:tracePt t="39064" x="6172200" y="3105150"/>
          <p14:tracePt t="39079" x="6159500" y="3105150"/>
          <p14:tracePt t="39096" x="6127750" y="3086100"/>
          <p14:tracePt t="39096" x="6121400" y="3086100"/>
          <p14:tracePt t="39112" x="6089650" y="3079750"/>
          <p14:tracePt t="39129" x="6070600" y="3073400"/>
          <p14:tracePt t="39146" x="6038850" y="3067050"/>
          <p14:tracePt t="39162" x="6026150" y="3054350"/>
          <p14:tracePt t="39179" x="6013450" y="3035300"/>
          <p14:tracePt t="39200" x="6000750" y="3028950"/>
          <p14:tracePt t="39232" x="5994400" y="3028950"/>
          <p14:tracePt t="39248" x="5981700" y="3028950"/>
          <p14:tracePt t="39296" x="5975350" y="3028950"/>
          <p14:tracePt t="39440" x="5962650" y="3028950"/>
          <p14:tracePt t="39456" x="5962650" y="3035300"/>
          <p14:tracePt t="39464" x="5962650" y="3048000"/>
          <p14:tracePt t="39480" x="5962650" y="3054350"/>
          <p14:tracePt t="40961" x="5969000" y="3079750"/>
          <p14:tracePt t="40969" x="5988050" y="3098800"/>
          <p14:tracePt t="40979" x="6045200" y="3155950"/>
          <p14:tracePt t="40996" x="6165850" y="3251200"/>
          <p14:tracePt t="41013" x="6242050" y="3390900"/>
          <p14:tracePt t="41029" x="6292850" y="3524250"/>
          <p14:tracePt t="41046" x="6356350" y="3708400"/>
          <p14:tracePt t="41063" x="6426200" y="3860800"/>
          <p14:tracePt t="41079" x="6489700" y="4025900"/>
          <p14:tracePt t="41096" x="6591300" y="4184650"/>
          <p14:tracePt t="41097" x="6623050" y="4216400"/>
          <p14:tracePt t="41113" x="6673850" y="4273550"/>
          <p14:tracePt t="41129" x="6718300" y="4311650"/>
          <p14:tracePt t="41146" x="6756400" y="4337050"/>
          <p14:tracePt t="41163" x="6781800" y="4375150"/>
          <p14:tracePt t="41180" x="6800850" y="4419600"/>
          <p14:tracePt t="41196" x="6832600" y="4476750"/>
          <p14:tracePt t="41213" x="6851650" y="4533900"/>
          <p14:tracePt t="41229" x="6883400" y="4603750"/>
          <p14:tracePt t="41246" x="6889750" y="4654550"/>
          <p14:tracePt t="41263" x="6902450" y="4699000"/>
          <p14:tracePt t="41279" x="6908800" y="4730750"/>
          <p14:tracePt t="41296" x="6908800" y="4775200"/>
          <p14:tracePt t="41313" x="6908800" y="4838700"/>
          <p14:tracePt t="41329" x="6908800" y="4902200"/>
          <p14:tracePt t="41346" x="6851650" y="4997450"/>
          <p14:tracePt t="41363" x="6762750" y="5118100"/>
          <p14:tracePt t="41379" x="6667500" y="5213350"/>
          <p14:tracePt t="41396" x="6578600" y="5295900"/>
          <p14:tracePt t="41413" x="6527800" y="5340350"/>
          <p14:tracePt t="41429" x="6502400" y="5365750"/>
          <p14:tracePt t="41446" x="6489700" y="5378450"/>
          <p14:tracePt t="41561" x="6477000" y="5391150"/>
          <p14:tracePt t="41577" x="6464300" y="5391150"/>
          <p14:tracePt t="41585" x="6451600" y="5403850"/>
          <p14:tracePt t="41596" x="6445250" y="5410200"/>
          <p14:tracePt t="41613" x="6432550" y="5422900"/>
          <p14:tracePt t="41630" x="6419850" y="5435600"/>
          <p14:tracePt t="41646" x="6407150" y="5461000"/>
          <p14:tracePt t="41673" x="6394450" y="5473700"/>
          <p14:tracePt t="41713" x="6388100" y="5480050"/>
          <p14:tracePt t="41737" x="6381750" y="5480050"/>
          <p14:tracePt t="41753" x="6375400" y="5480050"/>
          <p14:tracePt t="41761" x="6369050" y="5480050"/>
          <p14:tracePt t="41769" x="6350000" y="5480050"/>
          <p14:tracePt t="41779" x="6337300" y="5480050"/>
          <p14:tracePt t="41796" x="6311900" y="5499100"/>
          <p14:tracePt t="41813" x="6286500" y="5524500"/>
          <p14:tracePt t="41829" x="6261100" y="5543550"/>
          <p14:tracePt t="41846" x="6223000" y="5581650"/>
          <p14:tracePt t="41863" x="6191250" y="5632450"/>
          <p14:tracePt t="41880" x="6134100" y="5683250"/>
          <p14:tracePt t="41896" x="6089650" y="5727700"/>
          <p14:tracePt t="41897" x="6064250" y="5759450"/>
          <p14:tracePt t="41913" x="6032500" y="5772150"/>
          <p14:tracePt t="41937" x="6019800" y="5778500"/>
          <p14:tracePt t="41953" x="6013450" y="5778500"/>
          <p14:tracePt t="41969" x="6007100" y="5784850"/>
          <p14:tracePt t="41979" x="6000750" y="5797550"/>
          <p14:tracePt t="41996" x="5994400" y="5803900"/>
          <p14:tracePt t="42013" x="5988050" y="5810250"/>
          <p14:tracePt t="42030" x="5975350" y="5816600"/>
          <p14:tracePt t="42046" x="5943600" y="5842000"/>
          <p14:tracePt t="42063" x="5905500" y="5861050"/>
          <p14:tracePt t="42080" x="5848350" y="5880100"/>
          <p14:tracePt t="42096" x="5803900" y="5880100"/>
          <p14:tracePt t="42097" x="5797550" y="5880100"/>
          <p14:tracePt t="42113" x="5765800" y="5880100"/>
          <p14:tracePt t="42130" x="5734050" y="5867400"/>
          <p14:tracePt t="42146" x="5715000" y="5861050"/>
          <p14:tracePt t="42163" x="5670550" y="5829300"/>
          <p14:tracePt t="42180" x="5664200" y="5822950"/>
          <p14:tracePt t="42196" x="5645150" y="5803900"/>
          <p14:tracePt t="42217" x="5645150" y="5797550"/>
          <p14:tracePt t="42230" x="5645150" y="5778500"/>
          <p14:tracePt t="42246" x="5645150" y="5759450"/>
          <p14:tracePt t="42263" x="5645150" y="5734050"/>
          <p14:tracePt t="42280" x="5689600" y="5702300"/>
          <p14:tracePt t="42296" x="5727700" y="5676900"/>
          <p14:tracePt t="42297" x="5734050" y="5676900"/>
          <p14:tracePt t="42401" x="5740400" y="5670550"/>
          <p14:tracePt t="42417" x="5740400" y="5664200"/>
          <p14:tracePt t="42425" x="5740400" y="5645150"/>
          <p14:tracePt t="42433" x="5746750" y="5632450"/>
          <p14:tracePt t="42446" x="5746750" y="5619750"/>
          <p14:tracePt t="42463" x="5746750" y="5607050"/>
          <p14:tracePt t="42480" x="5746750" y="5600700"/>
          <p14:tracePt t="42521" x="5753100" y="5594350"/>
          <p14:tracePt t="42569" x="5753100" y="5600700"/>
          <p14:tracePt t="42577" x="5753100" y="5607050"/>
          <p14:tracePt t="42601" x="5753100" y="5626100"/>
          <p14:tracePt t="42609" x="5753100" y="5632450"/>
          <p14:tracePt t="42649" x="5753100" y="5638800"/>
          <p14:tracePt t="42665" x="5746750" y="5645150"/>
          <p14:tracePt t="42673" x="5740400" y="5651500"/>
          <p14:tracePt t="42729" x="5734050" y="5657850"/>
          <p14:tracePt t="42753" x="5734050" y="5670550"/>
          <p14:tracePt t="42881" x="5727700" y="5676900"/>
          <p14:tracePt t="42937" x="5715000" y="5676900"/>
          <p14:tracePt t="42945" x="5715000" y="5664200"/>
          <p14:tracePt t="42953" x="5702300" y="5638800"/>
          <p14:tracePt t="42963" x="5695950" y="5632450"/>
          <p14:tracePt t="42980" x="5683250" y="5600700"/>
          <p14:tracePt t="42996" x="5670550" y="5588000"/>
          <p14:tracePt t="43013" x="5664200" y="5575300"/>
          <p14:tracePt t="43113" x="5702300" y="5575300"/>
          <p14:tracePt t="43121" x="5740400" y="5575300"/>
          <p14:tracePt t="43130" x="5803900" y="5575300"/>
          <p14:tracePt t="43146" x="5873750" y="5594350"/>
          <p14:tracePt t="43163" x="5924550" y="5600700"/>
          <p14:tracePt t="43180" x="5937250" y="5600700"/>
          <p14:tracePt t="43233" x="5943600" y="5600700"/>
          <p14:tracePt t="43289" x="5956300" y="5600700"/>
          <p14:tracePt t="43305" x="5962650" y="5600700"/>
          <p14:tracePt t="43369" x="5975350" y="5600700"/>
          <p14:tracePt t="43385" x="5981700" y="5600700"/>
          <p14:tracePt t="43401" x="5988050" y="5600700"/>
          <p14:tracePt t="43409" x="6000750" y="5600700"/>
          <p14:tracePt t="43417" x="6013450" y="5600700"/>
          <p14:tracePt t="43433" x="6019800" y="5600700"/>
          <p14:tracePt t="43447" x="6032500" y="5600700"/>
          <p14:tracePt t="43463" x="6051550" y="5594350"/>
          <p14:tracePt t="43480" x="6070600" y="5594350"/>
          <p14:tracePt t="43496" x="6076950" y="5594350"/>
          <p14:tracePt t="43513" x="6115050" y="5594350"/>
          <p14:tracePt t="43530" x="6134100" y="5594350"/>
          <p14:tracePt t="43610" x="6146800" y="5594350"/>
          <p14:tracePt t="43649" x="6146800" y="5600700"/>
          <p14:tracePt t="43721" x="6153150" y="5607050"/>
          <p14:tracePt t="43841" x="6153150" y="5600700"/>
          <p14:tracePt t="43849" x="6153150" y="5594350"/>
          <p14:tracePt t="44610" x="6165850" y="5588000"/>
          <p14:tracePt t="44618" x="6178550" y="5568950"/>
          <p14:tracePt t="44626" x="6178550" y="5562600"/>
          <p14:tracePt t="44634" x="6178550" y="5543550"/>
          <p14:tracePt t="44647" x="6178550" y="5518150"/>
          <p14:tracePt t="44663" x="6191250" y="5473700"/>
          <p14:tracePt t="44680" x="6191250" y="5461000"/>
          <p14:tracePt t="44697" x="6191250" y="5435600"/>
          <p14:tracePt t="44697" x="6197600" y="5429250"/>
          <p14:tracePt t="44802" x="6197600" y="5435600"/>
          <p14:tracePt t="44810" x="6197600" y="5441950"/>
          <p14:tracePt t="44818" x="6197600" y="5461000"/>
          <p14:tracePt t="44830" x="6197600" y="5467350"/>
          <p14:tracePt t="44847" x="6197600" y="5473700"/>
          <p14:tracePt t="45010" x="6197600" y="5480050"/>
          <p14:tracePt t="45026" x="6191250" y="5480050"/>
          <p14:tracePt t="45034" x="6172200" y="5480050"/>
          <p14:tracePt t="45042" x="6165850" y="5461000"/>
          <p14:tracePt t="45050" x="6153150" y="5441950"/>
          <p14:tracePt t="45064" x="6146800" y="5429250"/>
          <p14:tracePt t="45080" x="6134100" y="5372100"/>
          <p14:tracePt t="45097" x="6134100" y="5295900"/>
          <p14:tracePt t="45114" x="6134100" y="5175250"/>
          <p14:tracePt t="45130" x="6134100" y="5099050"/>
          <p14:tracePt t="45147" x="6134100" y="5041900"/>
          <p14:tracePt t="45164" x="6134100" y="4997450"/>
          <p14:tracePt t="45180" x="6134100" y="4984750"/>
          <p14:tracePt t="45197" x="6134100" y="4965700"/>
          <p14:tracePt t="45214" x="6134100" y="4959350"/>
          <p14:tracePt t="45338" x="6134100" y="4965700"/>
          <p14:tracePt t="45482" x="6127750" y="4978400"/>
          <p14:tracePt t="45522" x="6108700" y="4946650"/>
          <p14:tracePt t="45530" x="6102350" y="4914900"/>
          <p14:tracePt t="45538" x="6089650" y="4889500"/>
          <p14:tracePt t="45547" x="6070600" y="4832350"/>
          <p14:tracePt t="45564" x="6038850" y="4749800"/>
          <p14:tracePt t="45580" x="6013450" y="4635500"/>
          <p14:tracePt t="45597" x="5981700" y="4540250"/>
          <p14:tracePt t="45614" x="5975350" y="4495800"/>
          <p14:tracePt t="45630" x="5975350" y="4489450"/>
          <p14:tracePt t="45647" x="5975350" y="4476750"/>
          <p14:tracePt t="45682" x="5975350" y="4470400"/>
          <p14:tracePt t="45842" x="5981700" y="4464050"/>
          <p14:tracePt t="45858" x="5981700" y="4457700"/>
          <p14:tracePt t="45882" x="5981700" y="4451350"/>
          <p14:tracePt t="46410" x="5969000" y="4476750"/>
          <p14:tracePt t="46418" x="5962650" y="4495800"/>
          <p14:tracePt t="46426" x="5943600" y="4521200"/>
          <p14:tracePt t="46434" x="5943600" y="4540250"/>
          <p14:tracePt t="46447" x="5943600" y="4565650"/>
          <p14:tracePt t="46464" x="5943600" y="4635500"/>
          <p14:tracePt t="46481" x="5943600" y="4686300"/>
          <p14:tracePt t="46497" x="5943600" y="4743450"/>
          <p14:tracePt t="46498" x="5943600" y="4775200"/>
          <p14:tracePt t="46514" x="5943600" y="4806950"/>
          <p14:tracePt t="46531" x="5943600" y="4838700"/>
          <p14:tracePt t="46547" x="5943600" y="4857750"/>
          <p14:tracePt t="46564" x="5943600" y="4889500"/>
          <p14:tracePt t="46581" x="5949950" y="4921250"/>
          <p14:tracePt t="46597" x="5962650" y="4965700"/>
          <p14:tracePt t="46614" x="5962650" y="5010150"/>
          <p14:tracePt t="46631" x="5962650" y="5073650"/>
          <p14:tracePt t="46647" x="5962650" y="5181600"/>
          <p14:tracePt t="46664" x="5962650" y="5359400"/>
          <p14:tracePt t="46681" x="5962650" y="5499100"/>
          <p14:tracePt t="46697" x="5956300" y="5638800"/>
          <p14:tracePt t="46698" x="5930900" y="5715000"/>
          <p14:tracePt t="46714" x="5886450" y="5848350"/>
          <p14:tracePt t="46731" x="5842000" y="5937250"/>
          <p14:tracePt t="46747" x="5759450" y="6026150"/>
          <p14:tracePt t="46764" x="5715000" y="6064250"/>
          <p14:tracePt t="46781" x="5638800" y="6115050"/>
          <p14:tracePt t="46797" x="5568950" y="6159500"/>
          <p14:tracePt t="46814" x="5499100" y="6197600"/>
          <p14:tracePt t="46831" x="5441950" y="6229350"/>
          <p14:tracePt t="46847" x="5340350" y="6273800"/>
          <p14:tracePt t="46864" x="5226050" y="6324600"/>
          <p14:tracePt t="46881" x="5124450" y="6343650"/>
          <p14:tracePt t="46897" x="4972050" y="6407150"/>
          <p14:tracePt t="46898" x="4883150" y="6419850"/>
          <p14:tracePt t="46914" x="4737100" y="6470650"/>
          <p14:tracePt t="46931" x="4622800" y="6508750"/>
          <p14:tracePt t="46947" x="4527550" y="6515100"/>
          <p14:tracePt t="46964" x="4470400" y="6515100"/>
          <p14:tracePt t="46981" x="4381500" y="6515100"/>
          <p14:tracePt t="46997" x="4311650" y="6515100"/>
          <p14:tracePt t="47014" x="4229100" y="6508750"/>
          <p14:tracePt t="47031" x="4184650" y="6496050"/>
          <p14:tracePt t="47047" x="4171950" y="6496050"/>
          <p14:tracePt t="47064" x="4152900" y="6483350"/>
          <p14:tracePt t="47081" x="4146550" y="6483350"/>
          <p14:tracePt t="47098" x="4140200" y="6483350"/>
          <p14:tracePt t="47114" x="4133850" y="6483350"/>
          <p14:tracePt t="47131" x="4108450" y="6483350"/>
          <p14:tracePt t="47147" x="4102100" y="6483350"/>
          <p14:tracePt t="47234" x="4095750" y="6483350"/>
          <p14:tracePt t="47250" x="4095750" y="6496050"/>
          <p14:tracePt t="47266" x="4095750" y="6508750"/>
          <p14:tracePt t="47282" x="4095750" y="6515100"/>
          <p14:tracePt t="47290" x="4102100" y="6521450"/>
          <p14:tracePt t="47298" x="4121150" y="6521450"/>
          <p14:tracePt t="47314" x="4152900" y="6540500"/>
          <p14:tracePt t="47331" x="4178300" y="6546850"/>
          <p14:tracePt t="47347" x="4191000" y="6546850"/>
          <p14:tracePt t="47364" x="4197350" y="6546850"/>
          <p14:tracePt t="47381" x="4216400" y="6546850"/>
          <p14:tracePt t="47402" x="4222750" y="6546850"/>
          <p14:tracePt t="47498" x="4229100" y="6553200"/>
          <p14:tracePt t="47578" x="4229100" y="6572250"/>
          <p14:tracePt t="47602" x="4222750" y="6578600"/>
          <p14:tracePt t="47666" x="4216400" y="6578600"/>
          <p14:tracePt t="47706" x="4203700" y="6572250"/>
          <p14:tracePt t="47762" x="4203700" y="6553200"/>
          <p14:tracePt t="48242" x="4203700" y="6540500"/>
          <p14:tracePt t="48266" x="4203700" y="6534150"/>
          <p14:tracePt t="48274" x="4203700" y="6515100"/>
          <p14:tracePt t="48298" x="4203700" y="6508750"/>
          <p14:tracePt t="48322" x="4203700" y="6502400"/>
          <p14:tracePt t="48330" x="4210050" y="6496050"/>
          <p14:tracePt t="48354" x="4216400" y="6496050"/>
          <p14:tracePt t="48370" x="4222750" y="6483350"/>
          <p14:tracePt t="48394" x="4229100" y="6483350"/>
          <p14:tracePt t="48410" x="4235450" y="6483350"/>
          <p14:tracePt t="48442" x="4254500" y="6483350"/>
          <p14:tracePt t="49354" x="4267200" y="6483350"/>
          <p14:tracePt t="49363" x="4305300" y="6483350"/>
          <p14:tracePt t="49371" x="4337050" y="6457950"/>
          <p14:tracePt t="49381" x="4381500" y="6432550"/>
          <p14:tracePt t="49397" x="4533900" y="6388100"/>
          <p14:tracePt t="49415" x="4781550" y="6299200"/>
          <p14:tracePt t="49431" x="5168900" y="6178550"/>
          <p14:tracePt t="49448" x="5670550" y="6108700"/>
          <p14:tracePt t="49465" x="6070600" y="6064250"/>
          <p14:tracePt t="49481" x="6330950" y="6019800"/>
          <p14:tracePt t="49498" x="6508750" y="6007100"/>
          <p14:tracePt t="49499" x="6565900" y="5994400"/>
          <p14:tracePt t="49515" x="6610350" y="5975350"/>
          <p14:tracePt t="49531" x="6686550" y="5956300"/>
          <p14:tracePt t="49548" x="6769100" y="5918200"/>
          <p14:tracePt t="49565" x="6965950" y="5861050"/>
          <p14:tracePt t="49581" x="7270750" y="5772150"/>
          <p14:tracePt t="49598" x="7569200" y="5702300"/>
          <p14:tracePt t="49615" x="7835900" y="5632450"/>
          <p14:tracePt t="49631" x="7988300" y="5594350"/>
          <p14:tracePt t="49648" x="8013700" y="5581650"/>
          <p14:tracePt t="49747" x="8020050" y="5581650"/>
          <p14:tracePt t="49763" x="8032750" y="5581650"/>
          <p14:tracePt t="49771" x="8039100" y="5581650"/>
          <p14:tracePt t="49875" x="8051800" y="5568950"/>
          <p14:tracePt t="49891" x="8045450" y="5568950"/>
          <p14:tracePt t="49899" x="8013700" y="5562600"/>
          <p14:tracePt t="49915" x="7899400" y="5530850"/>
          <p14:tracePt t="49931" x="7753350" y="5518150"/>
          <p14:tracePt t="49948" x="7645400" y="5505450"/>
          <p14:tracePt t="49965" x="7600950" y="5505450"/>
          <p14:tracePt t="49981" x="7594600" y="5505450"/>
          <p14:tracePt t="50027" x="7575550" y="5505450"/>
          <p14:tracePt t="50051" x="7556500" y="5505450"/>
          <p14:tracePt t="50067" x="7550150" y="5524500"/>
          <p14:tracePt t="50083" x="7550150" y="5530850"/>
          <p14:tracePt t="50098" x="7543800" y="5537200"/>
          <p14:tracePt t="50115" x="7512050" y="5562600"/>
          <p14:tracePt t="50147" x="7505700" y="5568950"/>
          <p14:tracePt t="50339" x="7505700" y="5575300"/>
          <p14:tracePt t="50347" x="7505700" y="5581650"/>
          <p14:tracePt t="50365" x="7531100" y="5594350"/>
          <p14:tracePt t="50381" x="7543800" y="5607050"/>
          <p14:tracePt t="50398" x="7569200" y="5613400"/>
          <p14:tracePt t="50415" x="7594600" y="5638800"/>
          <p14:tracePt t="50432" x="7600950" y="5645150"/>
          <p14:tracePt t="50448" x="7613650" y="5657850"/>
          <p14:tracePt t="50465" x="7613650" y="5670550"/>
          <p14:tracePt t="50635" x="7613650" y="5676900"/>
          <p14:tracePt t="50651" x="7613650" y="5689600"/>
          <p14:tracePt t="50667" x="7613650" y="5695950"/>
          <p14:tracePt t="50682" x="7613650" y="5708650"/>
          <p14:tracePt t="50698" x="7613650" y="5715000"/>
          <p14:tracePt t="50715" x="7613650" y="5746750"/>
          <p14:tracePt t="50736" x="7613650" y="5765800"/>
          <p14:tracePt t="50748" x="7613650" y="5791200"/>
          <p14:tracePt t="50765" x="7607300" y="5803900"/>
          <p14:tracePt t="50782" x="7600950" y="5816600"/>
          <p14:tracePt t="50803" x="7594600" y="5816600"/>
          <p14:tracePt t="50819" x="7575550" y="5816600"/>
          <p14:tracePt t="50843" x="7569200" y="5816600"/>
          <p14:tracePt t="50851" x="7562850" y="5816600"/>
          <p14:tracePt t="50865" x="7556500" y="5816600"/>
          <p14:tracePt t="50891" x="7537450" y="5816600"/>
          <p14:tracePt t="50899" x="7531100" y="5810250"/>
          <p14:tracePt t="50915" x="7524750" y="5803900"/>
          <p14:tracePt t="50939" x="7524750" y="5797550"/>
          <p14:tracePt t="50963" x="7524750" y="5791200"/>
          <p14:tracePt t="51027" x="7524750" y="5772150"/>
          <p14:tracePt t="51043" x="7524750" y="5765800"/>
          <p14:tracePt t="51051" x="7524750" y="5759450"/>
          <p14:tracePt t="51065" x="7524750" y="5753100"/>
          <p14:tracePt t="51082" x="7524750" y="5740400"/>
          <p14:tracePt t="51098" x="7524750" y="5721350"/>
          <p14:tracePt t="51099" x="7524750" y="5715000"/>
          <p14:tracePt t="51115" x="7524750" y="5683250"/>
          <p14:tracePt t="51132" x="7524750" y="5657850"/>
          <p14:tracePt t="51148" x="7524750" y="5632450"/>
          <p14:tracePt t="51165" x="7524750" y="5613400"/>
          <p14:tracePt t="51182" x="7524750" y="5600700"/>
          <p14:tracePt t="51198" x="7524750" y="5581650"/>
          <p14:tracePt t="51215" x="7524750" y="5568950"/>
          <p14:tracePt t="51232" x="7524750" y="5562600"/>
          <p14:tracePt t="51249" x="7524750" y="5543550"/>
          <p14:tracePt t="51267" x="7518400" y="5537200"/>
          <p14:tracePt t="51395" x="7518400" y="5530850"/>
          <p14:tracePt t="51419" x="7505700" y="5524500"/>
          <p14:tracePt t="51435" x="7499350" y="5518150"/>
          <p14:tracePt t="51443" x="7493000" y="5518150"/>
          <p14:tracePt t="51451" x="7486650" y="5518150"/>
          <p14:tracePt t="51465" x="7480300" y="5518150"/>
          <p14:tracePt t="51482" x="7448550" y="5499100"/>
          <p14:tracePt t="51498" x="7416800" y="5499100"/>
          <p14:tracePt t="51515" x="7410450" y="5492750"/>
          <p14:tracePt t="51532" x="7404100" y="5492750"/>
          <p14:tracePt t="51667" x="7397750" y="5492750"/>
          <p14:tracePt t="52091" x="7397750" y="5499100"/>
          <p14:tracePt t="52115" x="7397750" y="5505450"/>
          <p14:tracePt t="52812" x="7397750" y="5524500"/>
          <p14:tracePt t="52827" x="7397750" y="5530850"/>
          <p14:tracePt t="53124" x="7378700" y="5549900"/>
          <p14:tracePt t="53140" x="7372350" y="5549900"/>
          <p14:tracePt t="53149" x="7366000" y="5556250"/>
          <p14:tracePt t="53165" x="7359650" y="5556250"/>
          <p14:tracePt t="53182" x="7340600" y="5556250"/>
          <p14:tracePt t="53199" x="7334250" y="5556250"/>
          <p14:tracePt t="53216" x="7327900" y="5556250"/>
          <p14:tracePt t="53235" x="7321550" y="5556250"/>
          <p14:tracePt t="53492" x="7296150" y="5562600"/>
          <p14:tracePt t="53508" x="7296150" y="5568950"/>
          <p14:tracePt t="53516" x="7283450" y="5575300"/>
          <p14:tracePt t="53548" x="7277100" y="5588000"/>
          <p14:tracePt t="53564" x="7270750" y="5613400"/>
          <p14:tracePt t="53596" x="7270750" y="5619750"/>
          <p14:tracePt t="53604" x="7270750" y="5626100"/>
          <p14:tracePt t="53612" x="7270750" y="5638800"/>
          <p14:tracePt t="53620" x="7270750" y="5645150"/>
          <p14:tracePt t="53636" x="7270750" y="5657850"/>
          <p14:tracePt t="53652" x="7270750" y="5664200"/>
          <p14:tracePt t="53692" x="7251700" y="5702300"/>
          <p14:tracePt t="53700" x="7245350" y="5715000"/>
          <p14:tracePt t="53708" x="7226300" y="5746750"/>
          <p14:tracePt t="53716" x="7207250" y="5765800"/>
          <p14:tracePt t="53732" x="7169150" y="5803900"/>
          <p14:tracePt t="53749" x="7131050" y="5829300"/>
          <p14:tracePt t="53766" x="7105650" y="5848350"/>
          <p14:tracePt t="53782" x="7099300" y="5854700"/>
          <p14:tracePt t="53799" x="7067550" y="5880100"/>
          <p14:tracePt t="53816" x="7048500" y="5899150"/>
          <p14:tracePt t="53832" x="7023100" y="5937250"/>
          <p14:tracePt t="53849" x="7004050" y="5956300"/>
          <p14:tracePt t="53866" x="6978650" y="5981700"/>
          <p14:tracePt t="53882" x="6953250" y="6007100"/>
          <p14:tracePt t="53899" x="6940550" y="6019800"/>
          <p14:tracePt t="53900" x="6915150" y="6038850"/>
          <p14:tracePt t="53916" x="6889750" y="6064250"/>
          <p14:tracePt t="53932" x="6858000" y="6102350"/>
          <p14:tracePt t="53949" x="6819900" y="6134100"/>
          <p14:tracePt t="53966" x="6775450" y="6172200"/>
          <p14:tracePt t="53982" x="6743700" y="6184900"/>
          <p14:tracePt t="53999" x="6718300" y="6197600"/>
          <p14:tracePt t="54016" x="6692900" y="6197600"/>
          <p14:tracePt t="54032" x="6680200" y="6197600"/>
          <p14:tracePt t="54052" x="6673850" y="6203950"/>
          <p14:tracePt t="54076" x="6673850" y="6210300"/>
          <p14:tracePt t="54092" x="6673850" y="6229350"/>
          <p14:tracePt t="54100" x="6680200" y="6229350"/>
          <p14:tracePt t="54116" x="6692900" y="6235700"/>
          <p14:tracePt t="54132" x="6718300" y="6261100"/>
          <p14:tracePt t="54149" x="6731000" y="6273800"/>
          <p14:tracePt t="54166" x="6731000" y="6280150"/>
          <p14:tracePt t="54182" x="6743700" y="6299200"/>
          <p14:tracePt t="54364" x="6743700" y="6305550"/>
          <p14:tracePt t="54380" x="6743700" y="6318250"/>
          <p14:tracePt t="54388" x="6743700" y="6324600"/>
          <p14:tracePt t="54399" x="6737350" y="6343650"/>
          <p14:tracePt t="54416" x="6731000" y="6350000"/>
          <p14:tracePt t="54468" x="6731000" y="6356350"/>
          <p14:tracePt t="54492" x="6724650" y="6362700"/>
          <p14:tracePt t="54604" x="6724650" y="6356350"/>
          <p14:tracePt t="54612" x="6724650" y="6343650"/>
          <p14:tracePt t="54620" x="6724650" y="6324600"/>
          <p14:tracePt t="54636" x="6718300" y="6305550"/>
          <p14:tracePt t="54660" x="6699250" y="6305550"/>
          <p14:tracePt t="54668" x="6692900" y="6305550"/>
          <p14:tracePt t="54682" x="6686550" y="6305550"/>
          <p14:tracePt t="54699" x="6680200" y="6305550"/>
          <p14:tracePt t="54716" x="6642100" y="6305550"/>
          <p14:tracePt t="54732" x="6610350" y="6305550"/>
          <p14:tracePt t="54749" x="6578600" y="6305550"/>
          <p14:tracePt t="54766" x="6534150" y="6324600"/>
          <p14:tracePt t="54782" x="6477000" y="6337300"/>
          <p14:tracePt t="54799" x="6438900" y="6337300"/>
          <p14:tracePt t="54816" x="6388100" y="6356350"/>
          <p14:tracePt t="54833" x="6330950" y="6375400"/>
          <p14:tracePt t="54849" x="6311900" y="6388100"/>
          <p14:tracePt t="54866" x="6299200" y="6388100"/>
          <p14:tracePt t="54883" x="6286500" y="6388100"/>
          <p14:tracePt t="54899" x="6267450" y="6394450"/>
          <p14:tracePt t="55092" x="6305550" y="6369050"/>
          <p14:tracePt t="55100" x="6330950" y="6369050"/>
          <p14:tracePt t="55116" x="6419850" y="6324600"/>
          <p14:tracePt t="55133" x="6477000" y="6305550"/>
          <p14:tracePt t="55149" x="6648450" y="6254750"/>
          <p14:tracePt t="55166" x="6858000" y="6242050"/>
          <p14:tracePt t="55183" x="7086600" y="6197600"/>
          <p14:tracePt t="55199" x="7334250" y="6172200"/>
          <p14:tracePt t="55216" x="7664450" y="6127750"/>
          <p14:tracePt t="55233" x="7912100" y="6115050"/>
          <p14:tracePt t="55249" x="8121650" y="6115050"/>
          <p14:tracePt t="55266" x="8197850" y="6115050"/>
          <p14:tracePt t="55283" x="8235950" y="6115050"/>
          <p14:tracePt t="55388" x="8216900" y="6089650"/>
          <p14:tracePt t="55396" x="8134350" y="6026150"/>
          <p14:tracePt t="55404" x="8039100" y="5924550"/>
          <p14:tracePt t="55416" x="7943850" y="5842000"/>
          <p14:tracePt t="55433" x="7696200" y="5626100"/>
          <p14:tracePt t="55449" x="7435850" y="5334000"/>
          <p14:tracePt t="55466" x="7264400" y="4959350"/>
          <p14:tracePt t="55483" x="7042150" y="4305300"/>
          <p14:tracePt t="55499" x="6870700" y="3733800"/>
          <p14:tracePt t="55500" x="6769100" y="3384550"/>
          <p14:tracePt t="55516" x="6546850" y="2857500"/>
          <p14:tracePt t="55533" x="6203950" y="2387600"/>
          <p14:tracePt t="55549" x="5772150" y="1885950"/>
          <p14:tracePt t="55566" x="5105400" y="1479550"/>
          <p14:tracePt t="55583" x="4457700" y="1123950"/>
          <p14:tracePt t="55599" x="3790950" y="850900"/>
          <p14:tracePt t="55616" x="3289300" y="692150"/>
          <p14:tracePt t="55633" x="2933700" y="571500"/>
          <p14:tracePt t="55649" x="2787650" y="508000"/>
          <p14:tracePt t="55666" x="2749550" y="482600"/>
          <p14:tracePt t="55683" x="2730500" y="469900"/>
          <p14:tracePt t="55756" x="2724150" y="463550"/>
          <p14:tracePt t="55772" x="2717800" y="463550"/>
          <p14:tracePt t="55780" x="2711450" y="463550"/>
          <p14:tracePt t="55868" x="2717800" y="463550"/>
          <p14:tracePt t="55876" x="2800350" y="431800"/>
          <p14:tracePt t="55884" x="2908300" y="419100"/>
          <p14:tracePt t="55899" x="3048000" y="419100"/>
          <p14:tracePt t="55916" x="3308350" y="41910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A history of large impacts</a:t>
            </a:r>
            <a:endParaRPr lang="en-CA" sz="4800" b="1" dirty="0">
              <a:latin typeface="+mn-lt"/>
            </a:endParaRPr>
          </a:p>
        </p:txBody>
      </p:sp>
      <p:sp>
        <p:nvSpPr>
          <p:cNvPr id="3" name="Rectangle 2"/>
          <p:cNvSpPr/>
          <p:nvPr/>
        </p:nvSpPr>
        <p:spPr>
          <a:xfrm>
            <a:off x="588498" y="6211669"/>
            <a:ext cx="7966222" cy="369332"/>
          </a:xfrm>
          <a:prstGeom prst="rect">
            <a:avLst/>
          </a:prstGeom>
        </p:spPr>
        <p:txBody>
          <a:bodyPr wrap="square">
            <a:spAutoFit/>
          </a:bodyPr>
          <a:lstStyle/>
          <a:p>
            <a:r>
              <a:rPr lang="en-CA" dirty="0">
                <a:hlinkClick r:id="rId4"/>
              </a:rPr>
              <a:t>http://www.passc.net/EarthImpactDatabase/New%20website_05-2018/Index.html</a:t>
            </a:r>
            <a:endParaRPr lang="en-CA"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047" y="1493909"/>
            <a:ext cx="7920000" cy="4611200"/>
          </a:xfrm>
          <a:prstGeom prst="rect">
            <a:avLst/>
          </a:prstGeom>
        </p:spPr>
      </p:pic>
      <p:sp>
        <p:nvSpPr>
          <p:cNvPr id="6" name="Rectangle 5"/>
          <p:cNvSpPr/>
          <p:nvPr/>
        </p:nvSpPr>
        <p:spPr>
          <a:xfrm>
            <a:off x="1735016" y="2918265"/>
            <a:ext cx="1137137" cy="707886"/>
          </a:xfrm>
          <a:prstGeom prst="rect">
            <a:avLst/>
          </a:prstGeom>
        </p:spPr>
        <p:txBody>
          <a:bodyPr wrap="square">
            <a:spAutoFit/>
          </a:bodyPr>
          <a:lstStyle/>
          <a:p>
            <a:r>
              <a:rPr lang="en-CA" sz="2000" b="1" dirty="0" smtClean="0">
                <a:solidFill>
                  <a:srgbClr val="FF0000"/>
                </a:solidFill>
                <a:hlinkClick r:id="rId6"/>
              </a:rPr>
              <a:t>North America</a:t>
            </a:r>
            <a:endParaRPr lang="en-CA" sz="2000" b="1" dirty="0">
              <a:solidFill>
                <a:srgbClr val="FF0000"/>
              </a:solidFill>
            </a:endParaRPr>
          </a:p>
        </p:txBody>
      </p:sp>
      <p:sp>
        <p:nvSpPr>
          <p:cNvPr id="7" name="Rectangle 6"/>
          <p:cNvSpPr/>
          <p:nvPr/>
        </p:nvSpPr>
        <p:spPr>
          <a:xfrm>
            <a:off x="4360984" y="4078851"/>
            <a:ext cx="867508" cy="400110"/>
          </a:xfrm>
          <a:prstGeom prst="rect">
            <a:avLst/>
          </a:prstGeom>
        </p:spPr>
        <p:txBody>
          <a:bodyPr wrap="square">
            <a:spAutoFit/>
          </a:bodyPr>
          <a:lstStyle/>
          <a:p>
            <a:r>
              <a:rPr lang="en-CA" sz="2000" b="1" dirty="0" smtClean="0">
                <a:hlinkClick r:id="rId7"/>
              </a:rPr>
              <a:t>Africa</a:t>
            </a:r>
            <a:endParaRPr lang="en-CA" sz="2000" b="1" dirty="0"/>
          </a:p>
        </p:txBody>
      </p:sp>
      <p:sp>
        <p:nvSpPr>
          <p:cNvPr id="9" name="Rectangle 8"/>
          <p:cNvSpPr/>
          <p:nvPr/>
        </p:nvSpPr>
        <p:spPr>
          <a:xfrm>
            <a:off x="6025660" y="2812759"/>
            <a:ext cx="1512277" cy="400110"/>
          </a:xfrm>
          <a:prstGeom prst="rect">
            <a:avLst/>
          </a:prstGeom>
        </p:spPr>
        <p:txBody>
          <a:bodyPr wrap="square">
            <a:spAutoFit/>
          </a:bodyPr>
          <a:lstStyle/>
          <a:p>
            <a:r>
              <a:rPr lang="en-CA" sz="2000" b="1" dirty="0" smtClean="0">
                <a:hlinkClick r:id="rId8"/>
              </a:rPr>
              <a:t>Russia/Asia</a:t>
            </a:r>
            <a:endParaRPr lang="en-CA" sz="20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4834110"/>
      </p:ext>
    </p:extLst>
  </p:cSld>
  <p:clrMapOvr>
    <a:masterClrMapping/>
  </p:clrMapOvr>
  <mc:AlternateContent xmlns:mc="http://schemas.openxmlformats.org/markup-compatibility/2006">
    <mc:Choice xmlns:p14="http://schemas.microsoft.com/office/powerpoint/2010/main" Requires="p14">
      <p:transition spd="slow" p14:dur="2000" advTm="168711"/>
    </mc:Choice>
    <mc:Fallback>
      <p:transition spd="slow" advTm="168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00" x="3251200" y="355600"/>
          <p14:tracePt t="1608" x="3105150" y="63500"/>
          <p14:tracePt t="1624" x="2749550" y="0"/>
          <p14:tracePt t="1641" x="1473200" y="0"/>
          <p14:tracePt t="1672" x="501650" y="0"/>
          <p14:tracePt t="1672" x="336550" y="0"/>
          <p14:tracePt t="1680" x="228600" y="0"/>
          <p14:tracePt t="1690" x="184150" y="0"/>
          <p14:tracePt t="1707" x="114300" y="0"/>
          <p14:tracePt t="1723" x="82550" y="0"/>
          <p14:tracePt t="1800" x="127000" y="6350"/>
          <p14:tracePt t="1808" x="190500" y="31750"/>
          <p14:tracePt t="1823" x="266700" y="82550"/>
          <p14:tracePt t="1840" x="546100" y="203200"/>
          <p14:tracePt t="1857" x="730250" y="279400"/>
          <p14:tracePt t="1873" x="882650" y="342900"/>
          <p14:tracePt t="1890" x="1073150" y="482600"/>
          <p14:tracePt t="1907" x="1301750" y="647700"/>
          <p14:tracePt t="1923" x="1543050" y="850900"/>
          <p14:tracePt t="1940" x="1828800" y="1136650"/>
          <p14:tracePt t="1957" x="2038350" y="1435100"/>
          <p14:tracePt t="1973" x="2171700" y="1784350"/>
          <p14:tracePt t="1990" x="2260600" y="2101850"/>
          <p14:tracePt t="2007" x="2330450" y="2432050"/>
          <p14:tracePt t="2023" x="2374900" y="2730500"/>
          <p14:tracePt t="2024" x="2387600" y="2851150"/>
          <p14:tracePt t="2040" x="2476500" y="3124200"/>
          <p14:tracePt t="2057" x="2603500" y="3359150"/>
          <p14:tracePt t="2073" x="2781300" y="3568700"/>
          <p14:tracePt t="2090" x="3219450" y="3816350"/>
          <p14:tracePt t="2107" x="3854450" y="3968750"/>
          <p14:tracePt t="2123" x="4476750" y="4032250"/>
          <p14:tracePt t="2140" x="4933950" y="4032250"/>
          <p14:tracePt t="2157" x="5276850" y="4032250"/>
          <p14:tracePt t="2173" x="5486400" y="4032250"/>
          <p14:tracePt t="2190" x="5530850" y="4032250"/>
          <p14:tracePt t="2207" x="5549900" y="4019550"/>
          <p14:tracePt t="2256" x="5556250" y="4013200"/>
          <p14:tracePt t="2264" x="5556250" y="4000500"/>
          <p14:tracePt t="2273" x="5581650" y="3956050"/>
          <p14:tracePt t="2290" x="5613400" y="3905250"/>
          <p14:tracePt t="2307" x="5638800" y="3841750"/>
          <p14:tracePt t="2323" x="5638800" y="3810000"/>
          <p14:tracePt t="2340" x="5638800" y="3765550"/>
          <p14:tracePt t="2357" x="5638800" y="3752850"/>
          <p14:tracePt t="2697" x="5638800" y="3746500"/>
          <p14:tracePt t="2704" x="5638800" y="3721100"/>
          <p14:tracePt t="2712" x="5638800" y="3695700"/>
          <p14:tracePt t="2724" x="5721350" y="3619500"/>
          <p14:tracePt t="2740" x="5911850" y="3486150"/>
          <p14:tracePt t="2757" x="6007100" y="3390900"/>
          <p14:tracePt t="2774" x="6045200" y="3257550"/>
          <p14:tracePt t="2790" x="6045200" y="3067050"/>
          <p14:tracePt t="2807" x="6038850" y="2838450"/>
          <p14:tracePt t="2824" x="5969000" y="2609850"/>
          <p14:tracePt t="2824" x="5943600" y="2463800"/>
          <p14:tracePt t="2840" x="5842000" y="2197100"/>
          <p14:tracePt t="2857" x="5803900" y="1981200"/>
          <p14:tracePt t="2874" x="5753100" y="1816100"/>
          <p14:tracePt t="2890" x="5702300" y="1727200"/>
          <p14:tracePt t="2907" x="5664200" y="1676400"/>
          <p14:tracePt t="2924" x="5657850" y="1676400"/>
          <p14:tracePt t="2940" x="5651500" y="1676400"/>
          <p14:tracePt t="2957" x="5645150" y="1682750"/>
          <p14:tracePt t="2974" x="5645150" y="1746250"/>
          <p14:tracePt t="2990" x="5645150" y="1866900"/>
          <p14:tracePt t="3007" x="5645150" y="1974850"/>
          <p14:tracePt t="3024" x="5645150" y="2082800"/>
          <p14:tracePt t="3024" x="5645150" y="2120900"/>
          <p14:tracePt t="3040" x="5626100" y="2178050"/>
          <p14:tracePt t="3057" x="5626100" y="2209800"/>
          <p14:tracePt t="3074" x="5626100" y="2235200"/>
          <p14:tracePt t="3090" x="5626100" y="2247900"/>
          <p14:tracePt t="3107" x="5626100" y="2260600"/>
          <p14:tracePt t="3124" x="5626100" y="2273300"/>
          <p14:tracePt t="3140" x="5626100" y="2279650"/>
          <p14:tracePt t="3157" x="5632450" y="2286000"/>
          <p14:tracePt t="3174" x="5664200" y="2286000"/>
          <p14:tracePt t="3191" x="5695950" y="2286000"/>
          <p14:tracePt t="3207" x="5753100" y="2286000"/>
          <p14:tracePt t="3224" x="5778500" y="2266950"/>
          <p14:tracePt t="3224" x="5784850" y="2260600"/>
          <p14:tracePt t="3240" x="5822950" y="2228850"/>
          <p14:tracePt t="3257" x="5835650" y="2216150"/>
          <p14:tracePt t="3274" x="5842000" y="2197100"/>
          <p14:tracePt t="3290" x="5848350" y="2190750"/>
          <p14:tracePt t="3307" x="5848350" y="2165350"/>
          <p14:tracePt t="3324" x="5867400" y="2133600"/>
          <p14:tracePt t="3340" x="5867400" y="2114550"/>
          <p14:tracePt t="3357" x="5867400" y="2076450"/>
          <p14:tracePt t="3374" x="5867400" y="2032000"/>
          <p14:tracePt t="3390" x="5854700" y="1974850"/>
          <p14:tracePt t="3407" x="5829300" y="1905000"/>
          <p14:tracePt t="3424" x="5797550" y="1847850"/>
          <p14:tracePt t="3424" x="5791200" y="1816100"/>
          <p14:tracePt t="3440" x="5772150" y="1790700"/>
          <p14:tracePt t="3457" x="5765800" y="1778000"/>
          <p14:tracePt t="3474" x="5759450" y="1765300"/>
          <p14:tracePt t="3937" x="5740400" y="1765300"/>
          <p14:tracePt t="3944" x="5734050" y="1765300"/>
          <p14:tracePt t="3957" x="5727700" y="1771650"/>
          <p14:tracePt t="3974" x="5721350" y="1778000"/>
          <p14:tracePt t="3990" x="5695950" y="1784350"/>
          <p14:tracePt t="4007" x="5676900" y="1809750"/>
          <p14:tracePt t="4025" x="5664200" y="1828800"/>
          <p14:tracePt t="4041" x="5657850" y="1835150"/>
          <p14:tracePt t="4057" x="5645150" y="1841500"/>
          <p14:tracePt t="4074" x="5638800" y="1847850"/>
          <p14:tracePt t="4305" x="5632450" y="1860550"/>
          <p14:tracePt t="4337" x="5613400" y="1873250"/>
          <p14:tracePt t="4345" x="5607050" y="1879600"/>
          <p14:tracePt t="4353" x="5594350" y="1892300"/>
          <p14:tracePt t="4361" x="5575300" y="1911350"/>
          <p14:tracePt t="4374" x="5568950" y="1917700"/>
          <p14:tracePt t="4391" x="5530850" y="1930400"/>
          <p14:tracePt t="4601" x="5518150" y="1949450"/>
          <p14:tracePt t="4609" x="5499100" y="1968500"/>
          <p14:tracePt t="4641" x="5492750" y="1974850"/>
          <p14:tracePt t="4921" x="5492750" y="1968500"/>
          <p14:tracePt t="5137" x="5492750" y="1955800"/>
          <p14:tracePt t="5201" x="5486400" y="1962150"/>
          <p14:tracePt t="5505" x="5473700" y="1955800"/>
          <p14:tracePt t="5609" x="5467350" y="1962150"/>
          <p14:tracePt t="5633" x="5461000" y="1962150"/>
          <p14:tracePt t="5641" x="5454650" y="1968500"/>
          <p14:tracePt t="5673" x="5448300" y="1968500"/>
          <p14:tracePt t="5689" x="5441950" y="1974850"/>
          <p14:tracePt t="5737" x="5429250" y="1974850"/>
          <p14:tracePt t="5753" x="5422900" y="1974850"/>
          <p14:tracePt t="5761" x="5416550" y="1974850"/>
          <p14:tracePt t="5769" x="5410200" y="1974850"/>
          <p14:tracePt t="5777" x="5384800" y="1974850"/>
          <p14:tracePt t="5791" x="5346700" y="1987550"/>
          <p14:tracePt t="5808" x="5264150" y="2012950"/>
          <p14:tracePt t="5824" x="5111750" y="2076450"/>
          <p14:tracePt t="5825" x="5016500" y="2120900"/>
          <p14:tracePt t="5841" x="4864100" y="2209800"/>
          <p14:tracePt t="5858" x="4673600" y="2330450"/>
          <p14:tracePt t="5874" x="4464050" y="2482850"/>
          <p14:tracePt t="5891" x="4324350" y="2571750"/>
          <p14:tracePt t="5908" x="4203700" y="2647950"/>
          <p14:tracePt t="5924" x="4133850" y="2692400"/>
          <p14:tracePt t="5941" x="4102100" y="2717800"/>
          <p14:tracePt t="5958" x="4070350" y="2768600"/>
          <p14:tracePt t="5974" x="4038600" y="2832100"/>
          <p14:tracePt t="5991" x="4006850" y="2901950"/>
          <p14:tracePt t="6008" x="3987800" y="2946400"/>
          <p14:tracePt t="6024" x="3981450" y="3003550"/>
          <p14:tracePt t="6025" x="3981450" y="3009900"/>
          <p14:tracePt t="6041" x="3968750" y="3041650"/>
          <p14:tracePt t="6058" x="3968750" y="3048000"/>
          <p14:tracePt t="6153" x="3968750" y="3054350"/>
          <p14:tracePt t="6169" x="3981450" y="3054350"/>
          <p14:tracePt t="6257" x="3987800" y="3054350"/>
          <p14:tracePt t="6265" x="3987800" y="3048000"/>
          <p14:tracePt t="6289" x="3987800" y="3041650"/>
          <p14:tracePt t="6305" x="3987800" y="3035300"/>
          <p14:tracePt t="6353" x="3987800" y="3028950"/>
          <p14:tracePt t="6505" x="3975100" y="3028950"/>
          <p14:tracePt t="6521" x="3968750" y="3028950"/>
          <p14:tracePt t="6529" x="3962400" y="3035300"/>
          <p14:tracePt t="6545" x="3956050" y="3035300"/>
          <p14:tracePt t="6558" x="3949700" y="3041650"/>
          <p14:tracePt t="8018" x="3949700" y="3022600"/>
          <p14:tracePt t="8025" x="3949700" y="2997200"/>
          <p14:tracePt t="8033" x="3949700" y="2990850"/>
          <p14:tracePt t="8042" x="3943350" y="2984500"/>
          <p14:tracePt t="8058" x="3943350" y="2940050"/>
          <p14:tracePt t="8075" x="3930650" y="2921000"/>
          <p14:tracePt t="8091" x="3924300" y="2882900"/>
          <p14:tracePt t="8108" x="3905250" y="2825750"/>
          <p14:tracePt t="8125" x="3898900" y="2781300"/>
          <p14:tracePt t="8141" x="3898900" y="2736850"/>
          <p14:tracePt t="8158" x="3886200" y="2724150"/>
          <p14:tracePt t="8175" x="3886200" y="2711450"/>
          <p14:tracePt t="8191" x="3886200" y="2698750"/>
          <p14:tracePt t="8218" x="3873500" y="2692400"/>
          <p14:tracePt t="8226" x="3854450" y="2692400"/>
          <p14:tracePt t="8241" x="3765550" y="2692400"/>
          <p14:tracePt t="8258" x="3435350" y="2717800"/>
          <p14:tracePt t="8275" x="2800350" y="2730500"/>
          <p14:tracePt t="8291" x="2025650" y="2730500"/>
          <p14:tracePt t="8308" x="1581150" y="2730500"/>
          <p14:tracePt t="8325" x="1441450" y="2730500"/>
          <p14:tracePt t="8342" x="1390650" y="2717800"/>
          <p14:tracePt t="8358" x="1377950" y="2711450"/>
          <p14:tracePt t="8375" x="1371600" y="2679700"/>
          <p14:tracePt t="8392" x="1358900" y="2597150"/>
          <p14:tracePt t="8408" x="1358900" y="2520950"/>
          <p14:tracePt t="8425" x="1327150" y="2413000"/>
          <p14:tracePt t="8426" x="1327150" y="2355850"/>
          <p14:tracePt t="8442" x="1327150" y="2266950"/>
          <p14:tracePt t="8458" x="1327150" y="2178050"/>
          <p14:tracePt t="8475" x="1327150" y="2120900"/>
          <p14:tracePt t="8492" x="1339850" y="2063750"/>
          <p14:tracePt t="8508" x="1377950" y="1993900"/>
          <p14:tracePt t="8525" x="1397000" y="1943100"/>
          <p14:tracePt t="8542" x="1403350" y="1924050"/>
          <p14:tracePt t="8558" x="1422400" y="1898650"/>
          <p14:tracePt t="8575" x="1422400" y="1885950"/>
          <p14:tracePt t="8592" x="1428750" y="1873250"/>
          <p14:tracePt t="8674" x="1428750" y="1879600"/>
          <p14:tracePt t="8682" x="1435100" y="1885950"/>
          <p14:tracePt t="8698" x="1435100" y="1892300"/>
          <p14:tracePt t="8708" x="1435100" y="1898650"/>
          <p14:tracePt t="8725" x="1454150" y="1930400"/>
          <p14:tracePt t="8742" x="1466850" y="1949450"/>
          <p14:tracePt t="8758" x="1473200" y="1962150"/>
          <p14:tracePt t="8775" x="1485900" y="1968500"/>
          <p14:tracePt t="8792" x="1492250" y="1974850"/>
          <p14:tracePt t="8930" x="1473200" y="1968500"/>
          <p14:tracePt t="8938" x="1466850" y="1962150"/>
          <p14:tracePt t="8946" x="1460500" y="1949450"/>
          <p14:tracePt t="8959" x="1447800" y="1943100"/>
          <p14:tracePt t="8975" x="1416050" y="1911350"/>
          <p14:tracePt t="8992" x="1371600" y="1873250"/>
          <p14:tracePt t="9008" x="1327150" y="1803400"/>
          <p14:tracePt t="9025" x="1308100" y="1739900"/>
          <p14:tracePt t="9026" x="1301750" y="1714500"/>
          <p14:tracePt t="9042" x="1263650" y="1663700"/>
          <p14:tracePt t="9059" x="1244600" y="1619250"/>
          <p14:tracePt t="9075" x="1225550" y="1593850"/>
          <p14:tracePt t="9092" x="1219200" y="1581150"/>
          <p14:tracePt t="9109" x="1212850" y="1574800"/>
          <p14:tracePt t="9125" x="1206500" y="1574800"/>
          <p14:tracePt t="9142" x="1200150" y="1574800"/>
          <p14:tracePt t="9158" x="1187450" y="1574800"/>
          <p14:tracePt t="9186" x="1181100" y="1568450"/>
          <p14:tracePt t="9194" x="1174750" y="1562100"/>
          <p14:tracePt t="9208" x="1168400" y="1549400"/>
          <p14:tracePt t="9225" x="1149350" y="1543050"/>
          <p14:tracePt t="9242" x="1085850" y="1504950"/>
          <p14:tracePt t="9258" x="1060450" y="1498600"/>
          <p14:tracePt t="9275" x="1054100" y="1492250"/>
          <p14:tracePt t="9292" x="1022350" y="1473200"/>
          <p14:tracePt t="9308" x="1003300" y="1466850"/>
          <p14:tracePt t="9325" x="984250" y="1454150"/>
          <p14:tracePt t="9342" x="977900" y="1441450"/>
          <p14:tracePt t="9358" x="971550" y="1428750"/>
          <p14:tracePt t="9375" x="946150" y="1371600"/>
          <p14:tracePt t="9392" x="927100" y="1346200"/>
          <p14:tracePt t="9408" x="895350" y="1314450"/>
          <p14:tracePt t="9425" x="844550" y="1276350"/>
          <p14:tracePt t="9426" x="819150" y="1257300"/>
          <p14:tracePt t="9442" x="749300" y="1225550"/>
          <p14:tracePt t="9458" x="685800" y="1187450"/>
          <p14:tracePt t="9475" x="603250" y="1155700"/>
          <p14:tracePt t="9492" x="508000" y="1136650"/>
          <p14:tracePt t="9509" x="425450" y="1092200"/>
          <p14:tracePt t="9525" x="279400" y="1066800"/>
          <p14:tracePt t="9542" x="127000" y="1016000"/>
          <p14:tracePt t="9558" x="0" y="984250"/>
          <p14:tracePt t="9825" x="171450" y="1517650"/>
          <p14:tracePt t="9826" x="317500" y="1587500"/>
          <p14:tracePt t="9842" x="558800" y="1701800"/>
          <p14:tracePt t="9859" x="806450" y="1797050"/>
          <p14:tracePt t="9875" x="1111250" y="1930400"/>
          <p14:tracePt t="9892" x="1524000" y="2184400"/>
          <p14:tracePt t="9909" x="2025650" y="2425700"/>
          <p14:tracePt t="9925" x="2540000" y="2711450"/>
          <p14:tracePt t="9942" x="2914650" y="2921000"/>
          <p14:tracePt t="9959" x="3276600" y="3168650"/>
          <p14:tracePt t="9975" x="3543300" y="3359150"/>
          <p14:tracePt t="9992" x="3752850" y="3530600"/>
          <p14:tracePt t="10009" x="3892550" y="3644900"/>
          <p14:tracePt t="10025" x="4006850" y="3740150"/>
          <p14:tracePt t="10026" x="4025900" y="3759200"/>
          <p14:tracePt t="10042" x="4089400" y="3835400"/>
          <p14:tracePt t="10059" x="4114800" y="3879850"/>
          <p14:tracePt t="10075" x="4152900" y="3930650"/>
          <p14:tracePt t="10092" x="4197350" y="4000500"/>
          <p14:tracePt t="10109" x="4203700" y="4044950"/>
          <p14:tracePt t="10125" x="4235450" y="4102100"/>
          <p14:tracePt t="10142" x="4254500" y="4184650"/>
          <p14:tracePt t="10159" x="4260850" y="4241800"/>
          <p14:tracePt t="10176" x="4292600" y="4298950"/>
          <p14:tracePt t="10192" x="4298950" y="4343400"/>
          <p14:tracePt t="10209" x="4298950" y="4356100"/>
          <p14:tracePt t="10225" x="4298950" y="4368800"/>
          <p14:tracePt t="10242" x="4298950" y="4375150"/>
          <p14:tracePt t="10490" x="4298950" y="4381500"/>
          <p14:tracePt t="10498" x="4298950" y="4406900"/>
          <p14:tracePt t="10509" x="4292600" y="4413250"/>
          <p14:tracePt t="10525" x="4292600" y="4464050"/>
          <p14:tracePt t="10542" x="4273550" y="4533900"/>
          <p14:tracePt t="10559" x="4216400" y="4622800"/>
          <p14:tracePt t="10575" x="4121150" y="4730750"/>
          <p14:tracePt t="10592" x="3956050" y="4876800"/>
          <p14:tracePt t="10609" x="3771900" y="5003800"/>
          <p14:tracePt t="10626" x="3581400" y="5092700"/>
          <p14:tracePt t="10626" x="3505200" y="5143500"/>
          <p14:tracePt t="10642" x="3365500" y="5219700"/>
          <p14:tracePt t="10659" x="3295650" y="5264150"/>
          <p14:tracePt t="10675" x="3289300" y="5276850"/>
          <p14:tracePt t="10730" x="3289300" y="5283200"/>
          <p14:tracePt t="10738" x="3302000" y="5283200"/>
          <p14:tracePt t="10746" x="3333750" y="5264150"/>
          <p14:tracePt t="10759" x="3352800" y="5245100"/>
          <p14:tracePt t="10775" x="3384550" y="5175250"/>
          <p14:tracePt t="10792" x="3384550" y="5111750"/>
          <p14:tracePt t="10809" x="3390900" y="5092700"/>
          <p14:tracePt t="10825" x="3390900" y="5086350"/>
          <p14:tracePt t="10842" x="3403600" y="5041900"/>
          <p14:tracePt t="10859" x="3422650" y="4991100"/>
          <p14:tracePt t="10875" x="3422650" y="4959350"/>
          <p14:tracePt t="10892" x="3422650" y="4940300"/>
          <p14:tracePt t="10909" x="3422650" y="4914900"/>
          <p14:tracePt t="10925" x="3422650" y="4895850"/>
          <p14:tracePt t="10942" x="3429000" y="4889500"/>
          <p14:tracePt t="10959" x="3435350" y="4883150"/>
          <p14:tracePt t="10975" x="3460750" y="4883150"/>
          <p14:tracePt t="10992" x="3511550" y="4883150"/>
          <p14:tracePt t="11009" x="3587750" y="4883150"/>
          <p14:tracePt t="11025" x="3657600" y="4883150"/>
          <p14:tracePt t="11026" x="3695700" y="4883150"/>
          <p14:tracePt t="11042" x="3816350" y="4889500"/>
          <p14:tracePt t="11059" x="3943350" y="4889500"/>
          <p14:tracePt t="11076" x="4019550" y="4889500"/>
          <p14:tracePt t="11092" x="4051300" y="4889500"/>
          <p14:tracePt t="11109" x="4064000" y="4889500"/>
          <p14:tracePt t="11126" x="4076700" y="4889500"/>
          <p14:tracePt t="11142" x="4102100" y="4883150"/>
          <p14:tracePt t="11159" x="4114800" y="4870450"/>
          <p14:tracePt t="11176" x="4121150" y="4857750"/>
          <p14:tracePt t="11192" x="4146550" y="4819650"/>
          <p14:tracePt t="11209" x="4146550" y="4806950"/>
          <p14:tracePt t="11226" x="4146550" y="4787900"/>
          <p14:tracePt t="11226" x="4146550" y="4768850"/>
          <p14:tracePt t="11242" x="4146550" y="4730750"/>
          <p14:tracePt t="11259" x="4146550" y="4699000"/>
          <p14:tracePt t="11275" x="4146550" y="4673600"/>
          <p14:tracePt t="11292" x="4146550" y="4654550"/>
          <p14:tracePt t="11309" x="4127500" y="4635500"/>
          <p14:tracePt t="11326" x="4108450" y="4622800"/>
          <p14:tracePt t="11342" x="4083050" y="4597400"/>
          <p14:tracePt t="11359" x="4057650" y="4591050"/>
          <p14:tracePt t="11376" x="4000500" y="4552950"/>
          <p14:tracePt t="11392" x="3968750" y="4540250"/>
          <p14:tracePt t="11409" x="3911600" y="4502150"/>
          <p14:tracePt t="11426" x="3848100" y="4470400"/>
          <p14:tracePt t="11426" x="3835400" y="4457700"/>
          <p14:tracePt t="11442" x="3810000" y="4438650"/>
          <p14:tracePt t="11459" x="3771900" y="4413250"/>
          <p14:tracePt t="11476" x="3714750" y="4375150"/>
          <p14:tracePt t="11492" x="3689350" y="4356100"/>
          <p14:tracePt t="11509" x="3663950" y="4343400"/>
          <p14:tracePt t="11526" x="3644900" y="4324350"/>
          <p14:tracePt t="11542" x="3619500" y="4311650"/>
          <p14:tracePt t="11559" x="3613150" y="4298950"/>
          <p14:tracePt t="11675" x="3606800" y="4298950"/>
          <p14:tracePt t="11794" x="3600450" y="4298950"/>
          <p14:tracePt t="11802" x="3581400" y="4305300"/>
          <p14:tracePt t="11810" x="3575050" y="4305300"/>
          <p14:tracePt t="11826" x="3568700" y="4305300"/>
          <p14:tracePt t="11842" x="3562350" y="4311650"/>
          <p14:tracePt t="11859" x="3556000" y="4311650"/>
          <p14:tracePt t="11876" x="3536950" y="4318000"/>
          <p14:tracePt t="11946" x="3530600" y="4318000"/>
          <p14:tracePt t="11978" x="3524250" y="4324350"/>
          <p14:tracePt t="12050" x="3524250" y="4298950"/>
          <p14:tracePt t="12058" x="3524250" y="4260850"/>
          <p14:tracePt t="12076" x="3524250" y="4254500"/>
          <p14:tracePt t="12092" x="3536950" y="4235450"/>
          <p14:tracePt t="12109" x="3575050" y="4229100"/>
          <p14:tracePt t="12126" x="3594100" y="4210050"/>
          <p14:tracePt t="12235" x="3581400" y="4222750"/>
          <p14:tracePt t="12242" x="3575050" y="4229100"/>
          <p14:tracePt t="12250" x="3568700" y="4229100"/>
          <p14:tracePt t="12259" x="3543300" y="4248150"/>
          <p14:tracePt t="12276" x="3524250" y="4254500"/>
          <p14:tracePt t="12292" x="3517900" y="4267200"/>
          <p14:tracePt t="12309" x="3467100" y="4298950"/>
          <p14:tracePt t="12326" x="3416300" y="4311650"/>
          <p14:tracePt t="12343" x="3371850" y="4318000"/>
          <p14:tracePt t="12359" x="3346450" y="4318000"/>
          <p14:tracePt t="12376" x="3333750" y="4318000"/>
          <p14:tracePt t="12392" x="3270250" y="4318000"/>
          <p14:tracePt t="12409" x="3187700" y="4279900"/>
          <p14:tracePt t="12426" x="3067050" y="4203700"/>
          <p14:tracePt t="12427" x="2971800" y="4152900"/>
          <p14:tracePt t="12442" x="2813050" y="4019550"/>
          <p14:tracePt t="12459" x="2679700" y="3860800"/>
          <p14:tracePt t="12476" x="2609850" y="3752850"/>
          <p14:tracePt t="12492" x="2578100" y="3689350"/>
          <p14:tracePt t="12509" x="2565400" y="3663950"/>
          <p14:tracePt t="12526" x="2565400" y="3644900"/>
          <p14:tracePt t="12542" x="2565400" y="3638550"/>
          <p14:tracePt t="12559" x="2559050" y="3632200"/>
          <p14:tracePt t="12587" x="2540000" y="3613150"/>
          <p14:tracePt t="12635" x="2540000" y="3606800"/>
          <p14:tracePt t="12683" x="2540000" y="3600450"/>
          <p14:tracePt t="12899" x="2533650" y="3600450"/>
          <p14:tracePt t="12931" x="2514600" y="3606800"/>
          <p14:tracePt t="12939" x="2508250" y="3606800"/>
          <p14:tracePt t="12947" x="2501900" y="3613150"/>
          <p14:tracePt t="12979" x="2495550" y="3613150"/>
          <p14:tracePt t="12987" x="2489200" y="3613150"/>
          <p14:tracePt t="13003" x="2463800" y="3625850"/>
          <p14:tracePt t="13035" x="2451100" y="3632200"/>
          <p14:tracePt t="13187" x="2457450" y="3632200"/>
          <p14:tracePt t="13195" x="2463800" y="3632200"/>
          <p14:tracePt t="13211" x="2476500" y="3632200"/>
          <p14:tracePt t="13219" x="2495550" y="3619500"/>
          <p14:tracePt t="13227" x="2514600" y="3613150"/>
          <p14:tracePt t="13243" x="2520950" y="3606800"/>
          <p14:tracePt t="13259" x="2527300" y="3587750"/>
          <p14:tracePt t="13276" x="2546350" y="3568700"/>
          <p14:tracePt t="13293" x="2552700" y="3556000"/>
          <p14:tracePt t="13310" x="2578100" y="3543300"/>
          <p14:tracePt t="13363" x="2584450" y="3536950"/>
          <p14:tracePt t="13579" x="2565400" y="3530600"/>
          <p14:tracePt t="13595" x="2565400" y="3517900"/>
          <p14:tracePt t="13603" x="2559050" y="3511550"/>
          <p14:tracePt t="13611" x="2552700" y="3511550"/>
          <p14:tracePt t="13626" x="2546350" y="3505200"/>
          <p14:tracePt t="13643" x="2540000" y="3498850"/>
          <p14:tracePt t="13683" x="2527300" y="3492500"/>
          <p14:tracePt t="13691" x="2520950" y="3486150"/>
          <p14:tracePt t="13715" x="2514600" y="3486150"/>
          <p14:tracePt t="13755" x="2508250" y="3473450"/>
          <p14:tracePt t="14107" x="2508250" y="3467100"/>
          <p14:tracePt t="14115" x="2527300" y="3486150"/>
          <p14:tracePt t="14126" x="2565400" y="3517900"/>
          <p14:tracePt t="14143" x="2660650" y="3600450"/>
          <p14:tracePt t="14160" x="2819400" y="3733800"/>
          <p14:tracePt t="14176" x="2921000" y="3854450"/>
          <p14:tracePt t="14193" x="3009900" y="3981450"/>
          <p14:tracePt t="14210" x="3111500" y="4121150"/>
          <p14:tracePt t="14226" x="3175000" y="4210050"/>
          <p14:tracePt t="14227" x="3206750" y="4241800"/>
          <p14:tracePt t="14243" x="3302000" y="4324350"/>
          <p14:tracePt t="14260" x="3403600" y="4381500"/>
          <p14:tracePt t="14276" x="3517900" y="4400550"/>
          <p14:tracePt t="14293" x="3625850" y="4413250"/>
          <p14:tracePt t="14310" x="3740150" y="4432300"/>
          <p14:tracePt t="14326" x="3835400" y="4445000"/>
          <p14:tracePt t="14343" x="3905250" y="4457700"/>
          <p14:tracePt t="14360" x="3968750" y="4464050"/>
          <p14:tracePt t="14376" x="4025900" y="4489450"/>
          <p14:tracePt t="14393" x="4064000" y="4489450"/>
          <p14:tracePt t="14410" x="4089400" y="4495800"/>
          <p14:tracePt t="14426" x="4102100" y="4495800"/>
          <p14:tracePt t="14443" x="4140200" y="4495800"/>
          <p14:tracePt t="14460" x="4159250" y="4495800"/>
          <p14:tracePt t="14476" x="4191000" y="4476750"/>
          <p14:tracePt t="14493" x="4210050" y="4457700"/>
          <p14:tracePt t="14510" x="4235450" y="4413250"/>
          <p14:tracePt t="14526" x="4254500" y="4368800"/>
          <p14:tracePt t="14543" x="4286250" y="4324350"/>
          <p14:tracePt t="14560" x="4311650" y="4254500"/>
          <p14:tracePt t="14576" x="4343400" y="4222750"/>
          <p14:tracePt t="14593" x="4368800" y="4203700"/>
          <p14:tracePt t="14610" x="4406900" y="4197350"/>
          <p14:tracePt t="14626" x="4425950" y="4197350"/>
          <p14:tracePt t="14627" x="4451350" y="4197350"/>
          <p14:tracePt t="14643" x="4495800" y="4197350"/>
          <p14:tracePt t="14660" x="4552950" y="4210050"/>
          <p14:tracePt t="14676" x="4578350" y="4235450"/>
          <p14:tracePt t="14693" x="4603750" y="4260850"/>
          <p14:tracePt t="14715" x="4610100" y="4267200"/>
          <p14:tracePt t="14923" x="4635500" y="4260850"/>
          <p14:tracePt t="14931" x="4654550" y="4241800"/>
          <p14:tracePt t="14939" x="4692650" y="4235450"/>
          <p14:tracePt t="14947" x="4756150" y="4184650"/>
          <p14:tracePt t="14960" x="4851400" y="4133850"/>
          <p14:tracePt t="14976" x="5054600" y="4051300"/>
          <p14:tracePt t="14993" x="5270500" y="3968750"/>
          <p14:tracePt t="15010" x="5473700" y="3873500"/>
          <p14:tracePt t="15026" x="5613400" y="3797300"/>
          <p14:tracePt t="15027" x="5657850" y="3778250"/>
          <p14:tracePt t="15043" x="5746750" y="3708400"/>
          <p14:tracePt t="15060" x="5797550" y="3632200"/>
          <p14:tracePt t="15076" x="5854700" y="3530600"/>
          <p14:tracePt t="15093" x="5937250" y="3422650"/>
          <p14:tracePt t="15110" x="6013450" y="3314700"/>
          <p14:tracePt t="15126" x="6064250" y="3225800"/>
          <p14:tracePt t="15143" x="6108700" y="3155950"/>
          <p14:tracePt t="15160" x="6172200" y="3067050"/>
          <p14:tracePt t="15176" x="6223000" y="3009900"/>
          <p14:tracePt t="15193" x="6286500" y="2952750"/>
          <p14:tracePt t="15210" x="6337300" y="2914650"/>
          <p14:tracePt t="15226" x="6381750" y="2882900"/>
          <p14:tracePt t="15227" x="6400800" y="2863850"/>
          <p14:tracePt t="15243" x="6457950" y="2832100"/>
          <p14:tracePt t="15260" x="6496050" y="2813050"/>
          <p14:tracePt t="15277" x="6540500" y="2787650"/>
          <p14:tracePt t="15293" x="6565900" y="2768600"/>
          <p14:tracePt t="15310" x="6623050" y="2743200"/>
          <p14:tracePt t="15326" x="6642100" y="2730500"/>
          <p14:tracePt t="15343" x="6654800" y="2730500"/>
          <p14:tracePt t="15435" x="6661150" y="2736850"/>
          <p14:tracePt t="15443" x="6661150" y="2743200"/>
          <p14:tracePt t="15451" x="6661150" y="2749550"/>
          <p14:tracePt t="15460" x="6661150" y="2774950"/>
          <p14:tracePt t="15476" x="6661150" y="2838450"/>
          <p14:tracePt t="15493" x="6654800" y="2933700"/>
          <p14:tracePt t="15510" x="6635750" y="3048000"/>
          <p14:tracePt t="15527" x="6623050" y="3155950"/>
          <p14:tracePt t="15543" x="6610350" y="3251200"/>
          <p14:tracePt t="15560" x="6610350" y="3302000"/>
          <p14:tracePt t="15577" x="6610350" y="3340100"/>
          <p14:tracePt t="15603" x="6616700" y="3346450"/>
          <p14:tracePt t="15611" x="6623050" y="3346450"/>
          <p14:tracePt t="15627" x="6629400" y="3346450"/>
          <p14:tracePt t="15643" x="6667500" y="3346450"/>
          <p14:tracePt t="15660" x="6680200" y="3340100"/>
          <p14:tracePt t="15677" x="6692900" y="3321050"/>
          <p14:tracePt t="15693" x="6718300" y="3295650"/>
          <p14:tracePt t="15710" x="6724650" y="3289300"/>
          <p14:tracePt t="15727" x="6731000" y="3282950"/>
          <p14:tracePt t="15743" x="6750050" y="3276600"/>
          <p14:tracePt t="15760" x="6756400" y="3270250"/>
          <p14:tracePt t="15779" x="6762750" y="3257550"/>
          <p14:tracePt t="15811" x="6775450" y="3251200"/>
          <p14:tracePt t="15843" x="6788150" y="3251200"/>
          <p14:tracePt t="15875" x="6800850" y="3244850"/>
          <p14:tracePt t="15899" x="6807200" y="3244850"/>
          <p14:tracePt t="15939" x="6826250" y="3225800"/>
          <p14:tracePt t="15963" x="6832600" y="3219450"/>
          <p14:tracePt t="15971" x="6838950" y="3213100"/>
          <p14:tracePt t="15979" x="6858000" y="3206750"/>
          <p14:tracePt t="15993" x="6877050" y="3194050"/>
          <p14:tracePt t="16010" x="6902450" y="3175000"/>
          <p14:tracePt t="16027" x="6959600" y="3168650"/>
          <p14:tracePt t="16027" x="6965950" y="3168650"/>
          <p14:tracePt t="16043" x="7010400" y="3168650"/>
          <p14:tracePt t="16060" x="7054850" y="3194050"/>
          <p14:tracePt t="16077" x="7105650" y="3308350"/>
          <p14:tracePt t="16093" x="7118350" y="3486150"/>
          <p14:tracePt t="16110" x="7131050" y="3676650"/>
          <p14:tracePt t="16127" x="7131050" y="3886200"/>
          <p14:tracePt t="16143" x="7131050" y="4044950"/>
          <p14:tracePt t="16160" x="7131050" y="4171950"/>
          <p14:tracePt t="16177" x="7124700" y="4229100"/>
          <p14:tracePt t="16193" x="7124700" y="4273550"/>
          <p14:tracePt t="16210" x="7124700" y="4292600"/>
          <p14:tracePt t="16227" x="7124700" y="4298950"/>
          <p14:tracePt t="16243" x="7124700" y="4318000"/>
          <p14:tracePt t="16260" x="7143750" y="4318000"/>
          <p14:tracePt t="16277" x="7188200" y="4349750"/>
          <p14:tracePt t="16293" x="7245350" y="4394200"/>
          <p14:tracePt t="16310" x="7296150" y="4425950"/>
          <p14:tracePt t="16327" x="7315200" y="4476750"/>
          <p14:tracePt t="16344" x="7353300" y="4521200"/>
          <p14:tracePt t="16360" x="7359650" y="4578350"/>
          <p14:tracePt t="16377" x="7391400" y="4635500"/>
          <p14:tracePt t="16393" x="7410450" y="4679950"/>
          <p14:tracePt t="16410" x="7429500" y="4737100"/>
          <p14:tracePt t="16427" x="7448550" y="4794250"/>
          <p14:tracePt t="16427" x="7461250" y="4826000"/>
          <p14:tracePt t="16443" x="7499350" y="4883150"/>
          <p14:tracePt t="16460" x="7543800" y="4959350"/>
          <p14:tracePt t="16477" x="7581900" y="5003800"/>
          <p14:tracePt t="16493" x="7626350" y="5048250"/>
          <p14:tracePt t="16510" x="7658100" y="5067300"/>
          <p14:tracePt t="16527" x="7683500" y="5080000"/>
          <p14:tracePt t="16543" x="7708900" y="5086350"/>
          <p14:tracePt t="16560" x="7740650" y="5086350"/>
          <p14:tracePt t="16577" x="7766050" y="5092700"/>
          <p14:tracePt t="16593" x="7785100" y="5092700"/>
          <p14:tracePt t="16610" x="7810500" y="5111750"/>
          <p14:tracePt t="16627" x="7842250" y="5130800"/>
          <p14:tracePt t="16643" x="7893050" y="5156200"/>
          <p14:tracePt t="16660" x="7918450" y="5175250"/>
          <p14:tracePt t="16677" x="7943850" y="5194300"/>
          <p14:tracePt t="16693" x="7969250" y="5219700"/>
          <p14:tracePt t="16710" x="7975600" y="5238750"/>
          <p14:tracePt t="16727" x="7981950" y="5257800"/>
          <p14:tracePt t="16743" x="7981950" y="5270500"/>
          <p14:tracePt t="16760" x="7994650" y="5289550"/>
          <p14:tracePt t="16884" x="7988300" y="5289550"/>
          <p14:tracePt t="16891" x="7981950" y="5276850"/>
          <p14:tracePt t="16899" x="7956550" y="5245100"/>
          <p14:tracePt t="16910" x="7956550" y="5226050"/>
          <p14:tracePt t="16927" x="7937500" y="5156200"/>
          <p14:tracePt t="16944" x="7893050" y="5099050"/>
          <p14:tracePt t="16960" x="7854950" y="5035550"/>
          <p14:tracePt t="16977" x="7835900" y="5003800"/>
          <p14:tracePt t="16994" x="7810500" y="4978400"/>
          <p14:tracePt t="17010" x="7804150" y="4972050"/>
          <p14:tracePt t="17027" x="7797800" y="4965700"/>
          <p14:tracePt t="17044" x="7759700" y="4965700"/>
          <p14:tracePt t="17060" x="7708900" y="5003800"/>
          <p14:tracePt t="17077" x="7651750" y="5035550"/>
          <p14:tracePt t="17094" x="7600950" y="5060950"/>
          <p14:tracePt t="17110" x="7556500" y="5073650"/>
          <p14:tracePt t="17127" x="7499350" y="5080000"/>
          <p14:tracePt t="17144" x="7454900" y="5080000"/>
          <p14:tracePt t="17160" x="7391400" y="5080000"/>
          <p14:tracePt t="17177" x="7308850" y="5080000"/>
          <p14:tracePt t="17194" x="7219950" y="5080000"/>
          <p14:tracePt t="17210" x="7162800" y="5080000"/>
          <p14:tracePt t="17227" x="7118350" y="5092700"/>
          <p14:tracePt t="17227" x="7112000" y="5099050"/>
          <p14:tracePt t="17244" x="7105650" y="5130800"/>
          <p14:tracePt t="17260" x="7092950" y="5175250"/>
          <p14:tracePt t="17277" x="7080250" y="5194300"/>
          <p14:tracePt t="17294" x="7080250" y="5213350"/>
          <p14:tracePt t="17310" x="7092950" y="5238750"/>
          <p14:tracePt t="17327" x="7137400" y="5308600"/>
          <p14:tracePt t="17344" x="7245350" y="5391150"/>
          <p14:tracePt t="17360" x="7461250" y="5441950"/>
          <p14:tracePt t="17377" x="7727950" y="5499100"/>
          <p14:tracePt t="17394" x="7975600" y="5530850"/>
          <p14:tracePt t="17410" x="8166100" y="5556250"/>
          <p14:tracePt t="17427" x="8261350" y="5581650"/>
          <p14:tracePt t="17427" x="8286750" y="5581650"/>
          <p14:tracePt t="17444" x="8293100" y="5581650"/>
          <p14:tracePt t="17460" x="8312150" y="5581650"/>
          <p14:tracePt t="17477" x="8331200" y="5568950"/>
          <p14:tracePt t="17494" x="8343900" y="5543550"/>
          <p14:tracePt t="17510" x="8350250" y="5530850"/>
          <p14:tracePt t="17527" x="8369300" y="5486400"/>
          <p14:tracePt t="17544" x="8369300" y="5454650"/>
          <p14:tracePt t="17560" x="8369300" y="5410200"/>
          <p14:tracePt t="17577" x="8369300" y="5378450"/>
          <p14:tracePt t="17594" x="8369300" y="5365750"/>
          <p14:tracePt t="17610" x="8369300" y="5334000"/>
          <p14:tracePt t="17627" x="8369300" y="5314950"/>
          <p14:tracePt t="17628" x="8369300" y="5308600"/>
          <p14:tracePt t="17676" x="8369300" y="5302250"/>
          <p14:tracePt t="17708" x="8356600" y="5295900"/>
          <p14:tracePt t="17732" x="8350250" y="5289550"/>
          <p14:tracePt t="17748" x="8343900" y="5289550"/>
          <p14:tracePt t="17756" x="8337550" y="5276850"/>
          <p14:tracePt t="17780" x="8318500" y="5264150"/>
          <p14:tracePt t="17804" x="8312150" y="5264150"/>
          <p14:tracePt t="17812" x="8299450" y="5251450"/>
          <p14:tracePt t="17844" x="8286750" y="5245100"/>
          <p14:tracePt t="17860" x="8261350" y="5238750"/>
          <p14:tracePt t="17868" x="8255000" y="5238750"/>
          <p14:tracePt t="17877" x="8210550" y="5207000"/>
          <p14:tracePt t="17894" x="8102600" y="5207000"/>
          <p14:tracePt t="17910" x="7893050" y="5181600"/>
          <p14:tracePt t="17927" x="7645400" y="5143500"/>
          <p14:tracePt t="17944" x="7391400" y="5086350"/>
          <p14:tracePt t="17960" x="7112000" y="4997450"/>
          <p14:tracePt t="17977" x="6826250" y="4914900"/>
          <p14:tracePt t="17994" x="6540500" y="4787900"/>
          <p14:tracePt t="18010" x="6299200" y="4660900"/>
          <p14:tracePt t="18027" x="6089650" y="4508500"/>
          <p14:tracePt t="18028" x="6013450" y="4438650"/>
          <p14:tracePt t="18044" x="5803900" y="4286250"/>
          <p14:tracePt t="18061" x="5594350" y="4165600"/>
          <p14:tracePt t="18077" x="5403850" y="4044950"/>
          <p14:tracePt t="18094" x="5238750" y="3949700"/>
          <p14:tracePt t="18111" x="5054600" y="3886200"/>
          <p14:tracePt t="18127" x="4870450" y="3829050"/>
          <p14:tracePt t="18144" x="4673600" y="3816350"/>
          <p14:tracePt t="18160" x="4483100" y="3816350"/>
          <p14:tracePt t="18177" x="4292600" y="3816350"/>
          <p14:tracePt t="18194" x="4089400" y="3879850"/>
          <p14:tracePt t="18210" x="3937000" y="3968750"/>
          <p14:tracePt t="18227" x="3848100" y="4013200"/>
          <p14:tracePt t="18228" x="3829050" y="4032250"/>
          <p14:tracePt t="18244" x="3784600" y="4070350"/>
          <p14:tracePt t="18260" x="3714750" y="4121150"/>
          <p14:tracePt t="18277" x="3644900" y="4140200"/>
          <p14:tracePt t="18294" x="3587750" y="4152900"/>
          <p14:tracePt t="18311" x="3473450" y="4171950"/>
          <p14:tracePt t="18327" x="3282950" y="4171950"/>
          <p14:tracePt t="18344" x="3086100" y="4108450"/>
          <p14:tracePt t="18360" x="2895600" y="4032250"/>
          <p14:tracePt t="18377" x="2743200" y="3924300"/>
          <p14:tracePt t="18394" x="2647950" y="3848100"/>
          <p14:tracePt t="18410" x="2597150" y="3771900"/>
          <p14:tracePt t="18427" x="2578100" y="3714750"/>
          <p14:tracePt t="18428" x="2559050" y="3695700"/>
          <p14:tracePt t="18444" x="2540000" y="3625850"/>
          <p14:tracePt t="18461" x="2508250" y="3556000"/>
          <p14:tracePt t="18477" x="2489200" y="3498850"/>
          <p14:tracePt t="18494" x="2444750" y="3397250"/>
          <p14:tracePt t="18511" x="2438400" y="3308350"/>
          <p14:tracePt t="18527" x="2387600" y="3219450"/>
          <p14:tracePt t="18544" x="2368550" y="3136900"/>
          <p14:tracePt t="18561" x="2324100" y="3060700"/>
          <p14:tracePt t="18577" x="2317750" y="3009900"/>
          <p14:tracePt t="18594" x="2298700" y="2984500"/>
          <p14:tracePt t="18611" x="2286000" y="2971800"/>
          <p14:tracePt t="18636" x="2279650" y="2952750"/>
          <p14:tracePt t="18700" x="2292350" y="2965450"/>
          <p14:tracePt t="18716" x="2311400" y="2984500"/>
          <p14:tracePt t="18740" x="2317750" y="2990850"/>
          <p14:tracePt t="18748" x="2324100" y="3003550"/>
          <p14:tracePt t="18756" x="2330450" y="3009900"/>
          <p14:tracePt t="18764" x="2343150" y="3009900"/>
          <p14:tracePt t="18777" x="2355850" y="3016250"/>
          <p14:tracePt t="18794" x="2362200" y="3022600"/>
          <p14:tracePt t="18811" x="2374900" y="3022600"/>
          <p14:tracePt t="18827" x="2381250" y="3022600"/>
          <p14:tracePt t="18852" x="2387600" y="3022600"/>
          <p14:tracePt t="18868" x="2387600" y="3016250"/>
          <p14:tracePt t="18877" x="2387600" y="2997200"/>
          <p14:tracePt t="18894" x="2374900" y="2978150"/>
          <p14:tracePt t="18911" x="2362200" y="2952750"/>
          <p14:tracePt t="18927" x="2336800" y="2933700"/>
          <p14:tracePt t="18944" x="2311400" y="2921000"/>
          <p14:tracePt t="18961" x="2254250" y="2908300"/>
          <p14:tracePt t="18977" x="2209800" y="2908300"/>
          <p14:tracePt t="18994" x="2159000" y="2908300"/>
          <p14:tracePt t="19011" x="2101850" y="2908300"/>
          <p14:tracePt t="19027" x="2025650" y="2914650"/>
          <p14:tracePt t="19028" x="1993900" y="2933700"/>
          <p14:tracePt t="19044" x="1911350" y="2978150"/>
          <p14:tracePt t="19061" x="1822450" y="3028950"/>
          <p14:tracePt t="19077" x="1746250" y="3092450"/>
          <p14:tracePt t="19094" x="1644650" y="3175000"/>
          <p14:tracePt t="19111" x="1568450" y="3238500"/>
          <p14:tracePt t="19127" x="1530350" y="3289300"/>
          <p14:tracePt t="19144" x="1504950" y="3321050"/>
          <p14:tracePt t="19161" x="1492250" y="3333750"/>
          <p14:tracePt t="19178" x="1479550" y="3352800"/>
          <p14:tracePt t="19194" x="1473200" y="3365500"/>
          <p14:tracePt t="19211" x="1466850" y="3390900"/>
          <p14:tracePt t="19227" x="1447800" y="3435350"/>
          <p14:tracePt t="19228" x="1447800" y="3448050"/>
          <p14:tracePt t="19244" x="1435100" y="3517900"/>
          <p14:tracePt t="19261" x="1435100" y="3587750"/>
          <p14:tracePt t="19277" x="1435100" y="3651250"/>
          <p14:tracePt t="19294" x="1435100" y="3721100"/>
          <p14:tracePt t="19311" x="1441450" y="3784600"/>
          <p14:tracePt t="19327" x="1460500" y="3841750"/>
          <p14:tracePt t="19344" x="1498600" y="3892550"/>
          <p14:tracePt t="19361" x="1549400" y="3949700"/>
          <p14:tracePt t="19377" x="1593850" y="3987800"/>
          <p14:tracePt t="19394" x="1651000" y="4025900"/>
          <p14:tracePt t="19411" x="1739900" y="4070350"/>
          <p14:tracePt t="19427" x="1809750" y="4102100"/>
          <p14:tracePt t="19428" x="1854200" y="4133850"/>
          <p14:tracePt t="19444" x="1949450" y="4152900"/>
          <p14:tracePt t="19461" x="2051050" y="4184650"/>
          <p14:tracePt t="19477" x="2114550" y="4197350"/>
          <p14:tracePt t="19494" x="2209800" y="4197350"/>
          <p14:tracePt t="19511" x="2266950" y="4197350"/>
          <p14:tracePt t="19528" x="2343150" y="4197350"/>
          <p14:tracePt t="19544" x="2387600" y="4197350"/>
          <p14:tracePt t="19561" x="2432050" y="4197350"/>
          <p14:tracePt t="19577" x="2457450" y="4197350"/>
          <p14:tracePt t="19594" x="2508250" y="4184650"/>
          <p14:tracePt t="19611" x="2540000" y="4178300"/>
          <p14:tracePt t="19627" x="2578100" y="4159250"/>
          <p14:tracePt t="19628" x="2597150" y="4140200"/>
          <p14:tracePt t="19644" x="2641600" y="4095750"/>
          <p14:tracePt t="19661" x="2660650" y="4070350"/>
          <p14:tracePt t="19677" x="2686050" y="4038600"/>
          <p14:tracePt t="19694" x="2724150" y="3968750"/>
          <p14:tracePt t="19711" x="2749550" y="3924300"/>
          <p14:tracePt t="19728" x="2762250" y="3867150"/>
          <p14:tracePt t="19744" x="2768600" y="3822700"/>
          <p14:tracePt t="19761" x="2781300" y="3778250"/>
          <p14:tracePt t="19778" x="2781300" y="3721100"/>
          <p14:tracePt t="19794" x="2781300" y="3663950"/>
          <p14:tracePt t="19811" x="2781300" y="3600450"/>
          <p14:tracePt t="19827" x="2781300" y="3556000"/>
          <p14:tracePt t="19828" x="2781300" y="3524250"/>
          <p14:tracePt t="19844" x="2781300" y="3479800"/>
          <p14:tracePt t="19861" x="2781300" y="3435350"/>
          <p14:tracePt t="19877" x="2774950" y="3371850"/>
          <p14:tracePt t="19894" x="2749550" y="3295650"/>
          <p14:tracePt t="19911" x="2724150" y="3219450"/>
          <p14:tracePt t="19928" x="2698750" y="3149600"/>
          <p14:tracePt t="19944" x="2679700" y="3092450"/>
          <p14:tracePt t="19961" x="2660650" y="3041650"/>
          <p14:tracePt t="19978" x="2647950" y="3009900"/>
          <p14:tracePt t="19994" x="2628900" y="2978150"/>
          <p14:tracePt t="20011" x="2603500" y="2952750"/>
          <p14:tracePt t="20028" x="2578100" y="2927350"/>
          <p14:tracePt t="20028" x="2571750" y="2921000"/>
          <p14:tracePt t="20044" x="2514600" y="2882900"/>
          <p14:tracePt t="20061" x="2470150" y="2870200"/>
          <p14:tracePt t="20078" x="2406650" y="2863850"/>
          <p14:tracePt t="20094" x="2349500" y="2863850"/>
          <p14:tracePt t="20111" x="2292350" y="2863850"/>
          <p14:tracePt t="20128" x="2235200" y="2863850"/>
          <p14:tracePt t="20144" x="2190750" y="2863850"/>
          <p14:tracePt t="20161" x="2127250" y="2870200"/>
          <p14:tracePt t="20178" x="2051050" y="2908300"/>
          <p14:tracePt t="20194" x="2006600" y="2933700"/>
          <p14:tracePt t="20211" x="1974850" y="2952750"/>
          <p14:tracePt t="20228" x="1936750" y="2990850"/>
          <p14:tracePt t="20229" x="1930400" y="2997200"/>
          <p14:tracePt t="20244" x="1879600" y="3041650"/>
          <p14:tracePt t="20261" x="1866900" y="3073400"/>
          <p14:tracePt t="20278" x="1841500" y="3130550"/>
          <p14:tracePt t="20294" x="1828800" y="3213100"/>
          <p14:tracePt t="20311" x="1809750" y="3308350"/>
          <p14:tracePt t="20328" x="1784350" y="3422650"/>
          <p14:tracePt t="20344" x="1784350" y="3562350"/>
          <p14:tracePt t="20361" x="1784350" y="3740150"/>
          <p14:tracePt t="20378" x="1816100" y="3886200"/>
          <p14:tracePt t="20394" x="1866900" y="4019550"/>
          <p14:tracePt t="20411" x="1924050" y="4121150"/>
          <p14:tracePt t="20428" x="1981200" y="4210050"/>
          <p14:tracePt t="20428" x="2012950" y="4254500"/>
          <p14:tracePt t="20444" x="2063750" y="4318000"/>
          <p14:tracePt t="20461" x="2076450" y="4330700"/>
          <p14:tracePt t="20478" x="2120900" y="4362450"/>
          <p14:tracePt t="20494" x="2152650" y="4362450"/>
          <p14:tracePt t="20511" x="2235200" y="4362450"/>
          <p14:tracePt t="20528" x="2355850" y="4362450"/>
          <p14:tracePt t="20544" x="2482850" y="4343400"/>
          <p14:tracePt t="20561" x="2616200" y="4305300"/>
          <p14:tracePt t="20578" x="2749550" y="4254500"/>
          <p14:tracePt t="20594" x="2870200" y="4197350"/>
          <p14:tracePt t="20611" x="2952750" y="4165600"/>
          <p14:tracePt t="20628" x="3054350" y="4121150"/>
          <p14:tracePt t="20628" x="3143250" y="4108450"/>
          <p14:tracePt t="20644" x="3409950" y="4038600"/>
          <p14:tracePt t="20661" x="3790950" y="3987800"/>
          <p14:tracePt t="20678" x="4362450" y="3892550"/>
          <p14:tracePt t="20694" x="4972050" y="3797300"/>
          <p14:tracePt t="20711" x="5372100" y="3752850"/>
          <p14:tracePt t="20728" x="5549900" y="3714750"/>
          <p14:tracePt t="20744" x="5588000" y="3695700"/>
          <p14:tracePt t="20761" x="5607050" y="3670300"/>
          <p14:tracePt t="20778" x="5607050" y="3632200"/>
          <p14:tracePt t="20794" x="5607050" y="3587750"/>
          <p14:tracePt t="20811" x="5613400" y="3530600"/>
          <p14:tracePt t="20828" x="5664200" y="3416300"/>
          <p14:tracePt t="20828" x="5670550" y="3397250"/>
          <p14:tracePt t="20844" x="5734050" y="3314700"/>
          <p14:tracePt t="20861" x="5784850" y="3225800"/>
          <p14:tracePt t="20878" x="5842000" y="3136900"/>
          <p14:tracePt t="20894" x="5880100" y="3067050"/>
          <p14:tracePt t="20911" x="5943600" y="2965450"/>
          <p14:tracePt t="20928" x="5981700" y="2889250"/>
          <p14:tracePt t="20944" x="5981700" y="2857500"/>
          <p14:tracePt t="20961" x="5981700" y="2800350"/>
          <p14:tracePt t="20978" x="5981700" y="2768600"/>
          <p14:tracePt t="20994" x="5981700" y="2724150"/>
          <p14:tracePt t="21011" x="5943600" y="2698750"/>
          <p14:tracePt t="21028" x="5873750" y="2654300"/>
          <p14:tracePt t="21029" x="5835650" y="2647950"/>
          <p14:tracePt t="21044" x="5734050" y="2609850"/>
          <p14:tracePt t="21061" x="5651500" y="2590800"/>
          <p14:tracePt t="21078" x="5581650" y="2571750"/>
          <p14:tracePt t="21094" x="5511800" y="2571750"/>
          <p14:tracePt t="21111" x="5441950" y="2559050"/>
          <p14:tracePt t="21128" x="5378450" y="2559050"/>
          <p14:tracePt t="21145" x="5308600" y="2559050"/>
          <p14:tracePt t="21161" x="5245100" y="2565400"/>
          <p14:tracePt t="21178" x="5124450" y="2622550"/>
          <p14:tracePt t="21195" x="5022850" y="2679700"/>
          <p14:tracePt t="21211" x="4933950" y="2724150"/>
          <p14:tracePt t="21228" x="4895850" y="2755900"/>
          <p14:tracePt t="21229" x="4883150" y="2768600"/>
          <p14:tracePt t="21245" x="4857750" y="2794000"/>
          <p14:tracePt t="21261" x="4838700" y="2819400"/>
          <p14:tracePt t="21278" x="4832350" y="2844800"/>
          <p14:tracePt t="21295" x="4806950" y="2876550"/>
          <p14:tracePt t="21311" x="4794250" y="2908300"/>
          <p14:tracePt t="21328" x="4762500" y="2946400"/>
          <p14:tracePt t="21345" x="4749800" y="2990850"/>
          <p14:tracePt t="21361" x="4724400" y="3028950"/>
          <p14:tracePt t="21378" x="4705350" y="3086100"/>
          <p14:tracePt t="21395" x="4705350" y="3143250"/>
          <p14:tracePt t="21411" x="4686300" y="3206750"/>
          <p14:tracePt t="21428" x="4686300" y="3263900"/>
          <p14:tracePt t="21429" x="4686300" y="3295650"/>
          <p14:tracePt t="21445" x="4686300" y="3371850"/>
          <p14:tracePt t="21461" x="4699000" y="3429000"/>
          <p14:tracePt t="21478" x="4711700" y="3486150"/>
          <p14:tracePt t="21495" x="4743450" y="3524250"/>
          <p14:tracePt t="21511" x="4762500" y="3536950"/>
          <p14:tracePt t="21528" x="4781550" y="3562350"/>
          <p14:tracePt t="21545" x="4819650" y="3581400"/>
          <p14:tracePt t="21561" x="4864100" y="3606800"/>
          <p14:tracePt t="21578" x="4921250" y="3613150"/>
          <p14:tracePt t="21595" x="5016500" y="3625850"/>
          <p14:tracePt t="21611" x="5067300" y="3625850"/>
          <p14:tracePt t="21628" x="5162550" y="3625850"/>
          <p14:tracePt t="21628" x="5200650" y="3625850"/>
          <p14:tracePt t="21645" x="5302250" y="3625850"/>
          <p14:tracePt t="21661" x="5410200" y="3625850"/>
          <p14:tracePt t="21678" x="5505450" y="3625850"/>
          <p14:tracePt t="21695" x="5575300" y="3625850"/>
          <p14:tracePt t="21711" x="5619750" y="3625850"/>
          <p14:tracePt t="21728" x="5626100" y="3625850"/>
          <p14:tracePt t="21837" x="5626100" y="3644900"/>
          <p14:tracePt t="21845" x="5607050" y="3644900"/>
          <p14:tracePt t="21853" x="5575300" y="3651250"/>
          <p14:tracePt t="21861" x="5562600" y="3663950"/>
          <p14:tracePt t="21878" x="5505450" y="3670300"/>
          <p14:tracePt t="21895" x="5435600" y="3702050"/>
          <p14:tracePt t="21911" x="5378450" y="3752850"/>
          <p14:tracePt t="21928" x="5314950" y="3790950"/>
          <p14:tracePt t="21945" x="5270500" y="3835400"/>
          <p14:tracePt t="21961" x="5232400" y="3898900"/>
          <p14:tracePt t="21978" x="5200650" y="3956050"/>
          <p14:tracePt t="21995" x="5162550" y="4025900"/>
          <p14:tracePt t="22011" x="5149850" y="4083050"/>
          <p14:tracePt t="22028" x="5130800" y="4140200"/>
          <p14:tracePt t="22029" x="5118100" y="4178300"/>
          <p14:tracePt t="22045" x="5118100" y="4222750"/>
          <p14:tracePt t="22061" x="5118100" y="4267200"/>
          <p14:tracePt t="22078" x="5118100" y="4298950"/>
          <p14:tracePt t="22095" x="5118100" y="4318000"/>
          <p14:tracePt t="22111" x="5118100" y="4349750"/>
          <p14:tracePt t="22128" x="5118100" y="4362450"/>
          <p14:tracePt t="22145" x="5118100" y="4394200"/>
          <p14:tracePt t="22161" x="5118100" y="4406900"/>
          <p14:tracePt t="22178" x="5118100" y="4425950"/>
          <p14:tracePt t="22195" x="5130800" y="4445000"/>
          <p14:tracePt t="22269" x="5137150" y="4451350"/>
          <p14:tracePt t="22301" x="5149850" y="4451350"/>
          <p14:tracePt t="22309" x="5162550" y="4438650"/>
          <p14:tracePt t="22317" x="5168900" y="4425950"/>
          <p14:tracePt t="22328" x="5175250" y="4419600"/>
          <p14:tracePt t="22345" x="5181600" y="4381500"/>
          <p14:tracePt t="22362" x="5200650" y="4368800"/>
          <p14:tracePt t="22378" x="5207000" y="4349750"/>
          <p14:tracePt t="22469" x="5219700" y="4343400"/>
          <p14:tracePt t="22477" x="5226050" y="4337050"/>
          <p14:tracePt t="22495" x="5238750" y="4311650"/>
          <p14:tracePt t="22511" x="5257800" y="4292600"/>
          <p14:tracePt t="22528" x="5283200" y="4260850"/>
          <p14:tracePt t="22545" x="5295900" y="4248150"/>
          <p14:tracePt t="22561" x="5321300" y="4222750"/>
          <p14:tracePt t="22578" x="5346700" y="4197350"/>
          <p14:tracePt t="22595" x="5378450" y="4171950"/>
          <p14:tracePt t="22611" x="5416550" y="4146550"/>
          <p14:tracePt t="22628" x="5435600" y="4140200"/>
          <p14:tracePt t="22629" x="5448300" y="4133850"/>
          <p14:tracePt t="22645" x="5467350" y="4114800"/>
          <p14:tracePt t="22662" x="5486400" y="4095750"/>
          <p14:tracePt t="22678" x="5511800" y="4070350"/>
          <p14:tracePt t="22695" x="5530850" y="4044950"/>
          <p14:tracePt t="22712" x="5537200" y="4038600"/>
          <p14:tracePt t="22733" x="5537200" y="4032250"/>
          <p14:tracePt t="22745" x="5543550" y="4025900"/>
          <p14:tracePt t="22762" x="5568950" y="4000500"/>
          <p14:tracePt t="22778" x="5581650" y="3987800"/>
          <p14:tracePt t="22795" x="5588000" y="3975100"/>
          <p14:tracePt t="22812" x="5613400" y="3949700"/>
          <p14:tracePt t="22828" x="5645150" y="3924300"/>
          <p14:tracePt t="22829" x="5664200" y="3911600"/>
          <p14:tracePt t="22845" x="5689600" y="3898900"/>
          <p14:tracePt t="22862" x="5734050" y="3898900"/>
          <p14:tracePt t="22878" x="5765800" y="3898900"/>
          <p14:tracePt t="22895" x="5772150" y="3898900"/>
          <p14:tracePt t="22912" x="5797550" y="3879850"/>
          <p14:tracePt t="22928" x="5842000" y="3841750"/>
          <p14:tracePt t="22945" x="5892800" y="3797300"/>
          <p14:tracePt t="22962" x="5930900" y="3746500"/>
          <p14:tracePt t="22978" x="5969000" y="3689350"/>
          <p14:tracePt t="22995" x="5981700" y="3670300"/>
          <p14:tracePt t="23012" x="5988050" y="3657600"/>
          <p14:tracePt t="23028" x="5994400" y="3625850"/>
          <p14:tracePt t="23045" x="6007100" y="3619500"/>
          <p14:tracePt t="23062" x="6013450" y="3613150"/>
          <p14:tracePt t="23078" x="6019800" y="3600450"/>
          <p14:tracePt t="23173" x="6019800" y="3587750"/>
          <p14:tracePt t="23181" x="6019800" y="3581400"/>
          <p14:tracePt t="23195" x="6019800" y="3575050"/>
          <p14:tracePt t="23212" x="6019800" y="3549650"/>
          <p14:tracePt t="23565" x="6013450" y="3549650"/>
          <p14:tracePt t="23597" x="6000750" y="3549650"/>
          <p14:tracePt t="23605" x="5994400" y="3549650"/>
          <p14:tracePt t="23613" x="5988050" y="3543300"/>
          <p14:tracePt t="23628" x="5975350" y="3524250"/>
          <p14:tracePt t="23645" x="5949950" y="3492500"/>
          <p14:tracePt t="23662" x="5930900" y="3460750"/>
          <p14:tracePt t="23678" x="5924550" y="3454400"/>
          <p14:tracePt t="23695" x="5924550" y="3435350"/>
          <p14:tracePt t="23712" x="5918200" y="3429000"/>
          <p14:tracePt t="23741" x="5918200" y="3416300"/>
          <p14:tracePt t="23749" x="5918200" y="3409950"/>
          <p14:tracePt t="23773" x="5924550" y="3397250"/>
          <p14:tracePt t="23797" x="5924550" y="3390900"/>
          <p14:tracePt t="23805" x="5924550" y="3384550"/>
          <p14:tracePt t="24509" x="5924550" y="3378200"/>
          <p14:tracePt t="24581" x="5924550" y="3371850"/>
          <p14:tracePt t="24589" x="5924550" y="3365500"/>
          <p14:tracePt t="24637" x="5918200" y="3352800"/>
          <p14:tracePt t="24661" x="5899150" y="3352800"/>
          <p14:tracePt t="24669" x="5892800" y="3352800"/>
          <p14:tracePt t="24693" x="5886450" y="3352800"/>
          <p14:tracePt t="24701" x="5880100" y="3359150"/>
          <p14:tracePt t="24725" x="5861050" y="3359150"/>
          <p14:tracePt t="24749" x="5854700" y="3359150"/>
          <p14:tracePt t="24765" x="5848350" y="3359150"/>
          <p14:tracePt t="24789" x="5842000" y="3359150"/>
          <p14:tracePt t="24805" x="5816600" y="3365500"/>
          <p14:tracePt t="24813" x="5810250" y="3365500"/>
          <p14:tracePt t="24821" x="5797550" y="3371850"/>
          <p14:tracePt t="24829" x="5784850" y="3371850"/>
          <p14:tracePt t="24845" x="5765800" y="3390900"/>
          <p14:tracePt t="24862" x="5715000" y="3416300"/>
          <p14:tracePt t="24879" x="5683250" y="3454400"/>
          <p14:tracePt t="24895" x="5670550" y="3460750"/>
          <p14:tracePt t="24912" x="5651500" y="3473450"/>
          <p14:tracePt t="25005" x="5670550" y="3473450"/>
          <p14:tracePt t="25013" x="5689600" y="3473450"/>
          <p14:tracePt t="25029" x="5727700" y="3473450"/>
          <p14:tracePt t="25045" x="5937250" y="3384550"/>
          <p14:tracePt t="25062" x="6108700" y="3321050"/>
          <p14:tracePt t="25079" x="6292850" y="3251200"/>
          <p14:tracePt t="25095" x="6445250" y="3175000"/>
          <p14:tracePt t="25112" x="6572250" y="3060700"/>
          <p14:tracePt t="25129" x="6673850" y="3016250"/>
          <p14:tracePt t="25145" x="6769100" y="3016250"/>
          <p14:tracePt t="25162" x="6788150" y="3016250"/>
          <p14:tracePt t="25181" x="6807200" y="3016250"/>
          <p14:tracePt t="25205" x="6813550" y="3016250"/>
          <p14:tracePt t="25229" x="6813550" y="3022600"/>
          <p14:tracePt t="25237" x="6813550" y="3028950"/>
          <p14:tracePt t="25277" x="6813550" y="3048000"/>
          <p14:tracePt t="25285" x="6813550" y="3054350"/>
          <p14:tracePt t="25301" x="6807200" y="3073400"/>
          <p14:tracePt t="25317" x="6807200" y="3079750"/>
          <p14:tracePt t="25334" x="6794500" y="3086100"/>
          <p14:tracePt t="25346" x="6794500" y="3092450"/>
          <p14:tracePt t="25362" x="6788150" y="3098800"/>
          <p14:tracePt t="25379" x="6781800" y="3105150"/>
          <p14:tracePt t="25397" x="6775450" y="3105150"/>
          <p14:tracePt t="25493" x="6769100" y="3105150"/>
          <p14:tracePt t="25638" x="6762750" y="3105150"/>
          <p14:tracePt t="25654" x="6762750" y="3098800"/>
          <p14:tracePt t="25670" x="6762750" y="3092450"/>
          <p14:tracePt t="25790" x="6762750" y="3098800"/>
          <p14:tracePt t="25806" x="6775450" y="3117850"/>
          <p14:tracePt t="25814" x="6794500" y="3124200"/>
          <p14:tracePt t="25829" x="6813550" y="3143250"/>
          <p14:tracePt t="25846" x="6851650" y="3168650"/>
          <p14:tracePt t="25862" x="6870700" y="3187700"/>
          <p14:tracePt t="25879" x="6889750" y="3200400"/>
          <p14:tracePt t="25902" x="6896100" y="3200400"/>
          <p14:tracePt t="25958" x="6902450" y="3206750"/>
          <p14:tracePt t="25974" x="6902450" y="3213100"/>
          <p14:tracePt t="25990" x="6902450" y="3225800"/>
          <p14:tracePt t="26014" x="6902450" y="3232150"/>
          <p14:tracePt t="26030" x="6902450" y="3238500"/>
          <p14:tracePt t="26046" x="6902450" y="3263900"/>
          <p14:tracePt t="26118" x="6896100" y="3270250"/>
          <p14:tracePt t="26150" x="6883400" y="3270250"/>
          <p14:tracePt t="26230" x="6889750" y="3251200"/>
          <p14:tracePt t="26238" x="6915150" y="3244850"/>
          <p14:tracePt t="26246" x="6934200" y="3225800"/>
          <p14:tracePt t="26262" x="6972300" y="3206750"/>
          <p14:tracePt t="26279" x="6978650" y="3200400"/>
          <p14:tracePt t="26366" x="6985000" y="3200400"/>
          <p14:tracePt t="26374" x="6991350" y="3200400"/>
          <p14:tracePt t="26382" x="6997700" y="3200400"/>
          <p14:tracePt t="26396" x="7016750" y="3181350"/>
          <p14:tracePt t="26412" x="7035800" y="3162300"/>
          <p14:tracePt t="26429" x="7042150" y="3155950"/>
          <p14:tracePt t="26446" x="7073900" y="3143250"/>
          <p14:tracePt t="26494" x="7080250" y="3143250"/>
          <p14:tracePt t="26502" x="7080250" y="3149600"/>
          <p14:tracePt t="26512" x="7080250" y="3175000"/>
          <p14:tracePt t="26529" x="7080250" y="3244850"/>
          <p14:tracePt t="26558" x="7092950" y="3505200"/>
          <p14:tracePt t="26566" x="7092950" y="3524250"/>
          <p14:tracePt t="26579" x="7092950" y="3549650"/>
          <p14:tracePt t="26596" x="7092950" y="3581400"/>
          <p14:tracePt t="26612" x="7092950" y="3638550"/>
          <p14:tracePt t="26629" x="7092950" y="3683000"/>
          <p14:tracePt t="26630" x="7080250" y="3714750"/>
          <p14:tracePt t="26646" x="7073900" y="3727450"/>
          <p14:tracePt t="26670" x="7073900" y="3733800"/>
          <p14:tracePt t="26679" x="7073900" y="3740150"/>
          <p14:tracePt t="26696" x="7054850" y="3778250"/>
          <p14:tracePt t="26712" x="7042150" y="3797300"/>
          <p14:tracePt t="26729" x="7035800" y="3810000"/>
          <p14:tracePt t="26774" x="7035800" y="3778250"/>
          <p14:tracePt t="26782" x="7035800" y="3727450"/>
          <p14:tracePt t="26790" x="7023100" y="3702050"/>
          <p14:tracePt t="26798" x="7016750" y="3670300"/>
          <p14:tracePt t="26812" x="6978650" y="3613150"/>
          <p14:tracePt t="26829" x="6921500" y="3587750"/>
          <p14:tracePt t="26830" x="6864350" y="3549650"/>
          <p14:tracePt t="26846" x="6718300" y="3536950"/>
          <p14:tracePt t="26862" x="6591300" y="3524250"/>
          <p14:tracePt t="26879" x="6483350" y="3524250"/>
          <p14:tracePt t="26896" x="6375400" y="3524250"/>
          <p14:tracePt t="26912" x="6305550" y="3524250"/>
          <p14:tracePt t="26929" x="6261100" y="3524250"/>
          <p14:tracePt t="26946" x="6216650" y="3524250"/>
          <p14:tracePt t="26963" x="6184900" y="3524250"/>
          <p14:tracePt t="26979" x="6165850" y="3524250"/>
          <p14:tracePt t="26996" x="6153150" y="3524250"/>
          <p14:tracePt t="27078" x="6165850" y="3524250"/>
          <p14:tracePt t="27086" x="6191250" y="3524250"/>
          <p14:tracePt t="27096" x="6229350" y="3524250"/>
          <p14:tracePt t="27113" x="6318250" y="3492500"/>
          <p14:tracePt t="27129" x="6394450" y="3479800"/>
          <p14:tracePt t="27146" x="6400800" y="3473450"/>
          <p14:tracePt t="27166" x="6407150" y="3467100"/>
          <p14:tracePt t="27182" x="6407150" y="3460750"/>
          <p14:tracePt t="27196" x="6407150" y="3441700"/>
          <p14:tracePt t="27213" x="6419850" y="3397250"/>
          <p14:tracePt t="27229" x="6654800" y="3435350"/>
          <p14:tracePt t="27230" x="6781800" y="3460750"/>
          <p14:tracePt t="27246" x="6915150" y="3530600"/>
          <p14:tracePt t="27263" x="6978650" y="3568700"/>
          <p14:tracePt t="27279" x="7016750" y="3600450"/>
          <p14:tracePt t="27296" x="7023100" y="3606800"/>
          <p14:tracePt t="27313" x="7035800" y="3606800"/>
          <p14:tracePt t="27454" x="7054850" y="3606800"/>
          <p14:tracePt t="27462" x="7092950" y="3600450"/>
          <p14:tracePt t="27479" x="7162800" y="3600450"/>
          <p14:tracePt t="27496" x="7175500" y="3606800"/>
          <p14:tracePt t="27513" x="7169150" y="3632200"/>
          <p14:tracePt t="27529" x="7156450" y="3651250"/>
          <p14:tracePt t="27546" x="7112000" y="3651250"/>
          <p14:tracePt t="27563" x="7054850" y="3632200"/>
          <p14:tracePt t="27579" x="6959600" y="3568700"/>
          <p14:tracePt t="27596" x="6807200" y="3492500"/>
          <p14:tracePt t="27613" x="6673850" y="3441700"/>
          <p14:tracePt t="27630" x="6591300" y="3429000"/>
          <p14:tracePt t="27646" x="6584950" y="3429000"/>
          <p14:tracePt t="27663" x="6578600" y="3429000"/>
          <p14:tracePt t="27679" x="6553200" y="3429000"/>
          <p14:tracePt t="27696" x="6540500" y="3467100"/>
          <p14:tracePt t="27713" x="6489700" y="3556000"/>
          <p14:tracePt t="27729" x="6426200" y="3625850"/>
          <p14:tracePt t="27746" x="6337300" y="3752850"/>
          <p14:tracePt t="27763" x="6191250" y="3892550"/>
          <p14:tracePt t="27779" x="6000750" y="4076700"/>
          <p14:tracePt t="27796" x="5759450" y="4216400"/>
          <p14:tracePt t="27813" x="5473700" y="4343400"/>
          <p14:tracePt t="27829" x="5111750" y="4451350"/>
          <p14:tracePt t="27830" x="4940300" y="4464050"/>
          <p14:tracePt t="27846" x="4489450" y="4483100"/>
          <p14:tracePt t="27863" x="3879850" y="4483100"/>
          <p14:tracePt t="27879" x="3289300" y="4432300"/>
          <p14:tracePt t="27896" x="2851150" y="4279900"/>
          <p14:tracePt t="27913" x="2647950" y="4197350"/>
          <p14:tracePt t="27929" x="2584450" y="4159250"/>
          <p14:tracePt t="27946" x="2559050" y="4146550"/>
          <p14:tracePt t="27963" x="2552700" y="4121150"/>
          <p14:tracePt t="27979" x="2552700" y="4089400"/>
          <p14:tracePt t="27996" x="2533650" y="4044950"/>
          <p14:tracePt t="28013" x="2508250" y="3987800"/>
          <p14:tracePt t="28030" x="2495550" y="3943350"/>
          <p14:tracePt t="28030" x="2476500" y="3905250"/>
          <p14:tracePt t="28046" x="2476500" y="3848100"/>
          <p14:tracePt t="28063" x="2463800" y="3752850"/>
          <p14:tracePt t="28079" x="2457450" y="3683000"/>
          <p14:tracePt t="28096" x="2444750" y="3606800"/>
          <p14:tracePt t="28113" x="2444750" y="3562350"/>
          <p14:tracePt t="28130" x="2432050" y="3517900"/>
          <p14:tracePt t="28146" x="2432050" y="3498850"/>
          <p14:tracePt t="28163" x="2432050" y="3479800"/>
          <p14:tracePt t="28180" x="2432050" y="3473450"/>
          <p14:tracePt t="28302" x="2419350" y="3492500"/>
          <p14:tracePt t="28310" x="2419350" y="3530600"/>
          <p14:tracePt t="28318" x="2419350" y="3556000"/>
          <p14:tracePt t="28330" x="2419350" y="3581400"/>
          <p14:tracePt t="28346" x="2413000" y="3663950"/>
          <p14:tracePt t="28363" x="2413000" y="3727450"/>
          <p14:tracePt t="28379" x="2413000" y="3810000"/>
          <p14:tracePt t="28396" x="2413000" y="3867150"/>
          <p14:tracePt t="28413" x="2413000" y="3898900"/>
          <p14:tracePt t="28429" x="2413000" y="3943350"/>
          <p14:tracePt t="28446" x="2413000" y="3981450"/>
          <p14:tracePt t="28463" x="2413000" y="4000500"/>
          <p14:tracePt t="28479" x="2413000" y="4019550"/>
          <p14:tracePt t="28574" x="2413000" y="4025900"/>
          <p14:tracePt t="28582" x="2413000" y="4038600"/>
          <p14:tracePt t="28598" x="2413000" y="4051300"/>
          <p14:tracePt t="28742" x="2413000" y="4032250"/>
          <p14:tracePt t="28758" x="2413000" y="4025900"/>
          <p14:tracePt t="28774" x="2413000" y="4019550"/>
          <p14:tracePt t="28798" x="2400300" y="4000500"/>
          <p14:tracePt t="28806" x="2400300" y="3987800"/>
          <p14:tracePt t="28814" x="2393950" y="3981450"/>
          <p14:tracePt t="28830" x="2387600" y="3975100"/>
          <p14:tracePt t="28846" x="2355850" y="3917950"/>
          <p14:tracePt t="28863" x="2317750" y="3886200"/>
          <p14:tracePt t="28880" x="2286000" y="3835400"/>
          <p14:tracePt t="28896" x="2273300" y="3810000"/>
          <p14:tracePt t="28913" x="2254250" y="3797300"/>
          <p14:tracePt t="28930" x="2247900" y="3790950"/>
          <p14:tracePt t="28946" x="2241550" y="3778250"/>
          <p14:tracePt t="28963" x="2235200" y="3771900"/>
          <p14:tracePt t="28990" x="2228850" y="3765550"/>
          <p14:tracePt t="29022" x="2222500" y="3765550"/>
          <p14:tracePt t="29030" x="2209800" y="3765550"/>
          <p14:tracePt t="29038" x="2203450" y="3765550"/>
          <p14:tracePt t="29046" x="2178050" y="3765550"/>
          <p14:tracePt t="29063" x="2146300" y="3765550"/>
          <p14:tracePt t="29080" x="2089150" y="3765550"/>
          <p14:tracePt t="29096" x="2076450" y="3765550"/>
          <p14:tracePt t="29113" x="2051050" y="3759200"/>
          <p14:tracePt t="29134" x="2044700" y="3752850"/>
          <p14:tracePt t="29147" x="2038350" y="3746500"/>
          <p14:tracePt t="29163" x="2032000" y="3733800"/>
          <p14:tracePt t="29295" x="2025650" y="3727450"/>
          <p14:tracePt t="29302" x="2019300" y="3727450"/>
          <p14:tracePt t="29313" x="2006600" y="3727450"/>
          <p14:tracePt t="29330" x="1993900" y="3740150"/>
          <p14:tracePt t="29346" x="1974850" y="3765550"/>
          <p14:tracePt t="29363" x="1974850" y="3790950"/>
          <p14:tracePt t="29380" x="1974850" y="3810000"/>
          <p14:tracePt t="29396" x="1974850" y="3829050"/>
          <p14:tracePt t="29413" x="1974850" y="3841750"/>
          <p14:tracePt t="29430" x="1974850" y="3860800"/>
          <p14:tracePt t="29446" x="1974850" y="3867150"/>
          <p14:tracePt t="29463" x="1981200" y="3886200"/>
          <p14:tracePt t="29480" x="1993900" y="3898900"/>
          <p14:tracePt t="29496" x="2012950" y="3943350"/>
          <p14:tracePt t="29513" x="2012950" y="3949700"/>
          <p14:tracePt t="29530" x="2019300" y="3975100"/>
          <p14:tracePt t="29546" x="2019300" y="3994150"/>
          <p14:tracePt t="29563" x="2019300" y="4013200"/>
          <p14:tracePt t="29580" x="2019300" y="4019550"/>
          <p14:tracePt t="29596" x="2019300" y="4032250"/>
          <p14:tracePt t="29718" x="2019300" y="4019550"/>
          <p14:tracePt t="29727" x="2019300" y="4000500"/>
          <p14:tracePt t="29734" x="2019300" y="3975100"/>
          <p14:tracePt t="29746" x="2019300" y="3968750"/>
          <p14:tracePt t="29763" x="2019300" y="3943350"/>
          <p14:tracePt t="29780" x="2019300" y="3930650"/>
          <p14:tracePt t="29796" x="2019300" y="3924300"/>
          <p14:tracePt t="29813" x="2019300" y="3898900"/>
          <p14:tracePt t="29830" x="2019300" y="3892550"/>
          <p14:tracePt t="29846" x="2019300" y="3886200"/>
          <p14:tracePt t="30751" x="2025650" y="3879850"/>
          <p14:tracePt t="31055" x="2032000" y="3879850"/>
          <p14:tracePt t="31079" x="2032000" y="3886200"/>
          <p14:tracePt t="31087" x="2032000" y="3892550"/>
          <p14:tracePt t="31097" x="2032000" y="3898900"/>
          <p14:tracePt t="31113" x="2006600" y="3937000"/>
          <p14:tracePt t="31130" x="2000250" y="3943350"/>
          <p14:tracePt t="31147" x="1993900" y="3962400"/>
          <p14:tracePt t="31163" x="1987550" y="3975100"/>
          <p14:tracePt t="31180" x="1981200" y="3981450"/>
          <p14:tracePt t="31663" x="1981200" y="3968750"/>
          <p14:tracePt t="31679" x="1981200" y="3962400"/>
          <p14:tracePt t="31687" x="1981200" y="3949700"/>
          <p14:tracePt t="31703" x="1981200" y="3943350"/>
          <p14:tracePt t="31719" x="1981200" y="3930650"/>
          <p14:tracePt t="31730" x="1987550" y="3924300"/>
          <p14:tracePt t="31747" x="1987550" y="3911600"/>
          <p14:tracePt t="31764" x="1987550" y="3905250"/>
          <p14:tracePt t="31780" x="1987550" y="3892550"/>
          <p14:tracePt t="31797" x="1993900" y="3886200"/>
          <p14:tracePt t="31831" x="1993900" y="3873500"/>
          <p14:tracePt t="31863" x="1993900" y="3867150"/>
          <p14:tracePt t="31887" x="1993900" y="3854450"/>
          <p14:tracePt t="31903" x="2000250" y="3848100"/>
          <p14:tracePt t="33279" x="2006600" y="3848100"/>
          <p14:tracePt t="35296" x="2019300" y="3848100"/>
          <p14:tracePt t="35304" x="2025650" y="3848100"/>
          <p14:tracePt t="35315" x="2032000" y="3867150"/>
          <p14:tracePt t="35331" x="2044700" y="3879850"/>
          <p14:tracePt t="35348" x="2063750" y="3917950"/>
          <p14:tracePt t="35365" x="2082800" y="3937000"/>
          <p14:tracePt t="35381" x="2108200" y="3968750"/>
          <p14:tracePt t="35398" x="2127250" y="3987800"/>
          <p14:tracePt t="35415" x="2139950" y="4000500"/>
          <p14:tracePt t="35431" x="2152650" y="4032250"/>
          <p14:tracePt t="35432" x="2159000" y="4038600"/>
          <p14:tracePt t="35448" x="2197100" y="4076700"/>
          <p14:tracePt t="35464" x="2235200" y="4108450"/>
          <p14:tracePt t="35481" x="2266950" y="4133850"/>
          <p14:tracePt t="35498" x="2279650" y="4152900"/>
          <p14:tracePt t="35515" x="2298700" y="4159250"/>
          <p14:tracePt t="35531" x="2305050" y="4165600"/>
          <p14:tracePt t="35560" x="2311400" y="4171950"/>
          <p14:tracePt t="35568" x="2317750" y="4178300"/>
          <p14:tracePt t="35581" x="2330450" y="4197350"/>
          <p14:tracePt t="35598" x="2343150" y="4222750"/>
          <p14:tracePt t="35615" x="2355850" y="4235450"/>
          <p14:tracePt t="35631" x="2381250" y="4267200"/>
          <p14:tracePt t="35632" x="2381250" y="4273550"/>
          <p14:tracePt t="35648" x="2387600" y="4286250"/>
          <p14:tracePt t="35664" x="2400300" y="4305300"/>
          <p14:tracePt t="35681" x="2406650" y="4324350"/>
          <p14:tracePt t="35698" x="2413000" y="4330700"/>
          <p14:tracePt t="35715" x="2413000" y="4337050"/>
          <p14:tracePt t="35731" x="2413000" y="4343400"/>
          <p14:tracePt t="35748" x="2419350" y="4349750"/>
          <p14:tracePt t="35816" x="2425700" y="4356100"/>
          <p14:tracePt t="35864" x="2444750" y="4356100"/>
          <p14:tracePt t="35872" x="2451100" y="4356100"/>
          <p14:tracePt t="35881" x="2457450" y="4349750"/>
          <p14:tracePt t="35904" x="2463800" y="4343400"/>
          <p14:tracePt t="35915" x="2470150" y="4337050"/>
          <p14:tracePt t="35931" x="2482850" y="4330700"/>
          <p14:tracePt t="35948" x="2489200" y="4318000"/>
          <p14:tracePt t="35965" x="2495550" y="4305300"/>
          <p14:tracePt t="35981" x="2495550" y="4279900"/>
          <p14:tracePt t="35998" x="2501900" y="4273550"/>
          <p14:tracePt t="36015" x="2501900" y="4267200"/>
          <p14:tracePt t="36224" x="2508250" y="4260850"/>
          <p14:tracePt t="36232" x="2514600" y="4254500"/>
          <p14:tracePt t="36248" x="2533650" y="4235450"/>
          <p14:tracePt t="36265" x="2546350" y="4222750"/>
          <p14:tracePt t="36281" x="2559050" y="4216400"/>
          <p14:tracePt t="36298" x="2565400" y="4203700"/>
          <p14:tracePt t="36315" x="2571750" y="4197350"/>
          <p14:tracePt t="36331" x="2578100" y="4191000"/>
          <p14:tracePt t="36360" x="2578100" y="4184650"/>
          <p14:tracePt t="36384" x="2578100" y="4165600"/>
          <p14:tracePt t="36400" x="2578100" y="4159250"/>
          <p14:tracePt t="36424" x="2578100" y="4152900"/>
          <p14:tracePt t="36456" x="2578100" y="4146550"/>
          <p14:tracePt t="36464" x="2578100" y="4127500"/>
          <p14:tracePt t="36472" x="2578100" y="4121150"/>
          <p14:tracePt t="36488" x="2571750" y="4114800"/>
          <p14:tracePt t="36510" x="2565400" y="4108450"/>
          <p14:tracePt t="36528" x="2552700" y="4102100"/>
          <p14:tracePt t="36552" x="2527300" y="4083050"/>
          <p14:tracePt t="36568" x="2520950" y="4083050"/>
          <p14:tracePt t="36576" x="2514600" y="4083050"/>
          <p14:tracePt t="36584" x="2501900" y="4083050"/>
          <p14:tracePt t="36598" x="2489200" y="4083050"/>
          <p14:tracePt t="36615" x="2476500" y="4083050"/>
          <p14:tracePt t="36631" x="2451100" y="4083050"/>
          <p14:tracePt t="36648" x="2438400" y="4083050"/>
          <p14:tracePt t="36672" x="2419350" y="4083050"/>
          <p14:tracePt t="36712" x="2413000" y="4083050"/>
          <p14:tracePt t="36728" x="2406650" y="4083050"/>
          <p14:tracePt t="36744" x="2400300" y="4083050"/>
          <p14:tracePt t="36784" x="2393950" y="4083050"/>
          <p14:tracePt t="36792" x="2381250" y="4083050"/>
          <p14:tracePt t="36816" x="2374900" y="4089400"/>
          <p14:tracePt t="36864" x="2368550" y="4102100"/>
          <p14:tracePt t="36880" x="2362200" y="4108450"/>
          <p14:tracePt t="36888" x="2355850" y="4114800"/>
          <p14:tracePt t="36904" x="2349500" y="4121150"/>
          <p14:tracePt t="36915" x="2336800" y="4127500"/>
          <p14:tracePt t="36936" x="2330450" y="4152900"/>
          <p14:tracePt t="36968" x="2324100" y="4159250"/>
          <p14:tracePt t="37000" x="2324100" y="4171950"/>
          <p14:tracePt t="37008" x="2317750" y="4178300"/>
          <p14:tracePt t="37024" x="2317750" y="4184650"/>
          <p14:tracePt t="37064" x="2317750" y="4191000"/>
          <p14:tracePt t="37144" x="2317750" y="4197350"/>
          <p14:tracePt t="37184" x="2317750" y="4203700"/>
          <p14:tracePt t="37248" x="2317750" y="4222750"/>
          <p14:tracePt t="37264" x="2317750" y="4229100"/>
          <p14:tracePt t="37272" x="2317750" y="4235450"/>
          <p14:tracePt t="37288" x="2324100" y="4241800"/>
          <p14:tracePt t="37298" x="2330450" y="4254500"/>
          <p14:tracePt t="37320" x="2336800" y="4260850"/>
          <p14:tracePt t="37332" x="2349500" y="4267200"/>
          <p14:tracePt t="37348" x="2355850" y="4273550"/>
          <p14:tracePt t="37365" x="2355850" y="4279900"/>
          <p14:tracePt t="37382" x="2368550" y="4298950"/>
          <p14:tracePt t="37400" x="2381250" y="4318000"/>
          <p14:tracePt t="37472" x="2387600" y="4318000"/>
          <p14:tracePt t="37504" x="2400300" y="4318000"/>
          <p14:tracePt t="37520" x="2413000" y="4318000"/>
          <p14:tracePt t="37528" x="2419350" y="4318000"/>
          <p14:tracePt t="37536" x="2425700" y="4311650"/>
          <p14:tracePt t="37552" x="2438400" y="4311650"/>
          <p14:tracePt t="37565" x="2457450" y="4305300"/>
          <p14:tracePt t="37582" x="2463800" y="4305300"/>
          <p14:tracePt t="37598" x="2482850" y="4298950"/>
          <p14:tracePt t="37615" x="2501900" y="4286250"/>
          <p14:tracePt t="37632" x="2546350" y="4279900"/>
          <p14:tracePt t="37648" x="2559050" y="4267200"/>
          <p14:tracePt t="37665" x="2565400" y="4267200"/>
          <p14:tracePt t="37682" x="2584450" y="4254500"/>
          <p14:tracePt t="37744" x="2590800" y="4248150"/>
          <p14:tracePt t="37752" x="2590800" y="4241800"/>
          <p14:tracePt t="37760" x="2590800" y="4235450"/>
          <p14:tracePt t="37776" x="2597150" y="4229100"/>
          <p14:tracePt t="37800" x="2609850" y="4210050"/>
          <p14:tracePt t="37816" x="2616200" y="4203700"/>
          <p14:tracePt t="37849" x="2616200" y="4197350"/>
          <p14:tracePt t="37872" x="2616200" y="4191000"/>
          <p14:tracePt t="37880" x="2616200" y="4184650"/>
          <p14:tracePt t="37888" x="2616200" y="4165600"/>
          <p14:tracePt t="37904" x="2616200" y="4159250"/>
          <p14:tracePt t="37929" x="2609850" y="4140200"/>
          <p14:tracePt t="37952" x="2603500" y="4133850"/>
          <p14:tracePt t="37960" x="2603500" y="4127500"/>
          <p14:tracePt t="37976" x="2597150" y="4121150"/>
          <p14:tracePt t="37992" x="2590800" y="4114800"/>
          <p14:tracePt t="38024" x="2584450" y="4102100"/>
          <p14:tracePt t="38040" x="2578100" y="4102100"/>
          <p14:tracePt t="38056" x="2565400" y="4102100"/>
          <p14:tracePt t="38064" x="2552700" y="4102100"/>
          <p14:tracePt t="38072" x="2546350" y="4102100"/>
          <p14:tracePt t="38082" x="2540000" y="4102100"/>
          <p14:tracePt t="38098" x="2520950" y="4102100"/>
          <p14:tracePt t="38115" x="2508250" y="4102100"/>
          <p14:tracePt t="38132" x="2495550" y="4102100"/>
          <p14:tracePt t="38148" x="2476500" y="4102100"/>
          <p14:tracePt t="38165" x="2470150" y="4102100"/>
          <p14:tracePt t="38192" x="2463800" y="4102100"/>
          <p14:tracePt t="38201" x="2457450" y="4102100"/>
          <p14:tracePt t="38215" x="2438400" y="4102100"/>
          <p14:tracePt t="38232" x="2413000" y="4114800"/>
          <p14:tracePt t="38248" x="2393950" y="4121150"/>
          <p14:tracePt t="38265" x="2374900" y="4127500"/>
          <p14:tracePt t="38282" x="2362200" y="4140200"/>
          <p14:tracePt t="38298" x="2343150" y="4152900"/>
          <p14:tracePt t="38315" x="2324100" y="4171950"/>
          <p14:tracePt t="38332" x="2305050" y="4178300"/>
          <p14:tracePt t="38352" x="2305050" y="4184650"/>
          <p14:tracePt t="38376" x="2298700" y="4191000"/>
          <p14:tracePt t="38409" x="2286000" y="4210050"/>
          <p14:tracePt t="38440" x="2286000" y="4229100"/>
          <p14:tracePt t="38449" x="2286000" y="4235450"/>
          <p14:tracePt t="38457" x="2273300" y="4248150"/>
          <p14:tracePt t="38496" x="2273300" y="4267200"/>
          <p14:tracePt t="38512" x="2273300" y="4273550"/>
          <p14:tracePt t="38528" x="2273300" y="4279900"/>
          <p14:tracePt t="38545" x="2273300" y="4286250"/>
          <p14:tracePt t="38553" x="2273300" y="4305300"/>
          <p14:tracePt t="38577" x="2279650" y="4311650"/>
          <p14:tracePt t="38593" x="2286000" y="4330700"/>
          <p14:tracePt t="38617" x="2298700" y="4337050"/>
          <p14:tracePt t="38625" x="2305050" y="4337050"/>
          <p14:tracePt t="38633" x="2311400" y="4343400"/>
          <p14:tracePt t="38649" x="2324100" y="4356100"/>
          <p14:tracePt t="38665" x="2330450" y="4368800"/>
          <p14:tracePt t="38682" x="2349500" y="4381500"/>
          <p14:tracePt t="38699" x="2355850" y="4387850"/>
          <p14:tracePt t="38715" x="2368550" y="4394200"/>
          <p14:tracePt t="38732" x="2374900" y="4400550"/>
          <p14:tracePt t="38761" x="2387600" y="4400550"/>
          <p14:tracePt t="38793" x="2393950" y="4400550"/>
          <p14:tracePt t="38809" x="2406650" y="4400550"/>
          <p14:tracePt t="38833" x="2413000" y="4400550"/>
          <p14:tracePt t="38849" x="2432050" y="4400550"/>
          <p14:tracePt t="38873" x="2432050" y="4394200"/>
          <p14:tracePt t="38881" x="2438400" y="4387850"/>
          <p14:tracePt t="38897" x="2457450" y="4368800"/>
          <p14:tracePt t="38913" x="2463800" y="4349750"/>
          <p14:tracePt t="38929" x="2463800" y="4343400"/>
          <p14:tracePt t="38937" x="2470150" y="4337050"/>
          <p14:tracePt t="38953" x="2482850" y="4330700"/>
          <p14:tracePt t="38969" x="2482850" y="4324350"/>
          <p14:tracePt t="38982" x="2489200" y="4318000"/>
          <p14:tracePt t="39385" x="2476500" y="4318000"/>
          <p14:tracePt t="39425" x="2470150" y="4324350"/>
          <p14:tracePt t="39473" x="2463800" y="4330700"/>
          <p14:tracePt t="39505" x="2457450" y="4337050"/>
          <p14:tracePt t="39513" x="2444750" y="4343400"/>
          <p14:tracePt t="39689" x="2438400" y="4343400"/>
          <p14:tracePt t="39713" x="2457450" y="4343400"/>
          <p14:tracePt t="39721" x="2476500" y="4343400"/>
          <p14:tracePt t="39732" x="2489200" y="4343400"/>
          <p14:tracePt t="39749" x="2508250" y="4343400"/>
          <p14:tracePt t="39771" x="2520950" y="4330700"/>
          <p14:tracePt t="39782" x="2520950" y="4324350"/>
          <p14:tracePt t="39799" x="2520950" y="4318000"/>
          <p14:tracePt t="39816" x="2520950" y="4273550"/>
          <p14:tracePt t="39832" x="2520950" y="4210050"/>
          <p14:tracePt t="39849" x="2565400" y="4152900"/>
          <p14:tracePt t="39865" x="2590800" y="4102100"/>
          <p14:tracePt t="39882" x="2609850" y="4070350"/>
          <p14:tracePt t="39899" x="2616200" y="4032250"/>
          <p14:tracePt t="39915" x="2628900" y="3987800"/>
          <p14:tracePt t="39932" x="2635250" y="3968750"/>
          <p14:tracePt t="39949" x="2641600" y="3943350"/>
          <p14:tracePt t="39965" x="2654300" y="3898900"/>
          <p14:tracePt t="39982" x="2654300" y="3867150"/>
          <p14:tracePt t="39999" x="2660650" y="3822700"/>
          <p14:tracePt t="40016" x="2660650" y="3765550"/>
          <p14:tracePt t="40032" x="2679700" y="3683000"/>
          <p14:tracePt t="40033" x="2692400" y="3670300"/>
          <p14:tracePt t="40049" x="2692400" y="3600450"/>
          <p14:tracePt t="40065" x="2698750" y="3568700"/>
          <p14:tracePt t="40082" x="2698750" y="3543300"/>
          <p14:tracePt t="40099" x="2705100" y="3517900"/>
          <p14:tracePt t="40116" x="2705100" y="3511550"/>
          <p14:tracePt t="40137" x="2705100" y="3505200"/>
          <p14:tracePt t="40149" x="2717800" y="3498850"/>
          <p14:tracePt t="40449" x="2724150" y="3492500"/>
          <p14:tracePt t="40457" x="2724150" y="3486150"/>
          <p14:tracePt t="40473" x="2724150" y="3473450"/>
          <p14:tracePt t="40482" x="2717800" y="3460750"/>
          <p14:tracePt t="40499" x="2711450" y="3435350"/>
          <p14:tracePt t="40516" x="2686050" y="3409950"/>
          <p14:tracePt t="40532" x="2686050" y="3403600"/>
          <p14:tracePt t="40549" x="2679700" y="3397250"/>
          <p14:tracePt t="40577" x="2673350" y="3390900"/>
          <p14:tracePt t="40641" x="2654300" y="3390900"/>
          <p14:tracePt t="40649" x="2647950" y="3378200"/>
          <p14:tracePt t="40697" x="2641600" y="3378200"/>
          <p14:tracePt t="40721" x="2635250" y="3378200"/>
          <p14:tracePt t="40753" x="2622550" y="3378200"/>
          <p14:tracePt t="40761" x="2609850" y="3378200"/>
          <p14:tracePt t="40769" x="2603500" y="3378200"/>
          <p14:tracePt t="40782" x="2597150" y="3378200"/>
          <p14:tracePt t="40799" x="2552700" y="3416300"/>
          <p14:tracePt t="40816" x="2527300" y="3467100"/>
          <p14:tracePt t="40832" x="2508250" y="3486150"/>
          <p14:tracePt t="40849" x="2495550" y="3505200"/>
          <p14:tracePt t="41441" x="2495550" y="3511550"/>
          <p14:tracePt t="41465" x="2508250" y="3511550"/>
          <p14:tracePt t="41473" x="2514600" y="3511550"/>
          <p14:tracePt t="41489" x="2520950" y="3498850"/>
          <p14:tracePt t="41499" x="2527300" y="3492500"/>
          <p14:tracePt t="41516" x="2533650" y="3486150"/>
          <p14:tracePt t="41533" x="2552700" y="3486150"/>
          <p14:tracePt t="41549" x="2559050" y="3479800"/>
          <p14:tracePt t="41566" x="2578100" y="3473450"/>
          <p14:tracePt t="41583" x="2597150" y="3460750"/>
          <p14:tracePt t="41599" x="2609850" y="3448050"/>
          <p14:tracePt t="41616" x="2628900" y="3441700"/>
          <p14:tracePt t="41633" x="2635250" y="3435350"/>
          <p14:tracePt t="41649" x="2641600" y="3422650"/>
          <p14:tracePt t="41666" x="2654300" y="3416300"/>
          <p14:tracePt t="41683" x="2654300" y="3409950"/>
          <p14:tracePt t="41699" x="2654300" y="3403600"/>
          <p14:tracePt t="41721" x="2654300" y="3384550"/>
          <p14:tracePt t="41745" x="2654300" y="3378200"/>
          <p14:tracePt t="41825" x="2647950" y="3371850"/>
          <p14:tracePt t="41841" x="2641600" y="3371850"/>
          <p14:tracePt t="41849" x="2635250" y="3371850"/>
          <p14:tracePt t="41866" x="2603500" y="3371850"/>
          <p14:tracePt t="41891" x="2565400" y="3384550"/>
          <p14:tracePt t="41899" x="2552700" y="3390900"/>
          <p14:tracePt t="41916" x="2540000" y="3397250"/>
          <p14:tracePt t="41933" x="2520950" y="3416300"/>
          <p14:tracePt t="41949" x="2508250" y="3422650"/>
          <p14:tracePt t="41966" x="2501900" y="3429000"/>
          <p14:tracePt t="41983" x="2495550" y="3435350"/>
          <p14:tracePt t="41999" x="2495550" y="3441700"/>
          <p14:tracePt t="42016" x="2495550" y="3448050"/>
          <p14:tracePt t="42033" x="2495550" y="3460750"/>
          <p14:tracePt t="42049" x="2482850" y="3473450"/>
          <p14:tracePt t="42066" x="2476500" y="3479800"/>
          <p14:tracePt t="42083" x="2476500" y="3498850"/>
          <p14:tracePt t="42099" x="2476500" y="3505200"/>
          <p14:tracePt t="42116" x="2476500" y="3517900"/>
          <p14:tracePt t="42133" x="2476500" y="3524250"/>
          <p14:tracePt t="42149" x="2476500" y="3543300"/>
          <p14:tracePt t="42169" x="2476500" y="3556000"/>
          <p14:tracePt t="42183" x="2476500" y="3562350"/>
          <p14:tracePt t="42233" x="2476500" y="3575050"/>
          <p14:tracePt t="42273" x="2489200" y="3575050"/>
          <p14:tracePt t="42281" x="2501900" y="3575050"/>
          <p14:tracePt t="42299" x="2514600" y="3575050"/>
          <p14:tracePt t="42316" x="2552700" y="3575050"/>
          <p14:tracePt t="42341" x="2584450" y="3568700"/>
          <p14:tracePt t="42353" x="2590800" y="3568700"/>
          <p14:tracePt t="42366" x="2597150" y="3562350"/>
          <p14:tracePt t="42383" x="2603500" y="3562350"/>
          <p14:tracePt t="42399" x="2622550" y="3556000"/>
          <p14:tracePt t="42416" x="2628900" y="3549650"/>
          <p14:tracePt t="42433" x="2641600" y="3530600"/>
          <p14:tracePt t="42449" x="2647950" y="3524250"/>
          <p14:tracePt t="42473" x="2667000" y="3511550"/>
          <p14:tracePt t="42489" x="2667000" y="3498850"/>
          <p14:tracePt t="42505" x="2667000" y="3492500"/>
          <p14:tracePt t="42522" x="2667000" y="3486150"/>
          <p14:tracePt t="42537" x="2667000" y="3479800"/>
          <p14:tracePt t="42553" x="2667000" y="3460750"/>
          <p14:tracePt t="42585" x="2667000" y="3454400"/>
          <p14:tracePt t="42601" x="2667000" y="3448050"/>
          <p14:tracePt t="42633" x="2667000" y="3441700"/>
          <p14:tracePt t="42657" x="2660650" y="3435350"/>
          <p14:tracePt t="42689" x="2647950" y="3435350"/>
          <p14:tracePt t="42697" x="2641600" y="3435350"/>
          <p14:tracePt t="42705" x="2635250" y="3435350"/>
          <p14:tracePt t="42716" x="2622550" y="3435350"/>
          <p14:tracePt t="42733" x="2597150" y="3435350"/>
          <p14:tracePt t="42749" x="2565400" y="3435350"/>
          <p14:tracePt t="42766" x="2527300" y="3448050"/>
          <p14:tracePt t="42783" x="2514600" y="3454400"/>
          <p14:tracePt t="42799" x="2495550" y="3460750"/>
          <p14:tracePt t="42816" x="2470150" y="3467100"/>
          <p14:tracePt t="42850" x="2463800" y="3467100"/>
          <p14:tracePt t="42866" x="2457450" y="3473450"/>
          <p14:tracePt t="42898" x="2444750" y="3473450"/>
          <p14:tracePt t="42913" x="2425700" y="3486150"/>
          <p14:tracePt t="42930" x="2419350" y="3492500"/>
          <p14:tracePt t="42954" x="2406650" y="3505200"/>
          <p14:tracePt t="43034" x="2406650" y="3524250"/>
          <p14:tracePt t="43041" x="2406650" y="3530600"/>
          <p14:tracePt t="43058" x="2406650" y="3536950"/>
          <p14:tracePt t="43066" x="2406650" y="3549650"/>
          <p14:tracePt t="43083" x="2406650" y="3562350"/>
          <p14:tracePt t="43100" x="2406650" y="3568700"/>
          <p14:tracePt t="43116" x="2406650" y="3575050"/>
          <p14:tracePt t="43133" x="2406650" y="3587750"/>
          <p14:tracePt t="43150" x="2413000" y="3613150"/>
          <p14:tracePt t="43166" x="2419350" y="3613150"/>
          <p14:tracePt t="43194" x="2425700" y="3613150"/>
          <p14:tracePt t="43202" x="2432050" y="3613150"/>
          <p14:tracePt t="43218" x="2438400" y="3613150"/>
          <p14:tracePt t="43233" x="2457450" y="3606800"/>
          <p14:tracePt t="43250" x="2470150" y="3606800"/>
          <p14:tracePt t="43266" x="2476500" y="3600450"/>
          <p14:tracePt t="43283" x="2501900" y="3594100"/>
          <p14:tracePt t="43300" x="2520950" y="3587750"/>
          <p14:tracePt t="43316" x="2527300" y="3575050"/>
          <p14:tracePt t="43333" x="2540000" y="3568700"/>
          <p14:tracePt t="43350" x="2559050" y="3556000"/>
          <p14:tracePt t="43370" x="2565400" y="3549650"/>
          <p14:tracePt t="43386" x="2571750" y="3543300"/>
          <p14:tracePt t="43410" x="2584450" y="3530600"/>
          <p14:tracePt t="43490" x="2597150" y="3530600"/>
          <p14:tracePt t="43522" x="2603500" y="3524250"/>
          <p14:tracePt t="43586" x="2603500" y="3511550"/>
          <p14:tracePt t="43602" x="2603500" y="3505200"/>
          <p14:tracePt t="43754" x="2603500" y="3492500"/>
          <p14:tracePt t="43786" x="2590800" y="3492500"/>
          <p14:tracePt t="43834" x="2584450" y="3498850"/>
          <p14:tracePt t="43866" x="2578100" y="3498850"/>
          <p14:tracePt t="43882" x="2571750" y="3505200"/>
          <p14:tracePt t="43898" x="2552700" y="3511550"/>
          <p14:tracePt t="43906" x="2546350" y="3511550"/>
          <p14:tracePt t="43916" x="2540000" y="3517900"/>
          <p14:tracePt t="43942" x="2533650" y="3517900"/>
          <p14:tracePt t="43962" x="2514600" y="3517900"/>
          <p14:tracePt t="43986" x="2508250" y="3517900"/>
          <p14:tracePt t="44042" x="2501900" y="3517900"/>
          <p14:tracePt t="44058" x="2495550" y="3517900"/>
          <p14:tracePt t="44074" x="2476500" y="3517900"/>
          <p14:tracePt t="44083" x="2470150" y="3517900"/>
          <p14:tracePt t="44100" x="2438400" y="3517900"/>
          <p14:tracePt t="44117" x="2425700" y="3530600"/>
          <p14:tracePt t="44133" x="2419350" y="3543300"/>
          <p14:tracePt t="44178" x="2419350" y="3549650"/>
          <p14:tracePt t="44194" x="2419350" y="3562350"/>
          <p14:tracePt t="44202" x="2419350" y="3568700"/>
          <p14:tracePt t="44218" x="2419350" y="3581400"/>
          <p14:tracePt t="44226" x="2419350" y="3587750"/>
          <p14:tracePt t="44242" x="2419350" y="3600450"/>
          <p14:tracePt t="44306" x="2419350" y="3606800"/>
          <p14:tracePt t="44314" x="2425700" y="3606800"/>
          <p14:tracePt t="44330" x="2432050" y="3606800"/>
          <p14:tracePt t="44338" x="2451100" y="3606800"/>
          <p14:tracePt t="44350" x="2457450" y="3606800"/>
          <p14:tracePt t="44367" x="2482850" y="3600450"/>
          <p14:tracePt t="44383" x="2495550" y="3594100"/>
          <p14:tracePt t="44400" x="2501900" y="3594100"/>
          <p14:tracePt t="44417" x="2520950" y="3575050"/>
          <p14:tracePt t="44433" x="2527300" y="3568700"/>
          <p14:tracePt t="44450" x="2546350" y="3562350"/>
          <p14:tracePt t="44467" x="2559050" y="3536950"/>
          <p14:tracePt t="44483" x="2578100" y="3511550"/>
          <p14:tracePt t="44500" x="2584450" y="3505200"/>
          <p14:tracePt t="44517" x="2590800" y="3498850"/>
          <p14:tracePt t="44618" x="2590800" y="3492500"/>
          <p14:tracePt t="44634" x="2584450" y="3492500"/>
          <p14:tracePt t="44642" x="2571750" y="3492500"/>
          <p14:tracePt t="44650" x="2546350" y="3498850"/>
          <p14:tracePt t="44667" x="2527300" y="3517900"/>
          <p14:tracePt t="44683" x="2489200" y="3530600"/>
          <p14:tracePt t="44700" x="2482850" y="3536950"/>
          <p14:tracePt t="45250" x="2501900" y="3556000"/>
          <p14:tracePt t="45258" x="2559050" y="3587750"/>
          <p14:tracePt t="45267" x="2628900" y="3600450"/>
          <p14:tracePt t="45283" x="2901950" y="3714750"/>
          <p14:tracePt t="45300" x="3168650" y="3829050"/>
          <p14:tracePt t="45317" x="3346450" y="3937000"/>
          <p14:tracePt t="45333" x="3486150" y="4051300"/>
          <p14:tracePt t="45350" x="3575050" y="4133850"/>
          <p14:tracePt t="45367" x="3632200" y="4184650"/>
          <p14:tracePt t="45383" x="3683000" y="4267200"/>
          <p14:tracePt t="45400" x="3721100" y="4324350"/>
          <p14:tracePt t="45417" x="3797300" y="4400550"/>
          <p14:tracePt t="45433" x="3968750" y="4521200"/>
          <p14:tracePt t="45434" x="4083050" y="4591050"/>
          <p14:tracePt t="45450" x="4305300" y="4718050"/>
          <p14:tracePt t="45467" x="4521200" y="4813300"/>
          <p14:tracePt t="45483" x="4622800" y="4870450"/>
          <p14:tracePt t="45500" x="4660900" y="4889500"/>
          <p14:tracePt t="45517" x="4686300" y="4908550"/>
          <p14:tracePt t="45534" x="4686300" y="4914900"/>
          <p14:tracePt t="45550" x="4686300" y="4933950"/>
          <p14:tracePt t="45567" x="4686300" y="4953000"/>
          <p14:tracePt t="45584" x="4686300" y="4978400"/>
          <p14:tracePt t="45600" x="4686300" y="5010150"/>
          <p14:tracePt t="45617" x="4686300" y="5048250"/>
          <p14:tracePt t="45634" x="4673600" y="5099050"/>
          <p14:tracePt t="45634" x="4667250" y="5130800"/>
          <p14:tracePt t="45650" x="4622800" y="5187950"/>
          <p14:tracePt t="45667" x="4603750" y="5245100"/>
          <p14:tracePt t="45684" x="4603750" y="5270500"/>
          <p14:tracePt t="45700" x="4603750" y="5289550"/>
          <p14:tracePt t="45717" x="4603750" y="5314950"/>
          <p14:tracePt t="45734" x="4603750" y="5334000"/>
          <p14:tracePt t="45750" x="4603750" y="5346700"/>
          <p14:tracePt t="45818" x="4603750" y="5353050"/>
          <p14:tracePt t="45834" x="4610100" y="5359400"/>
          <p14:tracePt t="45842" x="4616450" y="5359400"/>
          <p14:tracePt t="45850" x="4622800" y="5359400"/>
          <p14:tracePt t="45867" x="4635500" y="5359400"/>
          <p14:tracePt t="45883" x="4660900" y="5359400"/>
          <p14:tracePt t="45900" x="4705350" y="5359400"/>
          <p14:tracePt t="45917" x="4762500" y="5359400"/>
          <p14:tracePt t="45934" x="4800600" y="5372100"/>
          <p14:tracePt t="45950" x="4813300" y="5372100"/>
          <p14:tracePt t="45967" x="4832350" y="5378450"/>
          <p14:tracePt t="46050" x="4851400" y="5397500"/>
          <p14:tracePt t="46082" x="4857750" y="5403850"/>
          <p14:tracePt t="46090" x="4870450" y="5403850"/>
          <p14:tracePt t="46114" x="4883150" y="5403850"/>
          <p14:tracePt t="46138" x="4889500" y="5403850"/>
          <p14:tracePt t="46154" x="4902200" y="5416550"/>
          <p14:tracePt t="46170" x="4908550" y="5416550"/>
          <p14:tracePt t="46186" x="4921250" y="5422900"/>
          <p14:tracePt t="46194" x="4927600" y="5422900"/>
          <p14:tracePt t="46202" x="4933950" y="5422900"/>
          <p14:tracePt t="46217" x="4959350" y="5422900"/>
          <p14:tracePt t="46234" x="4991100" y="5422900"/>
          <p14:tracePt t="46234" x="5010150" y="5422900"/>
          <p14:tracePt t="46250" x="5054600" y="5422900"/>
          <p14:tracePt t="46267" x="5099050" y="5422900"/>
          <p14:tracePt t="46284" x="5105400" y="5422900"/>
          <p14:tracePt t="46300" x="5118100" y="5422900"/>
          <p14:tracePt t="46322" x="5124450" y="5422900"/>
          <p14:tracePt t="46334" x="5137150" y="5416550"/>
          <p14:tracePt t="46350" x="5137150" y="5403850"/>
          <p14:tracePt t="46367" x="5143500" y="5391150"/>
          <p14:tracePt t="46384" x="5143500" y="5378450"/>
          <p14:tracePt t="46400" x="5149850" y="5353050"/>
          <p14:tracePt t="46417" x="5162550" y="5327650"/>
          <p14:tracePt t="46434" x="5181600" y="5283200"/>
          <p14:tracePt t="46434" x="5187950" y="5276850"/>
          <p14:tracePt t="46450" x="5207000" y="5245100"/>
          <p14:tracePt t="46467" x="5226050" y="5194300"/>
          <p14:tracePt t="46484" x="5232400" y="5181600"/>
          <p14:tracePt t="46500" x="5232400" y="5162550"/>
          <p14:tracePt t="46517" x="5232400" y="5149850"/>
          <p14:tracePt t="46534" x="5232400" y="5143500"/>
          <p14:tracePt t="46674" x="5232400" y="5137150"/>
          <p14:tracePt t="46682" x="5226050" y="5137150"/>
          <p14:tracePt t="46698" x="5219700" y="5137150"/>
          <p14:tracePt t="46706" x="5207000" y="5137150"/>
          <p14:tracePt t="46722" x="5200650" y="5137150"/>
          <p14:tracePt t="46734" x="5187950" y="5137150"/>
          <p14:tracePt t="46750" x="5181600" y="5137150"/>
          <p14:tracePt t="46770" x="5168900" y="5137150"/>
          <p14:tracePt t="46794" x="5162550" y="5137150"/>
          <p14:tracePt t="46826" x="5149850" y="5137150"/>
          <p14:tracePt t="46866" x="5143500" y="5130800"/>
          <p14:tracePt t="46874" x="5130800" y="5124450"/>
          <p14:tracePt t="46914" x="5124450" y="5124450"/>
          <p14:tracePt t="47363" x="5124450" y="5130800"/>
          <p14:tracePt t="47387" x="5124450" y="5149850"/>
          <p14:tracePt t="47395" x="5124450" y="5156200"/>
          <p14:tracePt t="47403" x="5137150" y="5162550"/>
          <p14:tracePt t="47619" x="5143500" y="5143500"/>
          <p14:tracePt t="47723" x="5143500" y="5137150"/>
          <p14:tracePt t="47747" x="5137150" y="5130800"/>
          <p14:tracePt t="47755" x="5124450" y="5124450"/>
          <p14:tracePt t="47779" x="5118100" y="5118100"/>
          <p14:tracePt t="47803" x="5111750" y="5099050"/>
          <p14:tracePt t="47843" x="5105400" y="5099050"/>
          <p14:tracePt t="47883" x="5099050" y="5099050"/>
          <p14:tracePt t="47915" x="5086350" y="5099050"/>
          <p14:tracePt t="47931" x="5073650" y="5099050"/>
          <p14:tracePt t="47963" x="5067300" y="5099050"/>
          <p14:tracePt t="48099" x="5060950" y="5099050"/>
          <p14:tracePt t="48115" x="5060950" y="5111750"/>
          <p14:tracePt t="48123" x="5060950" y="5118100"/>
          <p14:tracePt t="48134" x="5060950" y="5124450"/>
          <p14:tracePt t="48151" x="5048250" y="5130800"/>
          <p14:tracePt t="48171" x="5048250" y="5143500"/>
          <p14:tracePt t="48195" x="5048250" y="5156200"/>
          <p14:tracePt t="48219" x="5048250" y="5162550"/>
          <p14:tracePt t="48227" x="5041900" y="5168900"/>
          <p14:tracePt t="48251" x="5041900" y="5181600"/>
          <p14:tracePt t="48258" x="5041900" y="5194300"/>
          <p14:tracePt t="48282" x="5035550" y="5207000"/>
          <p14:tracePt t="48395" x="5029200" y="5213350"/>
          <p14:tracePt t="48411" x="5029200" y="5226050"/>
          <p14:tracePt t="48419" x="5029200" y="5232400"/>
          <p14:tracePt t="48435" x="5022850" y="5238750"/>
          <p14:tracePt t="48451" x="5022850" y="5257800"/>
          <p14:tracePt t="48467" x="5022850" y="5270500"/>
          <p14:tracePt t="48484" x="5022850" y="5276850"/>
          <p14:tracePt t="48501" x="5022850" y="5283200"/>
          <p14:tracePt t="48517" x="5022850" y="5295900"/>
          <p14:tracePt t="48539" x="5022850" y="5308600"/>
          <p14:tracePt t="48579" x="5022850" y="5321300"/>
          <p14:tracePt t="48763" x="5022850" y="5327650"/>
          <p14:tracePt t="48811" x="5029200" y="5327650"/>
          <p14:tracePt t="48827" x="5035550" y="5327650"/>
          <p14:tracePt t="48843" x="5054600" y="5327650"/>
          <p14:tracePt t="48867" x="5060950" y="5327650"/>
          <p14:tracePt t="48883" x="5067300" y="5327650"/>
          <p14:tracePt t="48899" x="5073650" y="5327650"/>
          <p14:tracePt t="48923" x="5092700" y="5308600"/>
          <p14:tracePt t="48955" x="5099050" y="5302250"/>
          <p14:tracePt t="49043" x="5105400" y="5295900"/>
          <p14:tracePt t="49075" x="5105400" y="5283200"/>
          <p14:tracePt t="49091" x="5105400" y="5270500"/>
          <p14:tracePt t="49107" x="5105400" y="5264150"/>
          <p14:tracePt t="49155" x="5105400" y="5257800"/>
          <p14:tracePt t="49195" x="5105400" y="5245100"/>
          <p14:tracePt t="49203" x="5105400" y="5238750"/>
          <p14:tracePt t="49219" x="5105400" y="5226050"/>
          <p14:tracePt t="49234" x="5099050" y="5213350"/>
          <p14:tracePt t="49251" x="5086350" y="5187950"/>
          <p14:tracePt t="49268" x="5080000" y="5181600"/>
          <p14:tracePt t="49284" x="5060950" y="5162550"/>
          <p14:tracePt t="49301" x="5048250" y="5156200"/>
          <p14:tracePt t="49347" x="5041900" y="5149850"/>
          <p14:tracePt t="49395" x="5035550" y="5149850"/>
          <p14:tracePt t="49419" x="5029200" y="5149850"/>
          <p14:tracePt t="49427" x="5022850" y="5149850"/>
          <p14:tracePt t="49443" x="5016500" y="5149850"/>
          <p14:tracePt t="49467" x="4997450" y="5149850"/>
          <p14:tracePt t="49499" x="4991100" y="5149850"/>
          <p14:tracePt t="49531" x="4984750" y="5156200"/>
          <p14:tracePt t="49587" x="4978400" y="5168900"/>
          <p14:tracePt t="49619" x="4978400" y="5181600"/>
          <p14:tracePt t="49627" x="4978400" y="5187950"/>
          <p14:tracePt t="49643" x="4978400" y="5194300"/>
          <p14:tracePt t="49651" x="4978400" y="5207000"/>
          <p14:tracePt t="49668" x="4978400" y="5219700"/>
          <p14:tracePt t="49691" x="4978400" y="5226050"/>
          <p14:tracePt t="49715" x="4978400" y="5232400"/>
          <p14:tracePt t="49747" x="4978400" y="5245100"/>
          <p14:tracePt t="49755" x="4978400" y="5251450"/>
          <p14:tracePt t="49763" x="4984750" y="5257800"/>
          <p14:tracePt t="49771" x="4991100" y="5264150"/>
          <p14:tracePt t="49787" x="4997450" y="5270500"/>
          <p14:tracePt t="49803" x="5003800" y="5276850"/>
          <p14:tracePt t="49819" x="5016500" y="5289550"/>
          <p14:tracePt t="49834" x="5022850" y="5295900"/>
          <p14:tracePt t="49851" x="5029200" y="5308600"/>
          <p14:tracePt t="49955" x="5035550" y="5308600"/>
          <p14:tracePt t="49979" x="5054600" y="5308600"/>
          <p14:tracePt t="49987" x="5060950" y="5308600"/>
          <p14:tracePt t="50003" x="5067300" y="5308600"/>
          <p14:tracePt t="50011" x="5073650" y="5308600"/>
          <p14:tracePt t="50027" x="5092700" y="5308600"/>
          <p14:tracePt t="50035" x="5099050" y="5308600"/>
          <p14:tracePt t="50067" x="5111750" y="5302250"/>
          <p14:tracePt t="50091" x="5130800" y="5289550"/>
          <p14:tracePt t="50107" x="5149850" y="5283200"/>
          <p14:tracePt t="50171" x="5156200" y="5283200"/>
          <p14:tracePt t="50179" x="5162550" y="5276850"/>
          <p14:tracePt t="50203" x="5168900" y="5270500"/>
          <p14:tracePt t="50267" x="5181600" y="5264150"/>
          <p14:tracePt t="50331" x="5181600" y="5251450"/>
          <p14:tracePt t="50347" x="5181600" y="5238750"/>
          <p14:tracePt t="50363" x="5175250" y="5219700"/>
          <p14:tracePt t="50379" x="5168900" y="5213350"/>
          <p14:tracePt t="50395" x="5162550" y="5194300"/>
          <p14:tracePt t="50411" x="5143500" y="5175250"/>
          <p14:tracePt t="50435" x="5137150" y="5168900"/>
          <p14:tracePt t="50475" x="5124450" y="5168900"/>
          <p14:tracePt t="50499" x="5111750" y="5168900"/>
          <p14:tracePt t="50539" x="5105400" y="5168900"/>
          <p14:tracePt t="50563" x="5099050" y="5168900"/>
          <p14:tracePt t="50587" x="5092700" y="5168900"/>
          <p14:tracePt t="50619" x="5080000" y="5168900"/>
          <p14:tracePt t="50627" x="5073650" y="5168900"/>
          <p14:tracePt t="50731" x="5067300" y="5168900"/>
          <p14:tracePt t="50763" x="5048250" y="5181600"/>
          <p14:tracePt t="50795" x="5048250" y="5187950"/>
          <p14:tracePt t="50827" x="5048250" y="5194300"/>
          <p14:tracePt t="50884" x="5048250" y="5200650"/>
          <p14:tracePt t="50891" x="5041900" y="5219700"/>
          <p14:tracePt t="50979" x="5041900" y="5226050"/>
          <p14:tracePt t="51003" x="5041900" y="5232400"/>
          <p14:tracePt t="51027" x="5041900" y="5251450"/>
          <p14:tracePt t="51115" x="5041900" y="5257800"/>
          <p14:tracePt t="51123" x="5041900" y="5264150"/>
          <p14:tracePt t="51164" x="5048250" y="5264150"/>
          <p14:tracePt t="51203" x="5060950" y="5264150"/>
          <p14:tracePt t="51219" x="5067300" y="5270500"/>
          <p14:tracePt t="51275" x="5073650" y="5270500"/>
          <p14:tracePt t="51292" x="5086350" y="5270500"/>
          <p14:tracePt t="51308" x="5099050" y="5270500"/>
          <p14:tracePt t="51318" x="5105400" y="5270500"/>
          <p14:tracePt t="51335" x="5124450" y="5270500"/>
          <p14:tracePt t="51352" x="5143500" y="5270500"/>
          <p14:tracePt t="51368" x="5162550" y="5270500"/>
          <p14:tracePt t="51385" x="5175250" y="5270500"/>
          <p14:tracePt t="51548" x="5181600" y="5270500"/>
          <p14:tracePt t="51571" x="5181600" y="5264150"/>
          <p14:tracePt t="51580" x="5168900" y="5257800"/>
          <p14:tracePt t="51604" x="5162550" y="5251450"/>
          <p14:tracePt t="51612" x="5156200" y="5238750"/>
          <p14:tracePt t="51628" x="5149850" y="5238750"/>
          <p14:tracePt t="51644" x="5130800" y="5226050"/>
          <p14:tracePt t="51676" x="5124450" y="5226050"/>
          <p14:tracePt t="51684" x="5111750" y="5219700"/>
          <p14:tracePt t="51700" x="5099050" y="5219700"/>
          <p14:tracePt t="51708" x="5092700" y="5207000"/>
          <p14:tracePt t="51732" x="5086350" y="5200650"/>
          <p14:tracePt t="51756" x="5067300" y="5187950"/>
          <p14:tracePt t="51868" x="5060950" y="5187950"/>
          <p14:tracePt t="51924" x="5054600" y="5187950"/>
          <p14:tracePt t="53380" x="5054600" y="5194300"/>
          <p14:tracePt t="53388" x="5054600" y="5207000"/>
          <p14:tracePt t="53396" x="5054600" y="5219700"/>
          <p14:tracePt t="53412" x="5054600" y="5226050"/>
          <p14:tracePt t="53420" x="5048250" y="5251450"/>
          <p14:tracePt t="53436" x="5035550" y="5270500"/>
          <p14:tracePt t="53452" x="5035550" y="5276850"/>
          <p14:tracePt t="53469" x="5010150" y="5308600"/>
          <p14:tracePt t="53500" x="5003800" y="5314950"/>
          <p14:tracePt t="53652" x="4997450" y="5321300"/>
          <p14:tracePt t="53876" x="4997450" y="5314950"/>
          <p14:tracePt t="53884" x="4997450" y="5308600"/>
          <p14:tracePt t="53892" x="4997450" y="5289550"/>
          <p14:tracePt t="53902" x="4997450" y="5270500"/>
          <p14:tracePt t="53919" x="4997450" y="5226050"/>
          <p14:tracePt t="53935" x="4978400" y="5181600"/>
          <p14:tracePt t="53952" x="4959350" y="5124450"/>
          <p14:tracePt t="53969" x="4921250" y="5048250"/>
          <p14:tracePt t="53986" x="4908550" y="5003800"/>
          <p14:tracePt t="54002" x="4883150" y="4953000"/>
          <p14:tracePt t="54019" x="4876800" y="4933950"/>
          <p14:tracePt t="54035" x="4864100" y="4914900"/>
          <p14:tracePt t="54052" x="4864100" y="4895850"/>
          <p14:tracePt t="54069" x="4857750" y="4889500"/>
          <p14:tracePt t="54085" x="4857750" y="4883150"/>
          <p14:tracePt t="54108" x="4857750" y="4876800"/>
          <p14:tracePt t="54332" x="4838700" y="4876800"/>
          <p14:tracePt t="54340" x="4832350" y="4895850"/>
          <p14:tracePt t="54348" x="4826000" y="4902200"/>
          <p14:tracePt t="54356" x="4787900" y="4933950"/>
          <p14:tracePt t="54369" x="4768850" y="4946650"/>
          <p14:tracePt t="54386" x="4711700" y="4978400"/>
          <p14:tracePt t="54402" x="4667250" y="4997450"/>
          <p14:tracePt t="54419" x="4603750" y="5029200"/>
          <p14:tracePt t="54435" x="4514850" y="5029200"/>
          <p14:tracePt t="54436" x="4489450" y="5029200"/>
          <p14:tracePt t="54452" x="4318000" y="5029200"/>
          <p14:tracePt t="54469" x="4127500" y="5029200"/>
          <p14:tracePt t="54486" x="3867150" y="5029200"/>
          <p14:tracePt t="54502" x="3657600" y="5029200"/>
          <p14:tracePt t="54519" x="3549650" y="5029200"/>
          <p14:tracePt t="54536" x="3511550" y="5029200"/>
          <p14:tracePt t="54596" x="3498850" y="5029200"/>
          <p14:tracePt t="54676" x="3505200" y="5029200"/>
          <p14:tracePt t="54692" x="3517900" y="5029200"/>
          <p14:tracePt t="54700" x="3524250" y="5035550"/>
          <p14:tracePt t="54708" x="3543300" y="5048250"/>
          <p14:tracePt t="54719" x="3562350" y="5054600"/>
          <p14:tracePt t="54736" x="3644900" y="5105400"/>
          <p14:tracePt t="54752" x="3778250" y="5168900"/>
          <p14:tracePt t="54769" x="3930650" y="5219700"/>
          <p14:tracePt t="54786" x="4076700" y="5232400"/>
          <p14:tracePt t="54802" x="4235450" y="5232400"/>
          <p14:tracePt t="54819" x="4343400" y="5257800"/>
          <p14:tracePt t="54836" x="4425950" y="5257800"/>
          <p14:tracePt t="54836" x="4432300" y="5257800"/>
          <p14:tracePt t="54852" x="4438650" y="5257800"/>
          <p14:tracePt t="55004" x="4432300" y="5257800"/>
          <p14:tracePt t="55020" x="4425950" y="5257800"/>
          <p14:tracePt t="55028" x="4413250" y="5245100"/>
          <p14:tracePt t="55052" x="4413250" y="5232400"/>
          <p14:tracePt t="55068" x="4413250" y="5226050"/>
          <p14:tracePt t="55076" x="4406900" y="5219700"/>
          <p14:tracePt t="55116" x="4400550" y="5213350"/>
          <p14:tracePt t="55140" x="4394200" y="5200650"/>
          <p14:tracePt t="55156" x="4387850" y="5194300"/>
          <p14:tracePt t="55180" x="4381500" y="5187950"/>
          <p14:tracePt t="55228" x="4362450" y="5187950"/>
          <p14:tracePt t="55244" x="4356100" y="5187950"/>
          <p14:tracePt t="55276" x="4337050" y="5187950"/>
          <p14:tracePt t="55300" x="4330700" y="5194300"/>
          <p14:tracePt t="55413" x="4324350" y="5207000"/>
          <p14:tracePt t="55500" x="4318000" y="5213350"/>
          <p14:tracePt t="55508" x="4311650" y="5219700"/>
          <p14:tracePt t="55532" x="4305300" y="5219700"/>
          <p14:tracePt t="55540" x="4279900" y="5219700"/>
          <p14:tracePt t="55552" x="4267200" y="5219700"/>
          <p14:tracePt t="55569" x="4248150" y="5219700"/>
          <p14:tracePt t="55586" x="4229100" y="5219700"/>
          <p14:tracePt t="55603" x="4191000" y="5219700"/>
          <p14:tracePt t="55619" x="4140200" y="5219700"/>
          <p14:tracePt t="55636" x="4102100" y="5219700"/>
          <p14:tracePt t="55636" x="4076700" y="5219700"/>
          <p14:tracePt t="55653" x="4038600" y="5207000"/>
          <p14:tracePt t="55669" x="4006850" y="5200650"/>
          <p14:tracePt t="55686" x="3962400" y="5175250"/>
          <p14:tracePt t="55703" x="3924300" y="5156200"/>
          <p14:tracePt t="55719" x="3886200" y="5118100"/>
          <p14:tracePt t="55736" x="3841750" y="5073650"/>
          <p14:tracePt t="55753" x="3829050" y="5060950"/>
          <p14:tracePt t="55769" x="3803650" y="5022850"/>
          <p14:tracePt t="55786" x="3784600" y="4997450"/>
          <p14:tracePt t="55802" x="3759200" y="4927600"/>
          <p14:tracePt t="55819" x="3740150" y="4895850"/>
          <p14:tracePt t="55836" x="3708400" y="4845050"/>
          <p14:tracePt t="55837" x="3702050" y="4832350"/>
          <p14:tracePt t="55852" x="3683000" y="4806950"/>
          <p14:tracePt t="55869" x="3657600" y="4762500"/>
          <p14:tracePt t="55886" x="3651250" y="4737100"/>
          <p14:tracePt t="55903" x="3644900" y="4699000"/>
          <p14:tracePt t="55919" x="3625850" y="4641850"/>
          <p14:tracePt t="55936" x="3625850" y="4559300"/>
          <p14:tracePt t="55953" x="3625850" y="4495800"/>
          <p14:tracePt t="55969" x="3625850" y="4406900"/>
          <p14:tracePt t="55986" x="3625850" y="4311650"/>
          <p14:tracePt t="56003" x="3625850" y="4241800"/>
          <p14:tracePt t="56019" x="3625850" y="4197350"/>
          <p14:tracePt t="56036" x="3625850" y="4165600"/>
          <p14:tracePt t="56036" x="3625850" y="4159250"/>
          <p14:tracePt t="56052" x="3625850" y="4127500"/>
          <p14:tracePt t="56069" x="3625850" y="4095750"/>
          <p14:tracePt t="56086" x="3625850" y="4076700"/>
          <p14:tracePt t="56103" x="3625850" y="4044950"/>
          <p14:tracePt t="56119" x="3632200" y="4013200"/>
          <p14:tracePt t="56136" x="3644900" y="4000500"/>
          <p14:tracePt t="56153" x="3657600" y="3975100"/>
          <p14:tracePt t="56169" x="3663950" y="3956050"/>
          <p14:tracePt t="56186" x="3663950" y="3924300"/>
          <p14:tracePt t="56203" x="3683000" y="3879850"/>
          <p14:tracePt t="56219" x="3683000" y="3841750"/>
          <p14:tracePt t="56236" x="3702050" y="3784600"/>
          <p14:tracePt t="56237" x="3702050" y="3740150"/>
          <p14:tracePt t="56253" x="3721100" y="3683000"/>
          <p14:tracePt t="56269" x="3733800" y="3619500"/>
          <p14:tracePt t="56286" x="3759200" y="3556000"/>
          <p14:tracePt t="56303" x="3759200" y="3536950"/>
          <p14:tracePt t="56319" x="3771900" y="3498850"/>
          <p14:tracePt t="56469" x="3771900" y="3492500"/>
          <p14:tracePt t="56485" x="3759200" y="3492500"/>
          <p14:tracePt t="56677" x="3752850" y="3479800"/>
          <p14:tracePt t="56685" x="3752850" y="3473450"/>
          <p14:tracePt t="56693" x="3759200" y="3460750"/>
          <p14:tracePt t="56709" x="3771900" y="3448050"/>
          <p14:tracePt t="56719" x="3778250" y="3429000"/>
          <p14:tracePt t="56736" x="3797300" y="3403600"/>
          <p14:tracePt t="56753" x="3822700" y="3378200"/>
          <p14:tracePt t="56770" x="3867150" y="3340100"/>
          <p14:tracePt t="56786" x="3905250" y="3314700"/>
          <p14:tracePt t="56803" x="4019550" y="3244850"/>
          <p14:tracePt t="56819" x="4178300" y="3143250"/>
          <p14:tracePt t="56836" x="4337050" y="3009900"/>
          <p14:tracePt t="56837" x="4413250" y="2959100"/>
          <p14:tracePt t="56853" x="4502150" y="2889250"/>
          <p14:tracePt t="56869" x="4527550" y="2863850"/>
          <p14:tracePt t="56886" x="4527550" y="2851150"/>
          <p14:tracePt t="56903" x="4527550" y="2825750"/>
          <p14:tracePt t="56919" x="4527550" y="2813050"/>
          <p14:tracePt t="56936" x="4527550" y="2794000"/>
          <p14:tracePt t="56953" x="4521200" y="2781300"/>
          <p14:tracePt t="56969" x="4508500" y="2768600"/>
          <p14:tracePt t="56986" x="4476750" y="2743200"/>
          <p14:tracePt t="57003" x="4438650" y="2736850"/>
          <p14:tracePt t="57019" x="4413250" y="2724150"/>
          <p14:tracePt t="57036" x="4381500" y="2711450"/>
          <p14:tracePt t="57037" x="4368800" y="2698750"/>
          <p14:tracePt t="57053" x="4330700" y="2679700"/>
          <p14:tracePt t="57069" x="4305300" y="2673350"/>
          <p14:tracePt t="57086" x="4298950" y="2667000"/>
          <p14:tracePt t="57109" x="4286250" y="2660650"/>
          <p14:tracePt t="57325" x="4286250" y="2635250"/>
          <p14:tracePt t="57341" x="4286250" y="2628900"/>
          <p14:tracePt t="57365" x="4298950" y="2609850"/>
          <p14:tracePt t="57381" x="4305300" y="2603500"/>
          <p14:tracePt t="57389" x="4305300" y="2597150"/>
          <p14:tracePt t="57403" x="4311650" y="2584450"/>
          <p14:tracePt t="57419" x="4324350" y="2565400"/>
          <p14:tracePt t="57436" x="4349750" y="2527300"/>
          <p14:tracePt t="57437" x="4349750" y="2508250"/>
          <p14:tracePt t="57453" x="4362450" y="2470150"/>
          <p14:tracePt t="57470" x="4394200" y="2406650"/>
          <p14:tracePt t="57486" x="4451350" y="2324100"/>
          <p14:tracePt t="57503" x="4470400" y="2266950"/>
          <p14:tracePt t="57520" x="4495800" y="2209800"/>
          <p14:tracePt t="57536" x="4508500" y="2159000"/>
          <p14:tracePt t="57553" x="4514850" y="2101850"/>
          <p14:tracePt t="57570" x="4514850" y="2076450"/>
          <p14:tracePt t="57586" x="4514850" y="2063750"/>
          <p14:tracePt t="57603" x="4514850" y="2057400"/>
          <p14:tracePt t="57620" x="4533900" y="2038350"/>
          <p14:tracePt t="57636" x="4533900" y="2032000"/>
          <p14:tracePt t="57653" x="4533900" y="2012950"/>
          <p14:tracePt t="57861" x="4533900" y="2000250"/>
          <p14:tracePt t="57877" x="4533900" y="1993900"/>
          <p14:tracePt t="57893" x="4540250" y="1987550"/>
          <p14:tracePt t="57973" x="4546600" y="1974850"/>
          <p14:tracePt t="57989" x="4552950" y="1968500"/>
          <p14:tracePt t="57997" x="4578350" y="1955800"/>
          <p14:tracePt t="58005" x="4591050" y="1943100"/>
          <p14:tracePt t="58020" x="4622800" y="1930400"/>
          <p14:tracePt t="58036" x="4705350" y="1898650"/>
          <p14:tracePt t="58037" x="4737100" y="1885950"/>
          <p14:tracePt t="58053" x="4883150" y="1847850"/>
          <p14:tracePt t="58070" x="5010150" y="1828800"/>
          <p14:tracePt t="58086" x="5143500" y="1790700"/>
          <p14:tracePt t="58103" x="5251450" y="1778000"/>
          <p14:tracePt t="58120" x="5346700" y="1771650"/>
          <p14:tracePt t="58136" x="5403850" y="1758950"/>
          <p14:tracePt t="58153" x="5461000" y="1758950"/>
          <p14:tracePt t="58170" x="5530850" y="1739900"/>
          <p14:tracePt t="58186" x="5575300" y="1720850"/>
          <p14:tracePt t="58203" x="5632450" y="1714500"/>
          <p14:tracePt t="58220" x="5676900" y="1695450"/>
          <p14:tracePt t="58236" x="5734050" y="1695450"/>
          <p14:tracePt t="58237" x="5772150" y="1695450"/>
          <p14:tracePt t="58253" x="5803900" y="1695450"/>
          <p14:tracePt t="58270" x="5810250" y="1695450"/>
          <p14:tracePt t="58333" x="5816600" y="1695450"/>
          <p14:tracePt t="58373" x="5816600" y="1701800"/>
          <p14:tracePt t="58381" x="5810250" y="1708150"/>
          <p14:tracePt t="58389" x="5791200" y="1727200"/>
          <p14:tracePt t="58403" x="5784850" y="1733550"/>
          <p14:tracePt t="58420" x="5765800" y="1746250"/>
          <p14:tracePt t="58437" x="5727700" y="1784350"/>
          <p14:tracePt t="58437" x="5683250" y="1816100"/>
          <p14:tracePt t="58453" x="5664200" y="1835150"/>
          <p14:tracePt t="58470" x="5626100" y="1885950"/>
          <p14:tracePt t="58486" x="5581650" y="1905000"/>
          <p14:tracePt t="58503" x="5549900" y="1917700"/>
          <p14:tracePt t="58520" x="5530850" y="1930400"/>
          <p14:tracePt t="58536" x="5511800" y="1930400"/>
          <p14:tracePt t="58553" x="5486400" y="1930400"/>
          <p14:tracePt t="58570" x="5454650" y="1930400"/>
          <p14:tracePt t="58587" x="5429250" y="1930400"/>
          <p14:tracePt t="58603" x="5416550" y="1930400"/>
          <p14:tracePt t="58620" x="5397500" y="1930400"/>
          <p14:tracePt t="58636" x="5391150" y="1930400"/>
          <p14:tracePt t="58653" x="5384800" y="1924050"/>
          <p14:tracePt t="58670" x="5384800" y="1911350"/>
          <p14:tracePt t="58686" x="5384800" y="1905000"/>
          <p14:tracePt t="58703" x="5384800" y="1885950"/>
          <p14:tracePt t="58720" x="5391150" y="1873250"/>
          <p14:tracePt t="58737" x="5410200" y="1866900"/>
          <p14:tracePt t="58753" x="5454650" y="1847850"/>
          <p14:tracePt t="58770" x="5492750" y="1816100"/>
          <p14:tracePt t="58787" x="5549900" y="1790700"/>
          <p14:tracePt t="58803" x="5607050" y="1758950"/>
          <p14:tracePt t="58820" x="5651500" y="1733550"/>
          <p14:tracePt t="58837" x="5708650" y="1714500"/>
          <p14:tracePt t="58853" x="5727700" y="1695450"/>
          <p14:tracePt t="58870" x="5746750" y="1695450"/>
          <p14:tracePt t="58949" x="5721350" y="1695450"/>
          <p14:tracePt t="58957" x="5708650" y="1708150"/>
          <p14:tracePt t="58970" x="5676900" y="1714500"/>
          <p14:tracePt t="58987" x="5632450" y="1752600"/>
          <p14:tracePt t="59003" x="5575300" y="1784350"/>
          <p14:tracePt t="59020" x="5511800" y="1809750"/>
          <p14:tracePt t="59037" x="5429250" y="1841500"/>
          <p14:tracePt t="59037" x="5378450" y="1866900"/>
          <p14:tracePt t="59053" x="5283200" y="1898650"/>
          <p14:tracePt t="59070" x="5200650" y="1905000"/>
          <p14:tracePt t="59087" x="5156200" y="1917700"/>
          <p14:tracePt t="59103" x="5124450" y="1917700"/>
          <p14:tracePt t="59141" x="5111750" y="1917700"/>
          <p14:tracePt t="59157" x="5105400" y="1917700"/>
          <p14:tracePt t="59181" x="5099050" y="1911350"/>
          <p14:tracePt t="59197" x="5099050" y="1898650"/>
          <p14:tracePt t="59221" x="5099050" y="1892300"/>
          <p14:tracePt t="59237" x="5099050" y="1885950"/>
          <p14:tracePt t="59277" x="5099050" y="1873250"/>
          <p14:tracePt t="59285" x="5099050" y="1860550"/>
          <p14:tracePt t="59293" x="5099050" y="1854200"/>
          <p14:tracePt t="59303" x="5099050" y="1847850"/>
          <p14:tracePt t="59320" x="5099050" y="1816100"/>
          <p14:tracePt t="59337" x="5137150" y="1778000"/>
          <p14:tracePt t="59353" x="5175250" y="1746250"/>
          <p14:tracePt t="59370" x="5207000" y="1708150"/>
          <p14:tracePt t="59387" x="5245100" y="1682750"/>
          <p14:tracePt t="59403" x="5302250" y="1625600"/>
          <p14:tracePt t="59420" x="5359400" y="1574800"/>
          <p14:tracePt t="59437" x="5384800" y="1549400"/>
          <p14:tracePt t="59437" x="5416550" y="1530350"/>
          <p14:tracePt t="59454" x="5422900" y="1524000"/>
          <p14:tracePt t="59470" x="5429250" y="1511300"/>
          <p14:tracePt t="59557" x="5403850" y="1511300"/>
          <p14:tracePt t="59565" x="5397500" y="1517650"/>
          <p14:tracePt t="59573" x="5359400" y="1543050"/>
          <p14:tracePt t="59587" x="5353050" y="1555750"/>
          <p14:tracePt t="59603" x="5314950" y="1581150"/>
          <p14:tracePt t="59621" x="5314950" y="1587500"/>
          <p14:tracePt t="59637" x="5308600" y="1593850"/>
          <p14:tracePt t="59661" x="5302250" y="1600200"/>
          <p14:tracePt t="59677" x="5295900" y="1606550"/>
          <p14:tracePt t="59693" x="5295900" y="1612900"/>
          <p14:tracePt t="59703" x="5289550" y="1625600"/>
          <p14:tracePt t="59720" x="5283200" y="1631950"/>
          <p14:tracePt t="59741" x="5283200" y="1638300"/>
          <p14:tracePt t="59797" x="5270500" y="1644650"/>
          <p14:tracePt t="59813" x="5264150" y="1651000"/>
          <p14:tracePt t="59821" x="5257800" y="1657350"/>
          <p14:tracePt t="59837" x="5251450" y="1676400"/>
          <p14:tracePt t="59853" x="5226050" y="1708150"/>
          <p14:tracePt t="59870" x="5219700" y="1720850"/>
          <p14:tracePt t="59887" x="5213350" y="1752600"/>
          <p14:tracePt t="59904" x="5200650" y="1765300"/>
          <p14:tracePt t="59920" x="5194300" y="1778000"/>
          <p14:tracePt t="59937" x="5194300" y="1784350"/>
          <p14:tracePt t="59954" x="5187950" y="1790700"/>
          <p14:tracePt t="60029" x="5175250" y="1790700"/>
          <p14:tracePt t="60037" x="5168900" y="1790700"/>
          <p14:tracePt t="60053" x="5149850" y="1784350"/>
          <p14:tracePt t="60070" x="5111750" y="1765300"/>
          <p14:tracePt t="60087" x="5080000" y="1746250"/>
          <p14:tracePt t="60104" x="5067300" y="1733550"/>
          <p14:tracePt t="60120" x="5067300" y="1701800"/>
          <p14:tracePt t="60137" x="5067300" y="1644650"/>
          <p14:tracePt t="60153" x="5099050" y="1600200"/>
          <p14:tracePt t="60170" x="5156200" y="1536700"/>
          <p14:tracePt t="60187" x="5207000" y="1498600"/>
          <p14:tracePt t="60204" x="5232400" y="1485900"/>
          <p14:tracePt t="60286" x="5219700" y="1492250"/>
          <p14:tracePt t="60294" x="5213350" y="1498600"/>
          <p14:tracePt t="60310" x="5200650" y="1504950"/>
          <p14:tracePt t="60320" x="5187950" y="1524000"/>
          <p14:tracePt t="60337" x="5162550" y="1549400"/>
          <p14:tracePt t="60354" x="5137150" y="1562100"/>
          <p14:tracePt t="60370" x="5124450" y="1581150"/>
          <p14:tracePt t="60387" x="5111750" y="1593850"/>
          <p14:tracePt t="60404" x="5105400" y="1600200"/>
          <p14:tracePt t="60420" x="5099050" y="1619250"/>
          <p14:tracePt t="60750" x="5073650" y="1619250"/>
          <p14:tracePt t="60758" x="5060950" y="1619250"/>
          <p14:tracePt t="60770" x="5048250" y="1631950"/>
          <p14:tracePt t="60787" x="4997450" y="1676400"/>
          <p14:tracePt t="60804" x="4965700" y="1701800"/>
          <p14:tracePt t="60820" x="4927600" y="1733550"/>
          <p14:tracePt t="60837" x="4876800" y="1771650"/>
          <p14:tracePt t="60838" x="4851400" y="1790700"/>
          <p14:tracePt t="60854" x="4787900" y="1835150"/>
          <p14:tracePt t="60870" x="4686300" y="1917700"/>
          <p14:tracePt t="60887" x="4597400" y="1968500"/>
          <p14:tracePt t="60904" x="4540250" y="2019300"/>
          <p14:tracePt t="60920" x="4483100" y="2070100"/>
          <p14:tracePt t="60937" x="4432300" y="2114550"/>
          <p14:tracePt t="60954" x="4368800" y="2190750"/>
          <p14:tracePt t="60970" x="4273550" y="2286000"/>
          <p14:tracePt t="60987" x="4140200" y="2432050"/>
          <p14:tracePt t="61004" x="4013200" y="2559050"/>
          <p14:tracePt t="61020" x="3898900" y="2717800"/>
          <p14:tracePt t="61037" x="3765550" y="2863850"/>
          <p14:tracePt t="61038" x="3702050" y="2940050"/>
          <p14:tracePt t="61054" x="3568700" y="3067050"/>
          <p14:tracePt t="61071" x="3460750" y="3155950"/>
          <p14:tracePt t="61087" x="3403600" y="3213100"/>
          <p14:tracePt t="61104" x="3340100" y="3263900"/>
          <p14:tracePt t="61120" x="3302000" y="3302000"/>
          <p14:tracePt t="61137" x="3270250" y="3321050"/>
          <p14:tracePt t="61154" x="3251200" y="3346450"/>
          <p14:tracePt t="61170" x="3244850" y="3359150"/>
          <p14:tracePt t="61187" x="3232150" y="3378200"/>
          <p14:tracePt t="61204" x="3219450" y="3384550"/>
          <p14:tracePt t="61220" x="3213100" y="3390900"/>
          <p14:tracePt t="61237" x="3206750" y="3403600"/>
          <p14:tracePt t="61254" x="3181350" y="3429000"/>
          <p14:tracePt t="61294" x="3175000" y="3435350"/>
          <p14:tracePt t="61318" x="3175000" y="3441700"/>
          <p14:tracePt t="61326" x="3168650" y="3454400"/>
          <p14:tracePt t="61337" x="3168650" y="3460750"/>
          <p14:tracePt t="61354" x="3149600" y="3505200"/>
          <p14:tracePt t="61370" x="3136900" y="3536950"/>
          <p14:tracePt t="61387" x="3098800" y="3613150"/>
          <p14:tracePt t="61404" x="3067050" y="3670300"/>
          <p14:tracePt t="61421" x="3028950" y="3727450"/>
          <p14:tracePt t="61437" x="2984500" y="3778250"/>
          <p14:tracePt t="61438" x="2952750" y="3810000"/>
          <p14:tracePt t="61454" x="2876550" y="3860800"/>
          <p14:tracePt t="61471" x="2794000" y="3905250"/>
          <p14:tracePt t="61487" x="2724150" y="3930650"/>
          <p14:tracePt t="61504" x="2628900" y="3956050"/>
          <p14:tracePt t="61521" x="2508250" y="4000500"/>
          <p14:tracePt t="61537" x="2362200" y="4070350"/>
          <p14:tracePt t="61554" x="2216150" y="4089400"/>
          <p14:tracePt t="61571" x="2114550" y="4133850"/>
          <p14:tracePt t="61587" x="2063750" y="4146550"/>
          <p14:tracePt t="61604" x="2057400" y="4146550"/>
          <p14:tracePt t="61654" x="2051050" y="4146550"/>
          <p14:tracePt t="61662" x="2063750" y="4127500"/>
          <p14:tracePt t="61670" x="2070100" y="4121150"/>
          <p14:tracePt t="61687" x="2127250" y="4095750"/>
          <p14:tracePt t="61704" x="2159000" y="4076700"/>
          <p14:tracePt t="61721" x="2203450" y="4064000"/>
          <p14:tracePt t="61737" x="2260600" y="4038600"/>
          <p14:tracePt t="61754" x="2298700" y="4013200"/>
          <p14:tracePt t="61771" x="2336800" y="3975100"/>
          <p14:tracePt t="61787" x="2349500" y="3943350"/>
          <p14:tracePt t="61804" x="2368550" y="3911600"/>
          <p14:tracePt t="61821" x="2381250" y="3898900"/>
          <p14:tracePt t="61942" x="2381250" y="3892550"/>
          <p14:tracePt t="61950" x="2381250" y="3879850"/>
          <p14:tracePt t="61958" x="2381250" y="3867150"/>
          <p14:tracePt t="61971" x="2381250" y="3854450"/>
          <p14:tracePt t="61987" x="2387600" y="3810000"/>
          <p14:tracePt t="62004" x="2393950" y="3765550"/>
          <p14:tracePt t="62021" x="2425700" y="3695700"/>
          <p14:tracePt t="62038" x="2444750" y="3625850"/>
          <p14:tracePt t="62038" x="2444750" y="3594100"/>
          <p14:tracePt t="62054" x="2476500" y="3536950"/>
          <p14:tracePt t="62071" x="2482850" y="3479800"/>
          <p14:tracePt t="62088" x="2501900" y="3422650"/>
          <p14:tracePt t="62104" x="2520950" y="3378200"/>
          <p14:tracePt t="62121" x="2527300" y="3340100"/>
          <p14:tracePt t="62137" x="2546350" y="3295650"/>
          <p14:tracePt t="62154" x="2552700" y="3289300"/>
          <p14:tracePt t="62171" x="2559050" y="3282950"/>
          <p14:tracePt t="62187" x="2559050" y="3276600"/>
          <p14:tracePt t="62204" x="2571750" y="3270250"/>
          <p14:tracePt t="62221" x="2584450" y="3257550"/>
          <p14:tracePt t="62237" x="2590800" y="3257550"/>
          <p14:tracePt t="62254" x="2603500" y="3257550"/>
          <p14:tracePt t="62271" x="2609850" y="3257550"/>
          <p14:tracePt t="62310" x="2622550" y="3257550"/>
          <p14:tracePt t="62334" x="2628900" y="3257550"/>
          <p14:tracePt t="62342" x="2647950" y="3263900"/>
          <p14:tracePt t="62366" x="2667000" y="3263900"/>
          <p14:tracePt t="62374" x="2679700" y="3263900"/>
          <p14:tracePt t="62382" x="2711450" y="3263900"/>
          <p14:tracePt t="62390" x="2736850" y="3263900"/>
          <p14:tracePt t="62404" x="2774950" y="3263900"/>
          <p14:tracePt t="62421" x="2863850" y="3263900"/>
          <p14:tracePt t="62437" x="2959100" y="3263900"/>
          <p14:tracePt t="62438" x="2984500" y="3257550"/>
          <p14:tracePt t="62454" x="3054350" y="3251200"/>
          <p14:tracePt t="62471" x="3073400" y="3238500"/>
          <p14:tracePt t="62488" x="3079750" y="3238500"/>
          <p14:tracePt t="62622" x="3048000" y="3270250"/>
          <p14:tracePt t="62630" x="3035300" y="3282950"/>
          <p14:tracePt t="62638" x="3016250" y="3302000"/>
          <p14:tracePt t="62654" x="2965450" y="3378200"/>
          <p14:tracePt t="62671" x="2914650" y="3435350"/>
          <p14:tracePt t="62687" x="2876550" y="3460750"/>
          <p14:tracePt t="62704" x="2813050" y="3511550"/>
          <p14:tracePt t="62721" x="2743200" y="3562350"/>
          <p14:tracePt t="62737" x="2679700" y="3625850"/>
          <p14:tracePt t="62754" x="2571750" y="3695700"/>
          <p14:tracePt t="62771" x="2470150" y="3765550"/>
          <p14:tracePt t="62787" x="2419350" y="3810000"/>
          <p14:tracePt t="62804" x="2368550" y="3848100"/>
          <p14:tracePt t="62821" x="2324100" y="3873500"/>
          <p14:tracePt t="62837" x="2286000" y="3898900"/>
          <p14:tracePt t="62838" x="2260600" y="3917950"/>
          <p14:tracePt t="62854" x="2209800" y="3949700"/>
          <p14:tracePt t="62871" x="2120900" y="4000500"/>
          <p14:tracePt t="62887" x="2051050" y="4032250"/>
          <p14:tracePt t="62904" x="1981200" y="4070350"/>
          <p14:tracePt t="62921" x="1924050" y="4102100"/>
          <p14:tracePt t="62938" x="1873250" y="4133850"/>
          <p14:tracePt t="62954" x="1841500" y="4159250"/>
          <p14:tracePt t="62971" x="1822450" y="4171950"/>
          <p14:tracePt t="62988" x="1809750" y="4184650"/>
          <p14:tracePt t="63004" x="1803400" y="4191000"/>
          <p14:tracePt t="63021" x="1784350" y="4203700"/>
          <p14:tracePt t="63094" x="1790700" y="4197350"/>
          <p14:tracePt t="63102" x="1835150" y="4140200"/>
          <p14:tracePt t="63110" x="1873250" y="4076700"/>
          <p14:tracePt t="63137" x="2006600" y="3949700"/>
          <p14:tracePt t="63142" x="2089150" y="3898900"/>
          <p14:tracePt t="63154" x="2133600" y="3860800"/>
          <p14:tracePt t="63177" x="2292350" y="3721100"/>
          <p14:tracePt t="63188" x="2317750" y="3689350"/>
          <p14:tracePt t="63204" x="2432050" y="3575050"/>
          <p14:tracePt t="63221" x="2508250" y="3511550"/>
          <p14:tracePt t="63238" x="2597150" y="3454400"/>
          <p14:tracePt t="63238" x="2622550" y="3435350"/>
          <p14:tracePt t="63254" x="2679700" y="3409950"/>
          <p14:tracePt t="63271" x="2736850" y="3390900"/>
          <p14:tracePt t="63288" x="2806700" y="3359150"/>
          <p14:tracePt t="63304" x="2857500" y="3340100"/>
          <p14:tracePt t="63321" x="2876550" y="3333750"/>
          <p14:tracePt t="63350" x="2895600" y="3314700"/>
          <p14:tracePt t="63374" x="2901950" y="3308350"/>
          <p14:tracePt t="63382" x="2914650" y="3302000"/>
          <p14:tracePt t="63390" x="2921000" y="3295650"/>
          <p14:tracePt t="63404" x="2927350" y="3276600"/>
          <p14:tracePt t="63421" x="2940050" y="3263900"/>
          <p14:tracePt t="63438" x="2952750" y="3244850"/>
          <p14:tracePt t="63454" x="2959100" y="3225800"/>
          <p14:tracePt t="63478" x="2959100" y="3206750"/>
          <p14:tracePt t="63614" x="2959100" y="3200400"/>
          <p14:tracePt t="63678" x="2940050" y="3200400"/>
          <p14:tracePt t="63966" x="2965450" y="3200400"/>
          <p14:tracePt t="63982" x="2990850" y="3187700"/>
          <p14:tracePt t="63990" x="3009900" y="3181350"/>
          <p14:tracePt t="64004" x="3035300" y="3181350"/>
          <p14:tracePt t="64021" x="3143250" y="3168650"/>
          <p14:tracePt t="64038" x="3333750" y="3168650"/>
          <p14:tracePt t="64038" x="3492500" y="3206750"/>
          <p14:tracePt t="64054" x="3867150" y="3282950"/>
          <p14:tracePt t="64071" x="4292600" y="3397250"/>
          <p14:tracePt t="64088" x="4578350" y="3479800"/>
          <p14:tracePt t="64104" x="4781550" y="3562350"/>
          <p14:tracePt t="64121" x="4870450" y="3632200"/>
          <p14:tracePt t="64138" x="4914900" y="3657600"/>
          <p14:tracePt t="64155" x="4940300" y="3683000"/>
          <p14:tracePt t="64171" x="4965700" y="3714750"/>
          <p14:tracePt t="64188" x="5016500" y="3765550"/>
          <p14:tracePt t="64205" x="5048250" y="3822700"/>
          <p14:tracePt t="64221" x="5111750" y="3911600"/>
          <p14:tracePt t="64238" x="5162550" y="3987800"/>
          <p14:tracePt t="64239" x="5187950" y="4044950"/>
          <p14:tracePt t="64255" x="5232400" y="4146550"/>
          <p14:tracePt t="64271" x="5283200" y="4279900"/>
          <p14:tracePt t="64288" x="5302250" y="4387850"/>
          <p14:tracePt t="64304" x="5314950" y="4502150"/>
          <p14:tracePt t="64321" x="5340350" y="4616450"/>
          <p14:tracePt t="64338" x="5340350" y="4692650"/>
          <p14:tracePt t="64355" x="5346700" y="4749800"/>
          <p14:tracePt t="64371" x="5346700" y="4781550"/>
          <p14:tracePt t="64388" x="5346700" y="4806950"/>
          <p14:tracePt t="64405" x="5346700" y="4845050"/>
          <p14:tracePt t="64421" x="5346700" y="4889500"/>
          <p14:tracePt t="64438" x="5334000" y="4933950"/>
          <p14:tracePt t="64439" x="5314950" y="4978400"/>
          <p14:tracePt t="64454" x="5289550" y="5035550"/>
          <p14:tracePt t="64471" x="5276850" y="5105400"/>
          <p14:tracePt t="64488" x="5264150" y="5162550"/>
          <p14:tracePt t="64505" x="5245100" y="5219700"/>
          <p14:tracePt t="64521" x="5245100" y="5232400"/>
          <p14:tracePt t="64538" x="5245100" y="5257800"/>
          <p14:tracePt t="64555" x="5238750" y="5295900"/>
          <p14:tracePt t="64571" x="5238750" y="5308600"/>
          <p14:tracePt t="64588" x="5238750" y="5340350"/>
          <p14:tracePt t="64605" x="5238750" y="5372100"/>
          <p14:tracePt t="64621" x="5238750" y="5384800"/>
          <p14:tracePt t="64638" x="5238750" y="5416550"/>
          <p14:tracePt t="64639" x="5226050" y="5441950"/>
          <p14:tracePt t="64655" x="5219700" y="5486400"/>
          <p14:tracePt t="64671" x="5194300" y="5524500"/>
          <p14:tracePt t="64688" x="5175250" y="5568950"/>
          <p14:tracePt t="64705" x="5156200" y="5607050"/>
          <p14:tracePt t="64721" x="5143500" y="5626100"/>
          <p14:tracePt t="64738" x="5130800" y="5645150"/>
          <p14:tracePt t="64755" x="5111750" y="5657850"/>
          <p14:tracePt t="64771" x="5092700" y="5657850"/>
          <p14:tracePt t="64788" x="5054600" y="5676900"/>
          <p14:tracePt t="64805" x="5016500" y="5676900"/>
          <p14:tracePt t="64821" x="4984750" y="5676900"/>
          <p14:tracePt t="64838" x="4959350" y="5676900"/>
          <p14:tracePt t="64838" x="4953000" y="5645150"/>
          <p14:tracePt t="64855" x="4933950" y="5600700"/>
          <p14:tracePt t="64871" x="4921250" y="5518150"/>
          <p14:tracePt t="64888" x="4921250" y="5429250"/>
          <p14:tracePt t="64905" x="4921250" y="5372100"/>
          <p14:tracePt t="64921" x="4933950" y="5302250"/>
          <p14:tracePt t="64938" x="4946650" y="5289550"/>
          <p14:tracePt t="65143" x="4946650" y="5295900"/>
          <p14:tracePt t="65239" x="4946650" y="5308600"/>
          <p14:tracePt t="65263" x="4946650" y="5321300"/>
          <p14:tracePt t="65295" x="4946650" y="5327650"/>
          <p14:tracePt t="65303" x="4946650" y="5334000"/>
          <p14:tracePt t="65311" x="4946650" y="5346700"/>
          <p14:tracePt t="65321" x="4946650" y="5359400"/>
          <p14:tracePt t="65348" x="4946650" y="5403850"/>
          <p14:tracePt t="65355" x="4946650" y="5422900"/>
          <p14:tracePt t="65371" x="4946650" y="5454650"/>
          <p14:tracePt t="65388" x="4946650" y="5505450"/>
          <p14:tracePt t="65405" x="4946650" y="5543550"/>
          <p14:tracePt t="65421" x="4953000" y="5581650"/>
          <p14:tracePt t="65438" x="4978400" y="5619750"/>
          <p14:tracePt t="65439" x="4984750" y="5626100"/>
          <p14:tracePt t="65455" x="5010150" y="5651500"/>
          <p14:tracePt t="65471" x="5016500" y="5651500"/>
          <p14:tracePt t="65488" x="5029200" y="5657850"/>
          <p14:tracePt t="65511" x="5035550" y="5664200"/>
          <p14:tracePt t="65527" x="5041900" y="5664200"/>
          <p14:tracePt t="65551" x="5048250" y="5664200"/>
          <p14:tracePt t="65567" x="5048250" y="5657850"/>
          <p14:tracePt t="65583" x="5048250" y="5632450"/>
          <p14:tracePt t="65599" x="5048250" y="5619750"/>
          <p14:tracePt t="65607" x="5048250" y="5600700"/>
          <p14:tracePt t="65621" x="5048250" y="5594350"/>
          <p14:tracePt t="65638" x="5048250" y="5575300"/>
          <p14:tracePt t="65639" x="5048250" y="5562600"/>
          <p14:tracePt t="65655" x="5048250" y="5556250"/>
          <p14:tracePt t="65687" x="5048250" y="5549900"/>
          <p14:tracePt t="65703" x="5041900" y="5537200"/>
          <p14:tracePt t="65735" x="5041900" y="5524500"/>
          <p14:tracePt t="65743" x="5041900" y="5518150"/>
          <p14:tracePt t="65751" x="5041900" y="5511800"/>
          <p14:tracePt t="65759" x="5041900" y="5486400"/>
          <p14:tracePt t="65772" x="5041900" y="5480050"/>
          <p14:tracePt t="65788" x="5041900" y="5441950"/>
          <p14:tracePt t="65805" x="5029200" y="5429250"/>
          <p14:tracePt t="65823" x="5029200" y="5416550"/>
          <p14:tracePt t="65838" x="5029200" y="5403850"/>
          <p14:tracePt t="65839" x="5029200" y="5397500"/>
          <p14:tracePt t="65863" x="5029200" y="5391150"/>
          <p14:tracePt t="65879" x="5029200" y="5378450"/>
          <p14:tracePt t="65895" x="5029200" y="5365750"/>
          <p14:tracePt t="65905" x="5029200" y="5359400"/>
          <p14:tracePt t="65921" x="5048250" y="5334000"/>
          <p14:tracePt t="65938" x="5067300" y="5314950"/>
          <p14:tracePt t="65955" x="5080000" y="5302250"/>
          <p14:tracePt t="65971" x="5092700" y="5295900"/>
          <p14:tracePt t="65988" x="5105400" y="5276850"/>
          <p14:tracePt t="66015" x="5105400" y="5270500"/>
          <p14:tracePt t="66023" x="5105400" y="5264150"/>
          <p14:tracePt t="66039" x="5105400" y="5245100"/>
          <p14:tracePt t="66055" x="5105400" y="5232400"/>
          <p14:tracePt t="66072" x="5105400" y="5219700"/>
          <p14:tracePt t="66088" x="5105400" y="5207000"/>
          <p14:tracePt t="66105" x="5105400" y="5194300"/>
          <p14:tracePt t="66127" x="5099050" y="5181600"/>
          <p14:tracePt t="66247" x="5092700" y="5181600"/>
          <p14:tracePt t="66255" x="5080000" y="5181600"/>
          <p14:tracePt t="66271" x="5054600" y="5187950"/>
          <p14:tracePt t="66279" x="5054600" y="5194300"/>
          <p14:tracePt t="66289" x="5048250" y="5200650"/>
          <p14:tracePt t="66305" x="5035550" y="5251450"/>
          <p14:tracePt t="66322" x="5010150" y="5295900"/>
          <p14:tracePt t="66339" x="4997450" y="5308600"/>
          <p14:tracePt t="66355" x="4991100" y="5334000"/>
          <p14:tracePt t="66372" x="4972050" y="5353050"/>
          <p14:tracePt t="66487" x="4972050" y="5340350"/>
          <p14:tracePt t="66495" x="4972050" y="5327650"/>
          <p14:tracePt t="66511" x="4972050" y="5314950"/>
          <p14:tracePt t="66522" x="4972050" y="5302250"/>
          <p14:tracePt t="66538" x="4972050" y="5295900"/>
          <p14:tracePt t="66823" x="4972050" y="5289550"/>
          <p14:tracePt t="66943" x="4972050" y="5276850"/>
          <p14:tracePt t="66951" x="4972050" y="5251450"/>
          <p14:tracePt t="66959" x="4972050" y="5213350"/>
          <p14:tracePt t="66972" x="4965700" y="5187950"/>
          <p14:tracePt t="66988" x="4883150" y="5067300"/>
          <p14:tracePt t="67005" x="4749800" y="4940300"/>
          <p14:tracePt t="67022" x="4603750" y="4762500"/>
          <p14:tracePt t="67038" x="4413250" y="4641850"/>
          <p14:tracePt t="67039" x="4337050" y="4591050"/>
          <p14:tracePt t="67055" x="4191000" y="4476750"/>
          <p14:tracePt t="67072" x="4070350" y="4400550"/>
          <p14:tracePt t="67088" x="3949700" y="4298950"/>
          <p14:tracePt t="67105" x="3854450" y="4229100"/>
          <p14:tracePt t="67122" x="3752850" y="4159250"/>
          <p14:tracePt t="67138" x="3581400" y="4057650"/>
          <p14:tracePt t="67155" x="3441700" y="3968750"/>
          <p14:tracePt t="67172" x="3270250" y="3905250"/>
          <p14:tracePt t="67188" x="3136900" y="3841750"/>
          <p14:tracePt t="67205" x="3060700" y="3797300"/>
          <p14:tracePt t="67222" x="2984500" y="3752850"/>
          <p14:tracePt t="67239" x="2927350" y="3708400"/>
          <p14:tracePt t="67239" x="2921000" y="3695700"/>
          <p14:tracePt t="67255" x="2895600" y="3657600"/>
          <p14:tracePt t="67272" x="2863850" y="3606800"/>
          <p14:tracePt t="67289" x="2825750" y="3536950"/>
          <p14:tracePt t="67305" x="2781300" y="3460750"/>
          <p14:tracePt t="67322" x="2768600" y="3448050"/>
          <p14:tracePt t="67339" x="2749550" y="3422650"/>
          <p14:tracePt t="67355" x="2736850" y="3416300"/>
          <p14:tracePt t="67372" x="2711450" y="3409950"/>
          <p14:tracePt t="67389" x="2698750" y="3409950"/>
          <p14:tracePt t="67405" x="2686050" y="3409950"/>
          <p14:tracePt t="67422" x="2654300" y="3409950"/>
          <p14:tracePt t="67439" x="2647950" y="3409950"/>
          <p14:tracePt t="67455" x="2622550" y="3397250"/>
          <p14:tracePt t="67472" x="2616200" y="3390900"/>
          <p14:tracePt t="67519" x="2609850" y="3390900"/>
          <p14:tracePt t="67527" x="2590800" y="3390900"/>
          <p14:tracePt t="67543" x="2584450" y="3390900"/>
          <p14:tracePt t="67555" x="2578100" y="3390900"/>
          <p14:tracePt t="67572" x="2546350" y="3390900"/>
          <p14:tracePt t="67589" x="2520950" y="3409950"/>
          <p14:tracePt t="67605" x="2495550" y="3429000"/>
          <p14:tracePt t="67679" x="2495550" y="3422650"/>
          <p14:tracePt t="67687" x="2495550" y="3416300"/>
          <p14:tracePt t="67705" x="2508250" y="3390900"/>
          <p14:tracePt t="67727" x="2508250" y="3384550"/>
          <p14:tracePt t="67739" x="2514600" y="3378200"/>
          <p14:tracePt t="67759" x="2520950" y="3365500"/>
          <p14:tracePt t="67775" x="2520950" y="3352800"/>
          <p14:tracePt t="67789" x="2520950" y="3346450"/>
          <p14:tracePt t="67805" x="2540000" y="3321050"/>
          <p14:tracePt t="67822" x="2546350" y="3308350"/>
          <p14:tracePt t="67839" x="2565400" y="3263900"/>
          <p14:tracePt t="70968" x="2571750" y="3263900"/>
          <p14:tracePt t="72416" x="2578100" y="3263900"/>
          <p14:tracePt t="72456" x="2584450" y="3263900"/>
          <p14:tracePt t="72480" x="2590800" y="3263900"/>
          <p14:tracePt t="72496" x="2609850" y="3263900"/>
          <p14:tracePt t="72520" x="2616200" y="3263900"/>
          <p14:tracePt t="72648" x="2622550" y="3263900"/>
          <p14:tracePt t="72673" x="2628900" y="3263900"/>
          <p14:tracePt t="72696" x="2654300" y="3270250"/>
          <p14:tracePt t="72720" x="2654300" y="3276600"/>
          <p14:tracePt t="72801" x="2654300" y="3282950"/>
          <p14:tracePt t="73337" x="2654300" y="3302000"/>
          <p14:tracePt t="73361" x="2654300" y="3308350"/>
          <p14:tracePt t="73385" x="2654300" y="3321050"/>
          <p14:tracePt t="73401" x="2647950" y="3327400"/>
          <p14:tracePt t="73409" x="2647950" y="3340100"/>
          <p14:tracePt t="73417" x="2641600" y="3346450"/>
          <p14:tracePt t="73433" x="2628900" y="3352800"/>
          <p14:tracePt t="73441" x="2622550" y="3359150"/>
          <p14:tracePt t="73665" x="2616200" y="3359150"/>
          <p14:tracePt t="73689" x="2616200" y="3340100"/>
          <p14:tracePt t="73697" x="2616200" y="3333750"/>
          <p14:tracePt t="73707" x="2628900" y="3327400"/>
          <p14:tracePt t="73723" x="2628900" y="3321050"/>
          <p14:tracePt t="73740" x="2635250" y="3314700"/>
          <p14:tracePt t="73757" x="2635250" y="3308350"/>
          <p14:tracePt t="75449" x="2616200" y="3308350"/>
          <p14:tracePt t="75457" x="2609850" y="3314700"/>
          <p14:tracePt t="75474" x="2571750" y="3346450"/>
          <p14:tracePt t="75490" x="2559050" y="3365500"/>
          <p14:tracePt t="75507" x="2546350" y="3371850"/>
          <p14:tracePt t="75641" x="2533650" y="3371850"/>
          <p14:tracePt t="77690" x="2546350" y="3378200"/>
          <p14:tracePt t="77698" x="2552700" y="3397250"/>
          <p14:tracePt t="77708" x="2590800" y="3454400"/>
          <p14:tracePt t="77724" x="2654300" y="3549650"/>
          <p14:tracePt t="77741" x="2787650" y="3714750"/>
          <p14:tracePt t="77758" x="2940050" y="3886200"/>
          <p14:tracePt t="77774" x="3130550" y="4083050"/>
          <p14:tracePt t="77791" x="3282950" y="4241800"/>
          <p14:tracePt t="77808" x="3403600" y="4419600"/>
          <p14:tracePt t="77824" x="3486150" y="4540250"/>
          <p14:tracePt t="77841" x="3568700" y="4648200"/>
          <p14:tracePt t="77842" x="3606800" y="4692650"/>
          <p14:tracePt t="77858" x="3746500" y="4794250"/>
          <p14:tracePt t="77874" x="3917950" y="4889500"/>
          <p14:tracePt t="77891" x="4152900" y="4972050"/>
          <p14:tracePt t="77908" x="4387850" y="5067300"/>
          <p14:tracePt t="77924" x="4572000" y="5149850"/>
          <p14:tracePt t="77941" x="4711700" y="5207000"/>
          <p14:tracePt t="77958" x="4749800" y="5226050"/>
          <p14:tracePt t="77974" x="4787900" y="5251450"/>
          <p14:tracePt t="77991" x="4794250" y="5257800"/>
          <p14:tracePt t="78008" x="4800600" y="5257800"/>
          <p14:tracePt t="78024" x="4826000" y="5257800"/>
          <p14:tracePt t="78041" x="4832350" y="5270500"/>
          <p14:tracePt t="78058" x="4870450" y="5270500"/>
          <p14:tracePt t="78074" x="4914900" y="5295900"/>
          <p14:tracePt t="78091" x="4953000" y="5302250"/>
          <p14:tracePt t="78108" x="5003800" y="5314950"/>
          <p14:tracePt t="78124" x="5067300" y="5334000"/>
          <p14:tracePt t="78141" x="5149850" y="5340350"/>
          <p14:tracePt t="78158" x="5200650" y="5340350"/>
          <p14:tracePt t="78174" x="5238750" y="5340350"/>
          <p14:tracePt t="78191" x="5270500" y="5340350"/>
          <p14:tracePt t="78208" x="5295900" y="5340350"/>
          <p14:tracePt t="78224" x="5314950" y="5334000"/>
          <p14:tracePt t="78241" x="5327650" y="5327650"/>
          <p14:tracePt t="78242" x="5353050" y="5314950"/>
          <p14:tracePt t="78258" x="5378450" y="5302250"/>
          <p14:tracePt t="78274" x="5403850" y="5283200"/>
          <p14:tracePt t="78291" x="5416550" y="5276850"/>
          <p14:tracePt t="78308" x="5461000" y="5264150"/>
          <p14:tracePt t="78324" x="5492750" y="5251450"/>
          <p14:tracePt t="78341" x="5499100" y="5251450"/>
          <p14:tracePt t="78358" x="5524500" y="5251450"/>
          <p14:tracePt t="78482" x="5530850" y="5251450"/>
          <p14:tracePt t="78498" x="5530850" y="5257800"/>
          <p14:tracePt t="78506" x="5530850" y="5264150"/>
          <p14:tracePt t="78524" x="5511800" y="5308600"/>
          <p14:tracePt t="78541" x="5480050" y="5353050"/>
          <p14:tracePt t="78558" x="5473700" y="5384800"/>
          <p14:tracePt t="78581" x="5473700" y="5422900"/>
          <p14:tracePt t="78591" x="5473700" y="5429250"/>
          <p14:tracePt t="78626" x="5473700" y="5441950"/>
          <p14:tracePt t="78634" x="5486400" y="5441950"/>
          <p14:tracePt t="78642" x="5518150" y="5441950"/>
          <p14:tracePt t="78658" x="5581650" y="5441950"/>
          <p14:tracePt t="78674" x="5689600" y="5422900"/>
          <p14:tracePt t="78691" x="5784850" y="5416550"/>
          <p14:tracePt t="78708" x="5848350" y="5416550"/>
          <p14:tracePt t="78724" x="5892800" y="5416550"/>
          <p14:tracePt t="78741" x="5930900" y="5416550"/>
          <p14:tracePt t="78758" x="5949950" y="5416550"/>
          <p14:tracePt t="78774" x="5975350" y="5416550"/>
          <p14:tracePt t="78791" x="6000750" y="5416550"/>
          <p14:tracePt t="78808" x="6032500" y="5416550"/>
          <p14:tracePt t="78825" x="6076950" y="5416550"/>
          <p14:tracePt t="78841" x="6178550" y="5416550"/>
          <p14:tracePt t="78842" x="6235700" y="5416550"/>
          <p14:tracePt t="78858" x="6362700" y="5416550"/>
          <p14:tracePt t="78875" x="6445250" y="5441950"/>
          <p14:tracePt t="78891" x="6515100" y="5467350"/>
          <p14:tracePt t="78908" x="6521450" y="5480050"/>
          <p14:tracePt t="79034" x="6502400" y="5480050"/>
          <p14:tracePt t="79042" x="6489700" y="5480050"/>
          <p14:tracePt t="79058" x="6445250" y="5486400"/>
          <p14:tracePt t="79075" x="6426200" y="5492750"/>
          <p14:tracePt t="79354" x="6419850" y="5492750"/>
          <p14:tracePt t="79362" x="6407150" y="5492750"/>
          <p14:tracePt t="79375" x="6394450" y="5492750"/>
          <p14:tracePt t="79391" x="6381750" y="5511800"/>
          <p14:tracePt t="79408" x="6375400" y="5524500"/>
          <p14:tracePt t="79698" x="6356350" y="5543550"/>
          <p14:tracePt t="79706" x="6350000" y="5549900"/>
          <p14:tracePt t="79818" x="6350000" y="5543550"/>
          <p14:tracePt t="79826" x="6337300" y="5518150"/>
          <p14:tracePt t="79842" x="6337300" y="5511800"/>
          <p14:tracePt t="79858" x="6330950" y="5473700"/>
          <p14:tracePt t="79875" x="6311900" y="5448300"/>
          <p14:tracePt t="79891" x="6311900" y="5384800"/>
          <p14:tracePt t="79908" x="6311900" y="5314950"/>
          <p14:tracePt t="79925" x="6311900" y="5226050"/>
          <p14:tracePt t="79941" x="6311900" y="5137150"/>
          <p14:tracePt t="79958" x="6311900" y="5080000"/>
          <p14:tracePt t="79975" x="6299200" y="5035550"/>
          <p14:tracePt t="79992" x="6286500" y="5022850"/>
          <p14:tracePt t="80008" x="6280150" y="4991100"/>
          <p14:tracePt t="80314" x="6273800" y="4991100"/>
          <p14:tracePt t="80362" x="6273800" y="4997450"/>
          <p14:tracePt t="80562" x="6280150" y="4991100"/>
          <p14:tracePt t="80570" x="6286500" y="4984750"/>
          <p14:tracePt t="80578" x="6292850" y="4978400"/>
          <p14:tracePt t="80601" x="6311900" y="4959350"/>
          <p14:tracePt t="80762" x="6318250" y="4959350"/>
          <p14:tracePt t="80786" x="6318250" y="4965700"/>
          <p14:tracePt t="80922" x="6318250" y="4984750"/>
          <p14:tracePt t="80938" x="6318250" y="4991100"/>
          <p14:tracePt t="81291" x="6318250" y="4997450"/>
          <p14:tracePt t="81298" x="6311900" y="5003800"/>
          <p14:tracePt t="81308" x="6305550" y="5016500"/>
          <p14:tracePt t="81325" x="6286500" y="5035550"/>
          <p14:tracePt t="81342" x="6242050" y="5086350"/>
          <p14:tracePt t="81358" x="6146800" y="5162550"/>
          <p14:tracePt t="81375" x="5962650" y="5289550"/>
          <p14:tracePt t="81392" x="5689600" y="5429250"/>
          <p14:tracePt t="81408" x="5264150" y="5575300"/>
          <p14:tracePt t="81425" x="4749800" y="5683250"/>
          <p14:tracePt t="81442" x="4260850" y="5740400"/>
          <p14:tracePt t="81442" x="4076700" y="5740400"/>
          <p14:tracePt t="81458" x="3765550" y="5740400"/>
          <p14:tracePt t="81475" x="3594100" y="5670550"/>
          <p14:tracePt t="81492" x="3505200" y="5613400"/>
          <p14:tracePt t="81508" x="3441700" y="5549900"/>
          <p14:tracePt t="81525" x="3409950" y="5480050"/>
          <p14:tracePt t="81542" x="3390900" y="5448300"/>
          <p14:tracePt t="81559" x="3384550" y="5410200"/>
          <p14:tracePt t="81575" x="3378200" y="5397500"/>
          <p14:tracePt t="81592" x="3378200" y="5378450"/>
          <p14:tracePt t="81609" x="3378200" y="5372100"/>
          <p14:tracePt t="81625" x="3378200" y="5359400"/>
          <p14:tracePt t="81642" x="3378200" y="5353050"/>
          <p14:tracePt t="81698" x="3378200" y="5340350"/>
          <p14:tracePt t="81714" x="3378200" y="5334000"/>
          <p14:tracePt t="81722" x="3390900" y="5327650"/>
          <p14:tracePt t="81742" x="3486150" y="5302250"/>
          <p14:tracePt t="81759" x="3644900" y="5302250"/>
          <p14:tracePt t="81775" x="3886200" y="5302250"/>
          <p14:tracePt t="81792" x="4248150" y="5302250"/>
          <p14:tracePt t="81809" x="4610100" y="5302250"/>
          <p14:tracePt t="81825" x="4902200" y="5302250"/>
          <p14:tracePt t="81842" x="5048250" y="5302250"/>
          <p14:tracePt t="81842" x="5060950" y="5302250"/>
          <p14:tracePt t="81923" x="5067300" y="5308600"/>
          <p14:tracePt t="81939" x="5067300" y="5314950"/>
          <p14:tracePt t="81947" x="5067300" y="5321300"/>
          <p14:tracePt t="81959" x="5054600" y="5340350"/>
          <p14:tracePt t="81975" x="5029200" y="5353050"/>
          <p14:tracePt t="81992" x="5003800" y="5359400"/>
          <p14:tracePt t="82009" x="4946650" y="5391150"/>
          <p14:tracePt t="82025" x="4914900" y="5397500"/>
          <p14:tracePt t="82042" x="4832350" y="5416550"/>
          <p14:tracePt t="82043" x="4819650" y="5429250"/>
          <p14:tracePt t="82059" x="4718050" y="5448300"/>
          <p14:tracePt t="82075" x="4635500" y="5461000"/>
          <p14:tracePt t="82092" x="4572000" y="5461000"/>
          <p14:tracePt t="82109" x="4457700" y="5480050"/>
          <p14:tracePt t="82125" x="4349750" y="5492750"/>
          <p14:tracePt t="82142" x="4222750" y="5505450"/>
          <p14:tracePt t="82159" x="4064000" y="5505450"/>
          <p14:tracePt t="82175" x="3968750" y="5505450"/>
          <p14:tracePt t="82192" x="3924300" y="5505450"/>
          <p14:tracePt t="82209" x="3905250" y="5505450"/>
          <p14:tracePt t="82225" x="3879850" y="5505450"/>
          <p14:tracePt t="82242" x="3867150" y="5499100"/>
          <p14:tracePt t="82267" x="3867150" y="5492750"/>
          <p14:tracePt t="82283" x="3867150" y="5480050"/>
          <p14:tracePt t="82299" x="3867150" y="5467350"/>
          <p14:tracePt t="82323" x="3867150" y="5461000"/>
          <p14:tracePt t="82339" x="3867150" y="5454650"/>
          <p14:tracePt t="82347" x="3867150" y="5435600"/>
          <p14:tracePt t="82359" x="3873500" y="5416550"/>
          <p14:tracePt t="82375" x="3892550" y="5403850"/>
          <p14:tracePt t="82392" x="3917950" y="5359400"/>
          <p14:tracePt t="82409" x="3943350" y="5334000"/>
          <p14:tracePt t="82425" x="3956050" y="5327650"/>
          <p14:tracePt t="82442" x="3981450" y="5308600"/>
          <p14:tracePt t="82459" x="3987800" y="5308600"/>
          <p14:tracePt t="82595" x="3994150" y="5314950"/>
          <p14:tracePt t="82619" x="3994150" y="5321300"/>
          <p14:tracePt t="83003" x="3994150" y="5327650"/>
          <p14:tracePt t="85756" x="3994150" y="5334000"/>
          <p14:tracePt t="86196" x="4006850" y="5340350"/>
          <p14:tracePt t="86203" x="4000500" y="5346700"/>
          <p14:tracePt t="86220" x="3994150" y="5359400"/>
          <p14:tracePt t="86652" x="3994150" y="5365750"/>
          <p14:tracePt t="86660" x="3994150" y="5372100"/>
          <p14:tracePt t="86676" x="3994150" y="5403850"/>
          <p14:tracePt t="86693" x="3994150" y="5416550"/>
          <p14:tracePt t="86716" x="3994150" y="5435600"/>
          <p14:tracePt t="86740" x="3994150" y="5441950"/>
          <p14:tracePt t="86748" x="3994150" y="5448300"/>
          <p14:tracePt t="86764" x="3994150" y="5454650"/>
          <p14:tracePt t="86780" x="3994150" y="5473700"/>
          <p14:tracePt t="87068" x="3994150" y="5480050"/>
          <p14:tracePt t="88012" x="4006850" y="5499100"/>
          <p14:tracePt t="88028" x="4013200" y="5511800"/>
          <p14:tracePt t="88036" x="4013200" y="5524500"/>
          <p14:tracePt t="88044" x="4019550" y="5530850"/>
          <p14:tracePt t="88060" x="4038600" y="5543550"/>
          <p14:tracePt t="88077" x="4070350" y="5543550"/>
          <p14:tracePt t="88094" x="4108450" y="5524500"/>
          <p14:tracePt t="88110" x="4133850" y="5499100"/>
          <p14:tracePt t="88127" x="4133850" y="5467350"/>
          <p14:tracePt t="88143" x="4133850" y="5448300"/>
          <p14:tracePt t="88380" x="4133850" y="5441950"/>
          <p14:tracePt t="88388" x="4121150" y="5435600"/>
          <p14:tracePt t="88396" x="4114800" y="5429250"/>
          <p14:tracePt t="88436" x="4102100" y="5429250"/>
          <p14:tracePt t="88676" x="4095750" y="5422900"/>
          <p14:tracePt t="88684" x="4095750" y="5410200"/>
          <p14:tracePt t="88693" x="4095750" y="5403850"/>
          <p14:tracePt t="88710" x="4102100" y="5391150"/>
          <p14:tracePt t="88727" x="4102100" y="5365750"/>
          <p14:tracePt t="88743" x="4102100" y="5359400"/>
          <p14:tracePt t="88760" x="4102100" y="5334000"/>
          <p14:tracePt t="88777" x="4102100" y="5327650"/>
          <p14:tracePt t="88793" x="4102100" y="5321300"/>
          <p14:tracePt t="88810" x="4102100" y="5289550"/>
          <p14:tracePt t="88827" x="4102100" y="5257800"/>
          <p14:tracePt t="88843" x="4102100" y="5187950"/>
          <p14:tracePt t="88844" x="4102100" y="5162550"/>
          <p14:tracePt t="88860" x="4070350" y="5099050"/>
          <p14:tracePt t="88877" x="4013200" y="5016500"/>
          <p14:tracePt t="88893" x="3962400" y="4953000"/>
          <p14:tracePt t="88910" x="3917950" y="4908550"/>
          <p14:tracePt t="88927" x="3854450" y="4845050"/>
          <p14:tracePt t="88943" x="3778250" y="4768850"/>
          <p14:tracePt t="88960" x="3695700" y="4699000"/>
          <p14:tracePt t="88977" x="3606800" y="4610100"/>
          <p14:tracePt t="88994" x="3543300" y="4546600"/>
          <p14:tracePt t="89010" x="3473450" y="4445000"/>
          <p14:tracePt t="89027" x="3409950" y="4349750"/>
          <p14:tracePt t="89044" x="3346450" y="4216400"/>
          <p14:tracePt t="89044" x="3321050" y="4159250"/>
          <p14:tracePt t="89060" x="3270250" y="4006850"/>
          <p14:tracePt t="89077" x="3225800" y="3892550"/>
          <p14:tracePt t="89094" x="3181350" y="3771900"/>
          <p14:tracePt t="89110" x="3175000" y="3714750"/>
          <p14:tracePt t="89127" x="3168650" y="3695700"/>
          <p14:tracePt t="89172" x="3168650" y="3689350"/>
          <p14:tracePt t="89188" x="3168650" y="3683000"/>
          <p14:tracePt t="89196" x="3168650" y="3657600"/>
          <p14:tracePt t="89204" x="3168650" y="3625850"/>
          <p14:tracePt t="89212" x="3168650" y="3606800"/>
          <p14:tracePt t="89227" x="3200400" y="3581400"/>
          <p14:tracePt t="89244" x="3213100" y="3543300"/>
          <p14:tracePt t="89244" x="3213100" y="3511550"/>
          <p14:tracePt t="89260" x="3276600" y="3448050"/>
          <p14:tracePt t="89277" x="3333750" y="3390900"/>
          <p14:tracePt t="89294" x="3378200" y="3321050"/>
          <p14:tracePt t="89310" x="3435350" y="3257550"/>
          <p14:tracePt t="89327" x="3536950" y="3130550"/>
          <p14:tracePt t="89344" x="3651250" y="3022600"/>
          <p14:tracePt t="89360" x="3721100" y="2901950"/>
          <p14:tracePt t="89377" x="3778250" y="2825750"/>
          <p14:tracePt t="89394" x="3803650" y="2774950"/>
          <p14:tracePt t="89410" x="3822700" y="2730500"/>
          <p14:tracePt t="89427" x="3841750" y="2692400"/>
          <p14:tracePt t="89444" x="3854450" y="2679700"/>
          <p14:tracePt t="89444" x="3854450" y="2667000"/>
          <p14:tracePt t="89460" x="3867150" y="2654300"/>
          <p14:tracePt t="89477" x="3879850" y="2635250"/>
          <p14:tracePt t="89494" x="3898900" y="2622550"/>
          <p14:tracePt t="89510" x="3905250" y="2616200"/>
          <p14:tracePt t="89527" x="3930650" y="2590800"/>
          <p14:tracePt t="89544" x="3937000" y="2584450"/>
          <p14:tracePt t="89564" x="3943350" y="2578100"/>
          <p14:tracePt t="89588" x="3949700" y="2578100"/>
          <p14:tracePt t="89604" x="3956050" y="2578100"/>
          <p14:tracePt t="89612" x="3962400" y="2578100"/>
          <p14:tracePt t="89628" x="3975100" y="2578100"/>
          <p14:tracePt t="89644" x="4000500" y="2578100"/>
          <p14:tracePt t="89660" x="4013200" y="2590800"/>
          <p14:tracePt t="89677" x="4051300" y="2647950"/>
          <p14:tracePt t="89694" x="4070350" y="2673350"/>
          <p14:tracePt t="89710" x="4089400" y="2698750"/>
          <p14:tracePt t="89727" x="4108450" y="2711450"/>
          <p14:tracePt t="89744" x="4127500" y="2736850"/>
          <p14:tracePt t="89760" x="4146550" y="2749550"/>
          <p14:tracePt t="89777" x="4171950" y="2787650"/>
          <p14:tracePt t="89794" x="4178300" y="2794000"/>
          <p14:tracePt t="89810" x="4191000" y="2800350"/>
          <p14:tracePt t="89827" x="4203700" y="2806700"/>
          <p14:tracePt t="89844" x="4216400" y="2806700"/>
          <p14:tracePt t="89844" x="4229100" y="2806700"/>
          <p14:tracePt t="89860" x="4267200" y="2794000"/>
          <p14:tracePt t="89877" x="4298950" y="2762250"/>
          <p14:tracePt t="89894" x="4330700" y="2698750"/>
          <p14:tracePt t="89910" x="4349750" y="2641600"/>
          <p14:tracePt t="89927" x="4362450" y="2597150"/>
          <p14:tracePt t="89944" x="4387850" y="2527300"/>
          <p14:tracePt t="89960" x="4387850" y="2495550"/>
          <p14:tracePt t="89977" x="4406900" y="2444750"/>
          <p14:tracePt t="89994" x="4425950" y="2413000"/>
          <p14:tracePt t="90010" x="4438650" y="2381250"/>
          <p14:tracePt t="90027" x="4483100" y="2324100"/>
          <p14:tracePt t="90044" x="4514850" y="2286000"/>
          <p14:tracePt t="90045" x="4546600" y="2260600"/>
          <p14:tracePt t="90060" x="4572000" y="2222500"/>
          <p14:tracePt t="90077" x="4578350" y="2178050"/>
          <p14:tracePt t="90094" x="4591050" y="2152650"/>
          <p14:tracePt t="90110" x="4591050" y="2146300"/>
          <p14:tracePt t="90229" x="4591050" y="2139950"/>
          <p14:tracePt t="90244" x="4591050" y="2133600"/>
          <p14:tracePt t="90252" x="4591050" y="2108200"/>
          <p14:tracePt t="90260" x="4597400" y="2089150"/>
          <p14:tracePt t="90277" x="4616450" y="2063750"/>
          <p14:tracePt t="90294" x="4622800" y="2044700"/>
          <p14:tracePt t="90310" x="4654550" y="1993900"/>
          <p14:tracePt t="90327" x="4673600" y="1924050"/>
          <p14:tracePt t="90344" x="4711700" y="1847850"/>
          <p14:tracePt t="90361" x="4768850" y="1752600"/>
          <p14:tracePt t="90377" x="4813300" y="1663700"/>
          <p14:tracePt t="90394" x="4838700" y="1619250"/>
          <p14:tracePt t="90411" x="4889500" y="1555750"/>
          <p14:tracePt t="90427" x="4914900" y="1543050"/>
          <p14:tracePt t="90444" x="4972050" y="1492250"/>
          <p14:tracePt t="90444" x="5003800" y="1485900"/>
          <p14:tracePt t="90461" x="5118100" y="1428750"/>
          <p14:tracePt t="90477" x="5264150" y="1377950"/>
          <p14:tracePt t="90494" x="5384800" y="1339850"/>
          <p14:tracePt t="90511" x="5480050" y="1320800"/>
          <p14:tracePt t="90527" x="5511800" y="1320800"/>
          <p14:tracePt t="90544" x="5543550" y="1320800"/>
          <p14:tracePt t="90561" x="5556250" y="1320800"/>
          <p14:tracePt t="90577" x="5562600" y="1320800"/>
          <p14:tracePt t="90594" x="5575300" y="1320800"/>
          <p14:tracePt t="90611" x="5613400" y="1333500"/>
          <p14:tracePt t="90627" x="5638800" y="1333500"/>
          <p14:tracePt t="90644" x="5683250" y="1333500"/>
          <p14:tracePt t="90645" x="5689600" y="1333500"/>
          <p14:tracePt t="90661" x="5734050" y="1333500"/>
          <p14:tracePt t="90677" x="5772150" y="1333500"/>
          <p14:tracePt t="90694" x="5816600" y="1333500"/>
          <p14:tracePt t="90711" x="5873750" y="1333500"/>
          <p14:tracePt t="90727" x="5943600" y="1327150"/>
          <p14:tracePt t="90744" x="6007100" y="1320800"/>
          <p14:tracePt t="90761" x="6089650" y="1308100"/>
          <p14:tracePt t="90777" x="6172200" y="1282700"/>
          <p14:tracePt t="90794" x="6280150" y="1276350"/>
          <p14:tracePt t="90811" x="6394450" y="1263650"/>
          <p14:tracePt t="90827" x="6502400" y="1250950"/>
          <p14:tracePt t="90844" x="6597650" y="1225550"/>
          <p14:tracePt t="90844" x="6635750" y="1225550"/>
          <p14:tracePt t="90860" x="6692900" y="1225550"/>
          <p14:tracePt t="90877" x="6750050" y="1225550"/>
          <p14:tracePt t="90894" x="6794500" y="1225550"/>
          <p14:tracePt t="90911" x="6858000" y="1225550"/>
          <p14:tracePt t="90927" x="6883400" y="1219200"/>
          <p14:tracePt t="90944" x="6959600" y="1219200"/>
          <p14:tracePt t="90961" x="7016750" y="1219200"/>
          <p14:tracePt t="90977" x="7067550" y="1219200"/>
          <p14:tracePt t="90994" x="7150100" y="1219200"/>
          <p14:tracePt t="91011" x="7213600" y="1219200"/>
          <p14:tracePt t="91027" x="7302500" y="1219200"/>
          <p14:tracePt t="91044" x="7397750" y="1219200"/>
          <p14:tracePt t="91045" x="7435850" y="1219200"/>
          <p14:tracePt t="91061" x="7499350" y="1219200"/>
          <p14:tracePt t="91077" x="7581900" y="1212850"/>
          <p14:tracePt t="91094" x="7664450" y="1168400"/>
          <p14:tracePt t="91111" x="7747000" y="1155700"/>
          <p14:tracePt t="91127" x="7810500" y="1155700"/>
          <p14:tracePt t="91144" x="7880350" y="1155700"/>
          <p14:tracePt t="91161" x="7899400" y="1155700"/>
          <p14:tracePt t="91177" x="7969250" y="1155700"/>
          <p14:tracePt t="91194" x="8026400" y="1155700"/>
          <p14:tracePt t="91211" x="8070850" y="1149350"/>
          <p14:tracePt t="91227" x="8083550" y="1149350"/>
          <p14:tracePt t="91245" x="8102600" y="1149350"/>
          <p14:tracePt t="91749" x="8096250" y="1149350"/>
          <p14:tracePt t="91757" x="8083550" y="1149350"/>
          <p14:tracePt t="91773" x="8077200" y="1149350"/>
          <p14:tracePt t="91781" x="8051800" y="1168400"/>
          <p14:tracePt t="91794" x="8032750" y="1174750"/>
          <p14:tracePt t="91811" x="7956550" y="1219200"/>
          <p14:tracePt t="91828" x="7835900" y="1276350"/>
          <p14:tracePt t="91844" x="7569200" y="1377950"/>
          <p14:tracePt t="91845" x="7359650" y="1454150"/>
          <p14:tracePt t="91861" x="6826250" y="1701800"/>
          <p14:tracePt t="91878" x="6076950" y="1936750"/>
          <p14:tracePt t="91894" x="5372100" y="2146300"/>
          <p14:tracePt t="91911" x="4699000" y="2330450"/>
          <p14:tracePt t="91928" x="4108450" y="2565400"/>
          <p14:tracePt t="91944" x="3752850" y="2736850"/>
          <p14:tracePt t="91961" x="3492500" y="2882900"/>
          <p14:tracePt t="91978" x="3352800" y="2997200"/>
          <p14:tracePt t="91994" x="3219450" y="3143250"/>
          <p14:tracePt t="92011" x="3143250" y="3295650"/>
          <p14:tracePt t="92028" x="3105150" y="3441700"/>
          <p14:tracePt t="92044" x="3092450" y="3587750"/>
          <p14:tracePt t="92045" x="3092450" y="3625850"/>
          <p14:tracePt t="92061" x="3092450" y="3702050"/>
          <p14:tracePt t="92078" x="3092450" y="3759200"/>
          <p14:tracePt t="92094" x="3086100" y="3835400"/>
          <p14:tracePt t="92111" x="3054350" y="3898900"/>
          <p14:tracePt t="92128" x="3035300" y="3975100"/>
          <p14:tracePt t="92144" x="2984500" y="4051300"/>
          <p14:tracePt t="92161" x="2927350" y="4152900"/>
          <p14:tracePt t="92178" x="2876550" y="4210050"/>
          <p14:tracePt t="92194" x="2813050" y="4279900"/>
          <p14:tracePt t="92211" x="2774950" y="4311650"/>
          <p14:tracePt t="92228" x="2730500" y="4337050"/>
          <p14:tracePt t="92245" x="2717800" y="4349750"/>
          <p14:tracePt t="92317" x="2730500" y="4343400"/>
          <p14:tracePt t="92325" x="2743200" y="4330700"/>
          <p14:tracePt t="92333" x="2762250" y="4324350"/>
          <p14:tracePt t="92344" x="2794000" y="4292600"/>
          <p14:tracePt t="92361" x="2825750" y="4260850"/>
          <p14:tracePt t="92378" x="2914650" y="4203700"/>
          <p14:tracePt t="92394" x="2959100" y="4184650"/>
          <p14:tracePt t="92411" x="3028950" y="4146550"/>
          <p14:tracePt t="92428" x="3098800" y="4127500"/>
          <p14:tracePt t="92444" x="3181350" y="4095750"/>
          <p14:tracePt t="92445" x="3206750" y="4083050"/>
          <p14:tracePt t="92461" x="3257550" y="4076700"/>
          <p14:tracePt t="92478" x="3289300" y="4076700"/>
          <p14:tracePt t="92494" x="3321050" y="4076700"/>
          <p14:tracePt t="92511" x="3359150" y="4057650"/>
          <p14:tracePt t="92528" x="3403600" y="4044950"/>
          <p14:tracePt t="92544" x="3448050" y="4038600"/>
          <p14:tracePt t="92561" x="3479800" y="4025900"/>
          <p14:tracePt t="92578" x="3517900" y="4000500"/>
          <p14:tracePt t="92594" x="3543300" y="3994150"/>
          <p14:tracePt t="92611" x="3575050" y="3994150"/>
          <p14:tracePt t="92628" x="3581400" y="3987800"/>
          <p14:tracePt t="92644" x="3600450" y="3981450"/>
          <p14:tracePt t="92645" x="3606800" y="3975100"/>
          <p14:tracePt t="92669" x="3613150" y="3975100"/>
          <p14:tracePt t="92717" x="3632200" y="3975100"/>
          <p14:tracePt t="92733" x="3638550" y="3981450"/>
          <p14:tracePt t="92741" x="3644900" y="3987800"/>
          <p14:tracePt t="92749" x="3651250" y="3987800"/>
          <p14:tracePt t="92761" x="3657600" y="3987800"/>
          <p14:tracePt t="92778" x="3752850" y="4019550"/>
          <p14:tracePt t="92794" x="3835400" y="4025900"/>
          <p14:tracePt t="92811" x="3879850" y="4025900"/>
          <p14:tracePt t="92828" x="3892550" y="4025900"/>
          <p14:tracePt t="92844" x="3905250" y="4038600"/>
          <p14:tracePt t="92861" x="3911600" y="4051300"/>
          <p14:tracePt t="92878" x="3917950" y="4083050"/>
          <p14:tracePt t="92894" x="3930650" y="4095750"/>
          <p14:tracePt t="92911" x="3943350" y="4108450"/>
          <p14:tracePt t="92973" x="3949700" y="4114800"/>
          <p14:tracePt t="92997" x="3956050" y="4114800"/>
          <p14:tracePt t="93013" x="3968750" y="4114800"/>
          <p14:tracePt t="93021" x="3975100" y="4121150"/>
          <p14:tracePt t="93061" x="3987800" y="4127500"/>
          <p14:tracePt t="93125" x="3994150" y="4127500"/>
          <p14:tracePt t="93229" x="4000500" y="4121150"/>
          <p14:tracePt t="93269" x="4006850" y="4121150"/>
          <p14:tracePt t="93293" x="4013200" y="4121150"/>
          <p14:tracePt t="93301" x="4019550" y="4121150"/>
          <p14:tracePt t="93311" x="4032250" y="4121150"/>
          <p14:tracePt t="93328" x="4044950" y="4121150"/>
          <p14:tracePt t="93345" x="4064000" y="4133850"/>
          <p14:tracePt t="93413" x="4070350" y="4133850"/>
          <p14:tracePt t="93421" x="4076700" y="4140200"/>
          <p14:tracePt t="93685" x="4070350" y="4140200"/>
          <p14:tracePt t="94110" x="4051300" y="4133850"/>
          <p14:tracePt t="94117" x="4044950" y="4127500"/>
          <p14:tracePt t="94133" x="4025900" y="4121150"/>
          <p14:tracePt t="94145" x="4019550" y="4121150"/>
          <p14:tracePt t="94161" x="3968750" y="4121150"/>
          <p14:tracePt t="94178" x="3911600" y="4121150"/>
          <p14:tracePt t="94195" x="3841750" y="4121150"/>
          <p14:tracePt t="94211" x="3790950" y="4121150"/>
          <p14:tracePt t="94228" x="3733800" y="4121150"/>
          <p14:tracePt t="94245" x="3689350" y="4114800"/>
          <p14:tracePt t="94245" x="3657600" y="4114800"/>
          <p14:tracePt t="94261" x="3632200" y="4095750"/>
          <p14:tracePt t="94278" x="3581400" y="4076700"/>
          <p14:tracePt t="94295" x="3524250" y="4064000"/>
          <p14:tracePt t="94311" x="3441700" y="4032250"/>
          <p14:tracePt t="94328" x="3346450" y="4025900"/>
          <p14:tracePt t="94345" x="3219450" y="4013200"/>
          <p14:tracePt t="94362" x="3092450" y="3987800"/>
          <p14:tracePt t="94378" x="2952750" y="3987800"/>
          <p14:tracePt t="94395" x="2857500" y="3987800"/>
          <p14:tracePt t="94411" x="2794000" y="3987800"/>
          <p14:tracePt t="94428" x="2736850" y="3987800"/>
          <p14:tracePt t="94445" x="2711450" y="3975100"/>
          <p14:tracePt t="94445" x="2705100" y="3975100"/>
          <p14:tracePt t="94462" x="2673350" y="3968750"/>
          <p14:tracePt t="94478" x="2660650" y="3962400"/>
          <p14:tracePt t="94495" x="2641600" y="3943350"/>
          <p14:tracePt t="94511" x="2628900" y="3943350"/>
          <p14:tracePt t="94541" x="2622550" y="3943350"/>
          <p14:tracePt t="94766" x="2622550" y="3937000"/>
          <p14:tracePt t="94781" x="2635250" y="3937000"/>
          <p14:tracePt t="94789" x="2641600" y="3937000"/>
          <p14:tracePt t="94797" x="2667000" y="3937000"/>
          <p14:tracePt t="94812" x="2673350" y="3937000"/>
          <p14:tracePt t="94828" x="2698750" y="3937000"/>
          <p14:tracePt t="94845" x="2705100" y="3937000"/>
          <p14:tracePt t="94862" x="2755900" y="3937000"/>
          <p14:tracePt t="94878" x="2794000" y="3937000"/>
          <p14:tracePt t="94895" x="2876550" y="3937000"/>
          <p14:tracePt t="94912" x="2997200" y="3924300"/>
          <p14:tracePt t="94928" x="3194050" y="3886200"/>
          <p14:tracePt t="94945" x="3371850" y="3873500"/>
          <p14:tracePt t="94962" x="3429000" y="3867150"/>
          <p14:tracePt t="94978" x="3448050" y="3854450"/>
          <p14:tracePt t="95158" x="3441700" y="3854450"/>
          <p14:tracePt t="95166" x="3429000" y="3854450"/>
          <p14:tracePt t="95174" x="3422650" y="3854450"/>
          <p14:tracePt t="95182" x="3397250" y="3854450"/>
          <p14:tracePt t="95195" x="3384550" y="3854450"/>
          <p14:tracePt t="95212" x="3340100" y="3854450"/>
          <p14:tracePt t="95228" x="3295650" y="3854450"/>
          <p14:tracePt t="95245" x="3213100" y="3854450"/>
          <p14:tracePt t="95246" x="3175000" y="3854450"/>
          <p14:tracePt t="95262" x="3117850" y="3835400"/>
          <p14:tracePt t="95278" x="3060700" y="3829050"/>
          <p14:tracePt t="95295" x="3009900" y="3829050"/>
          <p14:tracePt t="95312" x="2971800" y="3829050"/>
          <p14:tracePt t="95328" x="2940050" y="3829050"/>
          <p14:tracePt t="95345" x="2927350" y="3829050"/>
          <p14:tracePt t="95362" x="2901950" y="3835400"/>
          <p14:tracePt t="95378" x="2895600" y="3841750"/>
          <p14:tracePt t="95395" x="2889250" y="3848100"/>
          <p14:tracePt t="95412" x="2870200" y="3848100"/>
          <p14:tracePt t="95428" x="2844800" y="3867150"/>
          <p14:tracePt t="95445" x="2838450" y="3873500"/>
          <p14:tracePt t="95566" x="2851150" y="3867150"/>
          <p14:tracePt t="95574" x="2857500" y="3860800"/>
          <p14:tracePt t="95582" x="2863850" y="3860800"/>
          <p14:tracePt t="95595" x="2870200" y="3854450"/>
          <p14:tracePt t="95612" x="2908300" y="3829050"/>
          <p14:tracePt t="95628" x="2940050" y="3803650"/>
          <p14:tracePt t="95645" x="2984500" y="3771900"/>
          <p14:tracePt t="95646" x="3003550" y="3752850"/>
          <p14:tracePt t="95662" x="3054350" y="3714750"/>
          <p14:tracePt t="95678" x="3086100" y="3702050"/>
          <p14:tracePt t="95695" x="3092450" y="3695700"/>
          <p14:tracePt t="95712" x="3111500" y="3695700"/>
          <p14:tracePt t="95734" x="3130550" y="3695700"/>
          <p14:tracePt t="95750" x="3136900" y="3702050"/>
          <p14:tracePt t="95774" x="3136900" y="3708400"/>
          <p14:tracePt t="95806" x="3136900" y="3727450"/>
          <p14:tracePt t="95846" x="3136900" y="3733800"/>
          <p14:tracePt t="95862" x="3136900" y="3740150"/>
          <p14:tracePt t="95878" x="3130550" y="3746500"/>
          <p14:tracePt t="95926" x="3111500" y="3759200"/>
          <p14:tracePt t="96006" x="3111500" y="3765550"/>
          <p14:tracePt t="96022" x="3111500" y="3771900"/>
          <p14:tracePt t="96030" x="3105150" y="3784600"/>
          <p14:tracePt t="96038" x="3098800" y="3784600"/>
          <p14:tracePt t="96046" x="3079750" y="3797300"/>
          <p14:tracePt t="96062" x="3054350" y="3822700"/>
          <p14:tracePt t="96078" x="3028950" y="3829050"/>
          <p14:tracePt t="96134" x="3022600" y="3829050"/>
          <p14:tracePt t="96142" x="3016250" y="3810000"/>
          <p14:tracePt t="96150" x="3009900" y="3803650"/>
          <p14:tracePt t="96166" x="3009900" y="3790950"/>
          <p14:tracePt t="96179" x="3009900" y="3784600"/>
          <p14:tracePt t="96195" x="3009900" y="3765550"/>
          <p14:tracePt t="96518" x="3009900" y="3778250"/>
          <p14:tracePt t="96654" x="3009900" y="3784600"/>
          <p14:tracePt t="97870" x="3009900" y="3790950"/>
          <p14:tracePt t="97902" x="3009900" y="3803650"/>
          <p14:tracePt t="98703" x="3009900" y="3810000"/>
          <p14:tracePt t="98718" x="3035300" y="3810000"/>
          <p14:tracePt t="98726" x="3041650" y="3810000"/>
          <p14:tracePt t="98734" x="3054350" y="3810000"/>
          <p14:tracePt t="98746" x="3073400" y="3810000"/>
          <p14:tracePt t="98762" x="3117850" y="3810000"/>
          <p14:tracePt t="98779" x="3143250" y="3810000"/>
          <p14:tracePt t="98796" x="3187700" y="3829050"/>
          <p14:tracePt t="98812" x="3225800" y="3860800"/>
          <p14:tracePt t="98829" x="3270250" y="3886200"/>
          <p14:tracePt t="98846" x="3314700" y="3911600"/>
          <p14:tracePt t="98862" x="3346450" y="3930650"/>
          <p14:tracePt t="99143" x="3346450" y="3937000"/>
          <p14:tracePt t="99151" x="3340100" y="3943350"/>
          <p14:tracePt t="99163" x="3333750" y="3949700"/>
          <p14:tracePt t="99179" x="3314700" y="3968750"/>
          <p14:tracePt t="99196" x="3270250" y="4006850"/>
          <p14:tracePt t="99213" x="3251200" y="4019550"/>
          <p14:tracePt t="99229" x="3225800" y="4038600"/>
          <p14:tracePt t="99246" x="3206750" y="4051300"/>
          <p14:tracePt t="99247" x="3200400" y="4051300"/>
          <p14:tracePt t="99263" x="3175000" y="4076700"/>
          <p14:tracePt t="99279" x="3143250" y="4076700"/>
          <p14:tracePt t="99296" x="3111500" y="4089400"/>
          <p14:tracePt t="99313" x="3098800" y="4089400"/>
          <p14:tracePt t="99329" x="3086100" y="4095750"/>
          <p14:tracePt t="99346" x="3073400" y="4108450"/>
          <p14:tracePt t="99363" x="3067050" y="4108450"/>
          <p14:tracePt t="99383" x="3054350" y="4108450"/>
          <p14:tracePt t="99415" x="3048000" y="4102100"/>
          <p14:tracePt t="99439" x="3048000" y="4095750"/>
          <p14:tracePt t="99447" x="3048000" y="4083050"/>
          <p14:tracePt t="99455" x="3048000" y="4076700"/>
          <p14:tracePt t="99463" x="3048000" y="4064000"/>
          <p14:tracePt t="99479" x="3048000" y="4057650"/>
          <p14:tracePt t="99496" x="3048000" y="4044950"/>
          <p14:tracePt t="99513" x="3054350" y="4025900"/>
          <p14:tracePt t="99529" x="3079750" y="3987800"/>
          <p14:tracePt t="99546" x="3098800" y="3956050"/>
          <p14:tracePt t="99563" x="3124200" y="3930650"/>
          <p14:tracePt t="99579" x="3136900" y="3892550"/>
          <p14:tracePt t="99599" x="3155950" y="3879850"/>
          <p14:tracePt t="99783" x="3149600" y="3879850"/>
          <p14:tracePt t="99791" x="3130550" y="3898900"/>
          <p14:tracePt t="99799" x="3124200" y="3905250"/>
          <p14:tracePt t="99815" x="3117850" y="3911600"/>
          <p14:tracePt t="99829" x="3117850" y="3924300"/>
          <p14:tracePt t="99846" x="3117850" y="3943350"/>
          <p14:tracePt t="99863" x="3117850" y="3956050"/>
          <p14:tracePt t="99879" x="3117850" y="3968750"/>
          <p14:tracePt t="99896" x="3117850" y="3981450"/>
          <p14:tracePt t="99913" x="3117850" y="3994150"/>
          <p14:tracePt t="99943" x="3124200" y="3994150"/>
          <p14:tracePt t="99951" x="3130550" y="3994150"/>
          <p14:tracePt t="99963" x="3149600" y="3994150"/>
          <p14:tracePt t="99979" x="3155950" y="3994150"/>
          <p14:tracePt t="99996" x="3162300" y="3994150"/>
          <p14:tracePt t="100013" x="3168650" y="3994150"/>
          <p14:tracePt t="100031" x="3187700" y="3994150"/>
          <p14:tracePt t="100183" x="3194050" y="3994150"/>
          <p14:tracePt t="100543" x="3200400" y="4000500"/>
          <p14:tracePt t="100567" x="3200400" y="4006850"/>
          <p14:tracePt t="100671" x="3200400" y="4019550"/>
          <p14:tracePt t="100695" x="3194050" y="4019550"/>
          <p14:tracePt t="100703" x="3175000" y="4013200"/>
          <p14:tracePt t="100735" x="3175000" y="4006850"/>
          <p14:tracePt t="100743" x="3175000" y="4000500"/>
          <p14:tracePt t="100751" x="3175000" y="3987800"/>
          <p14:tracePt t="100763" x="3175000" y="3975100"/>
          <p14:tracePt t="100780" x="3181350" y="3905250"/>
          <p14:tracePt t="100796" x="3232150" y="3822700"/>
          <p14:tracePt t="100813" x="3276600" y="3746500"/>
          <p14:tracePt t="100830" x="3308350" y="3689350"/>
          <p14:tracePt t="100846" x="3333750" y="3657600"/>
          <p14:tracePt t="100863" x="3352800" y="3638550"/>
          <p14:tracePt t="100880" x="3359150" y="3619500"/>
          <p14:tracePt t="100896" x="3371850" y="3613150"/>
          <p14:tracePt t="100913" x="3378200" y="3600450"/>
          <p14:tracePt t="100929" x="3384550" y="3600450"/>
          <p14:tracePt t="100946" x="3397250" y="3600450"/>
          <p14:tracePt t="100963" x="3403600" y="3600450"/>
          <p14:tracePt t="100980" x="3422650" y="3600450"/>
          <p14:tracePt t="100996" x="3429000" y="3600450"/>
          <p14:tracePt t="101015" x="3435350" y="3600450"/>
          <p14:tracePt t="101030" x="3454400" y="3606800"/>
          <p14:tracePt t="101046" x="3460750" y="3606800"/>
          <p14:tracePt t="101063" x="3473450" y="3619500"/>
          <p14:tracePt t="101080" x="3486150" y="3632200"/>
          <p14:tracePt t="101096" x="3486150" y="3638550"/>
          <p14:tracePt t="101113" x="3486150" y="3663950"/>
          <p14:tracePt t="101130" x="3486150" y="3695700"/>
          <p14:tracePt t="101146" x="3486150" y="3714750"/>
          <p14:tracePt t="101163" x="3473450" y="3771900"/>
          <p14:tracePt t="101180" x="3460750" y="3790950"/>
          <p14:tracePt t="101196" x="3454400" y="3797300"/>
          <p14:tracePt t="104336" x="3467100" y="3803650"/>
          <p14:tracePt t="104344" x="3479800" y="3803650"/>
          <p14:tracePt t="104352" x="3498850" y="3790950"/>
          <p14:tracePt t="104364" x="3517900" y="3784600"/>
          <p14:tracePt t="104381" x="3536950" y="3759200"/>
          <p14:tracePt t="104397" x="3562350" y="3733800"/>
          <p14:tracePt t="104424" x="3562350" y="3721100"/>
          <p14:tracePt t="104480" x="3562350" y="3708400"/>
          <p14:tracePt t="104504" x="3562350" y="3702050"/>
          <p14:tracePt t="104784" x="3568700" y="3695700"/>
          <p14:tracePt t="104800" x="3594100" y="3676650"/>
          <p14:tracePt t="104808" x="3613150" y="3657600"/>
          <p14:tracePt t="104816" x="3619500" y="3651250"/>
          <p14:tracePt t="104831" x="3644900" y="3625850"/>
          <p14:tracePt t="104847" x="3663950" y="3568700"/>
          <p14:tracePt t="104848" x="3663950" y="3562350"/>
          <p14:tracePt t="104864" x="3683000" y="3517900"/>
          <p14:tracePt t="104881" x="3683000" y="3454400"/>
          <p14:tracePt t="104897" x="3689350" y="3384550"/>
          <p14:tracePt t="104914" x="3689350" y="3327400"/>
          <p14:tracePt t="104931" x="3689350" y="3282950"/>
          <p14:tracePt t="104947" x="3689350" y="3219450"/>
          <p14:tracePt t="104964" x="3689350" y="3175000"/>
          <p14:tracePt t="104981" x="3689350" y="3130550"/>
          <p14:tracePt t="104997" x="3689350" y="3111500"/>
          <p14:tracePt t="105014" x="3689350" y="3105150"/>
          <p14:tracePt t="105031" x="3689350" y="3086100"/>
          <p14:tracePt t="105208" x="3689350" y="3060700"/>
          <p14:tracePt t="105216" x="3689350" y="3048000"/>
          <p14:tracePt t="105231" x="3689350" y="3028950"/>
          <p14:tracePt t="105247" x="3689350" y="2997200"/>
          <p14:tracePt t="105248" x="3695700" y="2990850"/>
          <p14:tracePt t="105272" x="3695700" y="2978150"/>
          <p14:tracePt t="105352" x="3695700" y="2990850"/>
          <p14:tracePt t="105360" x="3695700" y="3054350"/>
          <p14:tracePt t="105368" x="3695700" y="3143250"/>
          <p14:tracePt t="105381" x="3708400" y="3232150"/>
          <p14:tracePt t="105397" x="3816350" y="3422650"/>
          <p14:tracePt t="105414" x="3860800" y="3492500"/>
          <p14:tracePt t="105431" x="3879850" y="3543300"/>
          <p14:tracePt t="105447" x="3879850" y="3549650"/>
          <p14:tracePt t="105464" x="3867150" y="3587750"/>
          <p14:tracePt t="105481" x="3867150" y="3619500"/>
          <p14:tracePt t="105497" x="3860800" y="3663950"/>
          <p14:tracePt t="105514" x="3860800" y="3708400"/>
          <p14:tracePt t="105531" x="3860800" y="3740150"/>
          <p14:tracePt t="105547" x="3860800" y="3797300"/>
          <p14:tracePt t="105564" x="3860800" y="3854450"/>
          <p14:tracePt t="105581" x="3860800" y="3898900"/>
          <p14:tracePt t="105597" x="3860800" y="3943350"/>
          <p14:tracePt t="105614" x="3873500" y="4019550"/>
          <p14:tracePt t="105631" x="3892550" y="4076700"/>
          <p14:tracePt t="105647" x="3917950" y="4114800"/>
          <p14:tracePt t="105648" x="3937000" y="4133850"/>
          <p14:tracePt t="105664" x="3975100" y="4171950"/>
          <p14:tracePt t="105681" x="4000500" y="4184650"/>
          <p14:tracePt t="105697" x="4025900" y="4222750"/>
          <p14:tracePt t="105714" x="4051300" y="4248150"/>
          <p14:tracePt t="105731" x="4064000" y="4260850"/>
          <p14:tracePt t="105747" x="4108450" y="4305300"/>
          <p14:tracePt t="105764" x="4114800" y="4311650"/>
          <p14:tracePt t="105781" x="4140200" y="4337050"/>
          <p14:tracePt t="105797" x="4165600" y="4362450"/>
          <p14:tracePt t="105814" x="4171950" y="4381500"/>
          <p14:tracePt t="105831" x="4184650" y="4387850"/>
          <p14:tracePt t="105992" x="4191000" y="4387850"/>
          <p14:tracePt t="106008" x="4191000" y="4375150"/>
          <p14:tracePt t="106016" x="4191000" y="4362450"/>
          <p14:tracePt t="106024" x="4184650" y="4337050"/>
          <p14:tracePt t="106040" x="4184650" y="4324350"/>
          <p14:tracePt t="106048" x="4184650" y="4298950"/>
          <p14:tracePt t="106064" x="4165600" y="4279900"/>
          <p14:tracePt t="106320" x="4159250" y="4273550"/>
          <p14:tracePt t="106336" x="4152900" y="4248150"/>
          <p14:tracePt t="106352" x="4133850" y="4222750"/>
          <p14:tracePt t="106368" x="4114800" y="4210050"/>
          <p14:tracePt t="106376" x="4108450" y="4203700"/>
          <p14:tracePt t="106384" x="4102100" y="4197350"/>
          <p14:tracePt t="106398" x="4089400" y="4191000"/>
          <p14:tracePt t="106414" x="4070350" y="4165600"/>
          <p14:tracePt t="106431" x="4051300" y="4159250"/>
          <p14:tracePt t="106448" x="4038600" y="4146550"/>
          <p14:tracePt t="106448" x="4013200" y="4140200"/>
          <p14:tracePt t="106464" x="3962400" y="4121150"/>
          <p14:tracePt t="106481" x="3943350" y="4114800"/>
          <p14:tracePt t="106498" x="3892550" y="4108450"/>
          <p14:tracePt t="106514" x="3829050" y="4095750"/>
          <p14:tracePt t="106531" x="3803650" y="4070350"/>
          <p14:tracePt t="106548" x="3740150" y="4051300"/>
          <p14:tracePt t="106564" x="3676650" y="4032250"/>
          <p14:tracePt t="106581" x="3625850" y="4025900"/>
          <p14:tracePt t="106598" x="3575050" y="4025900"/>
          <p14:tracePt t="106614" x="3536950" y="4013200"/>
          <p14:tracePt t="106631" x="3511550" y="4013200"/>
          <p14:tracePt t="106632" x="3505200" y="4013200"/>
          <p14:tracePt t="106648" x="3498850" y="4013200"/>
          <p14:tracePt t="106664" x="3473450" y="4006850"/>
          <p14:tracePt t="106681" x="3460750" y="4006850"/>
          <p14:tracePt t="106698" x="3429000" y="4006850"/>
          <p14:tracePt t="106714" x="3409950" y="3987800"/>
          <p14:tracePt t="106731" x="3371850" y="3981450"/>
          <p14:tracePt t="106748" x="3340100" y="3975100"/>
          <p14:tracePt t="106764" x="3308350" y="3968750"/>
          <p14:tracePt t="106781" x="3295650" y="3949700"/>
          <p14:tracePt t="106798" x="3282950" y="3937000"/>
          <p14:tracePt t="106814" x="3263900" y="3930650"/>
          <p14:tracePt t="106831" x="3232150" y="3911600"/>
          <p14:tracePt t="106848" x="3206750" y="3911600"/>
          <p14:tracePt t="106848" x="3194050" y="3911600"/>
          <p14:tracePt t="106864" x="3168650" y="3905250"/>
          <p14:tracePt t="106881" x="3136900" y="3905250"/>
          <p14:tracePt t="106898" x="3105150" y="3892550"/>
          <p14:tracePt t="106914" x="3079750" y="3879850"/>
          <p14:tracePt t="106931" x="3054350" y="3860800"/>
          <p14:tracePt t="106948" x="3022600" y="3854450"/>
          <p14:tracePt t="106964" x="3016250" y="3848100"/>
          <p14:tracePt t="106981" x="3003550" y="3848100"/>
          <p14:tracePt t="106998" x="2978150" y="3829050"/>
          <p14:tracePt t="107609" x="2971800" y="3829050"/>
          <p14:tracePt t="107616" x="2959100" y="3822700"/>
          <p14:tracePt t="107631" x="2952750" y="3816350"/>
          <p14:tracePt t="107648" x="2914650" y="3790950"/>
          <p14:tracePt t="107649" x="2908300" y="3790950"/>
          <p14:tracePt t="107665" x="2901950" y="3790950"/>
          <p14:tracePt t="107681" x="2882900" y="3778250"/>
          <p14:tracePt t="107698" x="2844800" y="3752850"/>
          <p14:tracePt t="107715" x="2838450" y="3746500"/>
          <p14:tracePt t="107731" x="2813050" y="3721100"/>
          <p14:tracePt t="107748" x="2813050" y="3714750"/>
          <p14:tracePt t="107809" x="2806700" y="3708400"/>
          <p14:tracePt t="107857" x="2800350" y="3708400"/>
          <p14:tracePt t="108633" x="2800350" y="3714750"/>
          <p14:tracePt t="108849" x="2800350" y="3740150"/>
          <p14:tracePt t="108857" x="2800350" y="3759200"/>
          <p14:tracePt t="108865" x="2800350" y="3784600"/>
          <p14:tracePt t="108881" x="2844800" y="3854450"/>
          <p14:tracePt t="108898" x="2933700" y="3924300"/>
          <p14:tracePt t="108915" x="2984500" y="3949700"/>
          <p14:tracePt t="108931" x="3016250" y="3962400"/>
          <p14:tracePt t="108948" x="3060700" y="3994150"/>
          <p14:tracePt t="108965" x="3111500" y="4013200"/>
          <p14:tracePt t="108981" x="3206750" y="4057650"/>
          <p14:tracePt t="108998" x="3327400" y="4108450"/>
          <p14:tracePt t="109015" x="3435350" y="4127500"/>
          <p14:tracePt t="109031" x="3486150" y="4159250"/>
          <p14:tracePt t="109048" x="3511550" y="4165600"/>
          <p14:tracePt t="109065" x="3536950" y="4171950"/>
          <p14:tracePt t="109113" x="3543300" y="4171950"/>
          <p14:tracePt t="109129" x="3568700" y="4171950"/>
          <p14:tracePt t="109137" x="3575050" y="4171950"/>
          <p14:tracePt t="109148" x="3594100" y="4165600"/>
          <p14:tracePt t="109165" x="3625850" y="4146550"/>
          <p14:tracePt t="109188" x="3676650" y="4140200"/>
          <p14:tracePt t="109198" x="3714750" y="4127500"/>
          <p14:tracePt t="109215" x="3771900" y="4108450"/>
          <p14:tracePt t="109232" x="3841750" y="4108450"/>
          <p14:tracePt t="109248" x="3886200" y="4108450"/>
          <p14:tracePt t="109249" x="3898900" y="4108450"/>
          <p14:tracePt t="109297" x="3911600" y="4108450"/>
          <p14:tracePt t="109337" x="3924300" y="4108450"/>
          <p14:tracePt t="109345" x="3930650" y="4108450"/>
          <p14:tracePt t="109353" x="3937000" y="4108450"/>
          <p14:tracePt t="109365" x="3949700" y="4108450"/>
          <p14:tracePt t="109382" x="4006850" y="4114800"/>
          <p14:tracePt t="109398" x="4064000" y="4127500"/>
          <p14:tracePt t="109417" x="4076700" y="4133850"/>
          <p14:tracePt t="109449" x="4076700" y="4140200"/>
          <p14:tracePt t="109473" x="4076700" y="4146550"/>
          <p14:tracePt t="110809" x="4070350" y="4159250"/>
          <p14:tracePt t="110849" x="4064000" y="4159250"/>
          <p14:tracePt t="110857" x="4051300" y="4146550"/>
          <p14:tracePt t="110865" x="4038600" y="4140200"/>
          <p14:tracePt t="110882" x="4019550" y="4114800"/>
          <p14:tracePt t="110899" x="3968750" y="4089400"/>
          <p14:tracePt t="110915" x="3937000" y="4064000"/>
          <p14:tracePt t="110932" x="3886200" y="4025900"/>
          <p14:tracePt t="110949" x="3854450" y="3994150"/>
          <p14:tracePt t="110965" x="3797300" y="3956050"/>
          <p14:tracePt t="110982" x="3759200" y="3949700"/>
          <p14:tracePt t="110998" x="3714750" y="3930650"/>
          <p14:tracePt t="111015" x="3670300" y="3924300"/>
          <p14:tracePt t="111032" x="3638550" y="3905250"/>
          <p14:tracePt t="111049" x="3568700" y="3886200"/>
          <p14:tracePt t="111049" x="3556000" y="3879850"/>
          <p14:tracePt t="111065" x="3492500" y="3867150"/>
          <p14:tracePt t="111082" x="3448050" y="3848100"/>
          <p14:tracePt t="111099" x="3390900" y="3829050"/>
          <p14:tracePt t="111115" x="3321050" y="3810000"/>
          <p14:tracePt t="111132" x="3251200" y="3810000"/>
          <p14:tracePt t="111149" x="3206750" y="3803650"/>
          <p14:tracePt t="111165" x="3162300" y="3803650"/>
          <p14:tracePt t="111182" x="3117850" y="3803650"/>
          <p14:tracePt t="111199" x="3073400" y="3803650"/>
          <p14:tracePt t="111215" x="3048000" y="3803650"/>
          <p14:tracePt t="111232" x="3009900" y="3803650"/>
          <p14:tracePt t="111249" x="2971800" y="3803650"/>
          <p14:tracePt t="111249" x="2965450" y="3803650"/>
          <p14:tracePt t="111265" x="2933700" y="3803650"/>
          <p14:tracePt t="111282" x="2914650" y="3803650"/>
          <p14:tracePt t="111299" x="2889250" y="3803650"/>
          <p14:tracePt t="111315" x="2863850" y="3803650"/>
          <p14:tracePt t="111332" x="2857500" y="3803650"/>
          <p14:tracePt t="111349" x="2851150" y="3803650"/>
          <p14:tracePt t="111366" x="2832100" y="3803650"/>
          <p14:tracePt t="111382" x="2825750" y="3803650"/>
          <p14:tracePt t="111441" x="2819400" y="3803650"/>
          <p14:tracePt t="111497" x="2813050" y="3803650"/>
          <p14:tracePt t="111930" x="2806700" y="3790950"/>
          <p14:tracePt t="111945" x="2806700" y="3784600"/>
          <p14:tracePt t="111953" x="2787650" y="3759200"/>
          <p14:tracePt t="111966" x="2787650" y="3752850"/>
          <p14:tracePt t="111982" x="2781300" y="3727450"/>
          <p14:tracePt t="111999" x="2781300" y="3708400"/>
          <p14:tracePt t="112016" x="2781300" y="3689350"/>
          <p14:tracePt t="112032" x="2768600" y="3670300"/>
          <p14:tracePt t="112049" x="2762250" y="3657600"/>
          <p14:tracePt t="112578" x="2762250" y="3663950"/>
          <p14:tracePt t="114618" x="2762250" y="3676650"/>
          <p14:tracePt t="114633" x="2762250" y="3695700"/>
          <p14:tracePt t="114649" x="2762250" y="3708400"/>
          <p14:tracePt t="114650" x="2781300" y="3727450"/>
          <p14:tracePt t="114666" x="2806700" y="3752850"/>
          <p14:tracePt t="114683" x="2844800" y="3784600"/>
          <p14:tracePt t="114699" x="2876550" y="3816350"/>
          <p14:tracePt t="114716" x="2927350" y="3841750"/>
          <p14:tracePt t="114733" x="2952750" y="3854450"/>
          <p14:tracePt t="114750" x="2971800" y="3860800"/>
          <p14:tracePt t="114766" x="2990850" y="3873500"/>
          <p14:tracePt t="114783" x="3009900" y="3879850"/>
          <p14:tracePt t="114802" x="3016250" y="3879850"/>
          <p14:tracePt t="114954" x="3028950" y="3892550"/>
          <p14:tracePt t="114970" x="3035300" y="3892550"/>
          <p14:tracePt t="114978" x="3048000" y="3892550"/>
          <p14:tracePt t="114986" x="3054350" y="3898900"/>
          <p14:tracePt t="115002" x="3067050" y="3898900"/>
          <p14:tracePt t="115016" x="3086100" y="3917950"/>
          <p14:tracePt t="115033" x="3117850" y="3924300"/>
          <p14:tracePt t="115050" x="3149600" y="3937000"/>
          <p14:tracePt t="115050" x="3181350" y="3956050"/>
          <p14:tracePt t="115066" x="3219450" y="3968750"/>
          <p14:tracePt t="115083" x="3257550" y="3975100"/>
          <p14:tracePt t="115100" x="3295650" y="3987800"/>
          <p14:tracePt t="115116" x="3327400" y="4000500"/>
          <p14:tracePt t="115133" x="3352800" y="4019550"/>
          <p14:tracePt t="115150" x="3378200" y="4025900"/>
          <p14:tracePt t="115166" x="3416300" y="4044950"/>
          <p14:tracePt t="115183" x="3441700" y="4057650"/>
          <p14:tracePt t="115200" x="3473450" y="4057650"/>
          <p14:tracePt t="115216" x="3511550" y="4057650"/>
          <p14:tracePt t="115233" x="3549650" y="4064000"/>
          <p14:tracePt t="115250" x="3587750" y="4064000"/>
          <p14:tracePt t="115250" x="3606800" y="4076700"/>
          <p14:tracePt t="115266" x="3625850" y="4076700"/>
          <p14:tracePt t="115283" x="3670300" y="4095750"/>
          <p14:tracePt t="115300" x="3708400" y="4102100"/>
          <p14:tracePt t="115316" x="3733800" y="4108450"/>
          <p14:tracePt t="115333" x="3752850" y="4121150"/>
          <p14:tracePt t="115350" x="3778250" y="4146550"/>
          <p14:tracePt t="115366" x="3803650" y="4152900"/>
          <p14:tracePt t="115383" x="3810000" y="4152900"/>
          <p14:tracePt t="115400" x="3816350" y="4159250"/>
          <p14:tracePt t="115416" x="3835400" y="4159250"/>
          <p14:tracePt t="115433" x="3892550" y="4171950"/>
          <p14:tracePt t="115450" x="3924300" y="4184650"/>
          <p14:tracePt t="115450" x="3943350" y="4191000"/>
          <p14:tracePt t="115466" x="3987800" y="4203700"/>
          <p14:tracePt t="115483" x="4038600" y="4210050"/>
          <p14:tracePt t="115500" x="4057650" y="4229100"/>
          <p14:tracePt t="115517" x="4076700" y="4235450"/>
          <p14:tracePt t="115533" x="4095750" y="4235450"/>
          <p14:tracePt t="115550" x="4102100" y="4248150"/>
          <p14:tracePt t="115586" x="4114800" y="4248150"/>
          <p14:tracePt t="115618" x="4121150" y="4248150"/>
          <p14:tracePt t="115626" x="4127500" y="4254500"/>
          <p14:tracePt t="115634" x="4133850" y="4260850"/>
          <p14:tracePt t="115650" x="4140200" y="4260850"/>
          <p14:tracePt t="115680" x="4159250" y="4267200"/>
          <p14:tracePt t="115978" x="4165600" y="4267200"/>
          <p14:tracePt t="115986" x="4165600" y="4260850"/>
          <p14:tracePt t="116000" x="4146550" y="4254500"/>
          <p14:tracePt t="116016" x="4140200" y="4241800"/>
          <p14:tracePt t="116033" x="4102100" y="4216400"/>
          <p14:tracePt t="116050" x="4083050" y="4210050"/>
          <p14:tracePt t="116051" x="4064000" y="4203700"/>
          <p14:tracePt t="116067" x="4038600" y="4184650"/>
          <p14:tracePt t="116083" x="4013200" y="4171950"/>
          <p14:tracePt t="116100" x="4000500" y="4159250"/>
          <p14:tracePt t="116117" x="3962400" y="4146550"/>
          <p14:tracePt t="116133" x="3930650" y="4127500"/>
          <p14:tracePt t="116150" x="3911600" y="4121150"/>
          <p14:tracePt t="116166" x="3854450" y="4089400"/>
          <p14:tracePt t="116183" x="3803650" y="4083050"/>
          <p14:tracePt t="116200" x="3759200" y="4051300"/>
          <p14:tracePt t="116216" x="3727450" y="4051300"/>
          <p14:tracePt t="116233" x="3702050" y="4044950"/>
          <p14:tracePt t="116250" x="3670300" y="4038600"/>
          <p14:tracePt t="116251" x="3644900" y="4025900"/>
          <p14:tracePt t="116266" x="3625850" y="4025900"/>
          <p14:tracePt t="116283" x="3606800" y="4025900"/>
          <p14:tracePt t="116300" x="3587750" y="4006850"/>
          <p14:tracePt t="116316" x="3562350" y="4000500"/>
          <p14:tracePt t="116333" x="3549650" y="4000500"/>
          <p14:tracePt t="116350" x="3517900" y="4000500"/>
          <p14:tracePt t="116367" x="3492500" y="3994150"/>
          <p14:tracePt t="116383" x="3479800" y="3994150"/>
          <p14:tracePt t="116400" x="3460750" y="3987800"/>
          <p14:tracePt t="116416" x="3429000" y="3975100"/>
          <p14:tracePt t="116433" x="3416300" y="3968750"/>
          <p14:tracePt t="116450" x="3403600" y="3962400"/>
          <p14:tracePt t="116467" x="3378200" y="3956050"/>
          <p14:tracePt t="116483" x="3365500" y="3956050"/>
          <p14:tracePt t="116500" x="3352800" y="3949700"/>
          <p14:tracePt t="116517" x="3340100" y="3949700"/>
          <p14:tracePt t="116533" x="3308350" y="3937000"/>
          <p14:tracePt t="116550" x="3302000" y="3930650"/>
          <p14:tracePt t="116567" x="3289300" y="3924300"/>
          <p14:tracePt t="116583" x="3270250" y="3917950"/>
          <p14:tracePt t="116600" x="3263900" y="3917950"/>
          <p14:tracePt t="116617" x="3238500" y="3905250"/>
          <p14:tracePt t="116633" x="3219450" y="3886200"/>
          <p14:tracePt t="116650" x="3206750" y="3879850"/>
          <p14:tracePt t="116650" x="3200400" y="3873500"/>
          <p14:tracePt t="116667" x="3162300" y="3848100"/>
          <p14:tracePt t="116683" x="3143250" y="3835400"/>
          <p14:tracePt t="116700" x="3136900" y="3822700"/>
          <p14:tracePt t="116717" x="3111500" y="3810000"/>
          <p14:tracePt t="116739" x="3105150" y="3803650"/>
          <p14:tracePt t="116750" x="3092450" y="3790950"/>
          <p14:tracePt t="116767" x="3086100" y="3784600"/>
          <p14:tracePt t="116783" x="3073400" y="3771900"/>
          <p14:tracePt t="116803" x="3060700" y="3759200"/>
          <p14:tracePt t="116819" x="3048000" y="3752850"/>
          <p14:tracePt t="116835" x="3041650" y="3752850"/>
          <p14:tracePt t="116850" x="3035300" y="3746500"/>
          <p14:tracePt t="116867" x="3016250" y="3727450"/>
          <p14:tracePt t="116883" x="3009900" y="3727450"/>
          <p14:tracePt t="116900" x="2990850" y="3721100"/>
          <p14:tracePt t="117267" x="2984500" y="3721100"/>
          <p14:tracePt t="117283" x="2984500" y="3733800"/>
          <p14:tracePt t="117291" x="2997200" y="3746500"/>
          <p14:tracePt t="117300" x="3003550" y="3765550"/>
          <p14:tracePt t="117317" x="3022600" y="3778250"/>
          <p14:tracePt t="117333" x="3048000" y="3816350"/>
          <p14:tracePt t="117350" x="3060700" y="3835400"/>
          <p14:tracePt t="117367" x="3098800" y="3873500"/>
          <p14:tracePt t="117383" x="3124200" y="3898900"/>
          <p14:tracePt t="117400" x="3136900" y="3911600"/>
          <p14:tracePt t="117417" x="3181350" y="3949700"/>
          <p14:tracePt t="117433" x="3238500" y="3975100"/>
          <p14:tracePt t="117450" x="3270250" y="3994150"/>
          <p14:tracePt t="117451" x="3302000" y="3994150"/>
          <p14:tracePt t="117467" x="3346450" y="4006850"/>
          <p14:tracePt t="117483" x="3416300" y="4032250"/>
          <p14:tracePt t="117500" x="3460750" y="4044950"/>
          <p14:tracePt t="117517" x="3556000" y="4076700"/>
          <p14:tracePt t="117533" x="3600450" y="4083050"/>
          <p14:tracePt t="117550" x="3657600" y="4102100"/>
          <p14:tracePt t="117567" x="3702050" y="4121150"/>
          <p14:tracePt t="117584" x="3740150" y="4133850"/>
          <p14:tracePt t="117600" x="3759200" y="4140200"/>
          <p14:tracePt t="117617" x="3765550" y="4146550"/>
          <p14:tracePt t="117634" x="3778250" y="4146550"/>
          <p14:tracePt t="117650" x="3797300" y="4146550"/>
          <p14:tracePt t="117667" x="3822700" y="4165600"/>
          <p14:tracePt t="117684" x="3854450" y="4171950"/>
          <p14:tracePt t="117700" x="3860800" y="4171950"/>
          <p14:tracePt t="117717" x="3886200" y="4171950"/>
          <p14:tracePt t="117734" x="3892550" y="4171950"/>
          <p14:tracePt t="119075" x="3898900" y="4178300"/>
          <p14:tracePt t="119091" x="3898900" y="4197350"/>
          <p14:tracePt t="119115" x="3898900" y="4203700"/>
          <p14:tracePt t="119131" x="3898900" y="4210050"/>
          <p14:tracePt t="119163" x="3898900" y="4216400"/>
          <p14:tracePt t="121484" x="3898900" y="4210050"/>
          <p14:tracePt t="122308" x="3905250" y="4191000"/>
          <p14:tracePt t="122316" x="3911600" y="4184650"/>
          <p14:tracePt t="122324" x="3911600" y="4178300"/>
          <p14:tracePt t="122335" x="3924300" y="4165600"/>
          <p14:tracePt t="122351" x="3930650" y="4152900"/>
          <p14:tracePt t="122368" x="3943350" y="4133850"/>
          <p14:tracePt t="122388" x="3956050" y="4121150"/>
          <p14:tracePt t="122412" x="3962400" y="4114800"/>
          <p14:tracePt t="122468" x="3968750" y="4108450"/>
          <p14:tracePt t="122804" x="3968750" y="4121150"/>
          <p14:tracePt t="122812" x="3968750" y="4127500"/>
          <p14:tracePt t="122820" x="3975100" y="4133850"/>
          <p14:tracePt t="122844" x="3981450" y="4140200"/>
          <p14:tracePt t="122868" x="3981450" y="4159250"/>
          <p14:tracePt t="122884" x="3994150" y="4171950"/>
          <p14:tracePt t="122924" x="4000500" y="4171950"/>
          <p14:tracePt t="122940" x="4006850" y="4184650"/>
          <p14:tracePt t="122964" x="4013200" y="4184650"/>
          <p14:tracePt t="123252" x="4019550" y="4178300"/>
          <p14:tracePt t="123300" x="4019550" y="4171950"/>
          <p14:tracePt t="123348" x="4019550" y="4165600"/>
          <p14:tracePt t="123356" x="4013200" y="4159250"/>
          <p14:tracePt t="123428" x="3994150" y="4152900"/>
          <p14:tracePt t="123452" x="3987800" y="4152900"/>
          <p14:tracePt t="123460" x="3981450" y="4152900"/>
          <p14:tracePt t="123482" x="3956050" y="4127500"/>
          <p14:tracePt t="123492" x="3930650" y="4127500"/>
          <p14:tracePt t="123502" x="3924300" y="4121150"/>
          <p14:tracePt t="123518" x="3886200" y="4114800"/>
          <p14:tracePt t="123535" x="3829050" y="4089400"/>
          <p14:tracePt t="123552" x="3803650" y="4076700"/>
          <p14:tracePt t="123569" x="3771900" y="4064000"/>
          <p14:tracePt t="123585" x="3721100" y="4038600"/>
          <p14:tracePt t="123602" x="3708400" y="4032250"/>
          <p14:tracePt t="123618" x="3683000" y="4025900"/>
          <p14:tracePt t="123635" x="3670300" y="4025900"/>
          <p14:tracePt t="123652" x="3644900" y="4006850"/>
          <p14:tracePt t="123652" x="3638550" y="4000500"/>
          <p14:tracePt t="123668" x="3619500" y="3994150"/>
          <p14:tracePt t="123685" x="3587750" y="3968750"/>
          <p14:tracePt t="123702" x="3562350" y="3956050"/>
          <p14:tracePt t="123718" x="3517900" y="3917950"/>
          <p14:tracePt t="123735" x="3492500" y="3911600"/>
          <p14:tracePt t="123752" x="3448050" y="3892550"/>
          <p14:tracePt t="123768" x="3403600" y="3867150"/>
          <p14:tracePt t="123785" x="3371850" y="3854450"/>
          <p14:tracePt t="123802" x="3346450" y="3848100"/>
          <p14:tracePt t="123818" x="3327400" y="3841750"/>
          <p14:tracePt t="123835" x="3302000" y="3822700"/>
          <p14:tracePt t="123852" x="3276600" y="3816350"/>
          <p14:tracePt t="123852" x="3257550" y="3816350"/>
          <p14:tracePt t="123868" x="3244850" y="3810000"/>
          <p14:tracePt t="123885" x="3219450" y="3810000"/>
          <p14:tracePt t="123902" x="3206750" y="3810000"/>
          <p14:tracePt t="123918" x="3200400" y="3810000"/>
          <p14:tracePt t="123935" x="3181350" y="3810000"/>
          <p14:tracePt t="123952" x="3175000" y="3810000"/>
          <p14:tracePt t="124196" x="3168650" y="3810000"/>
          <p14:tracePt t="124204" x="3162300" y="3810000"/>
          <p14:tracePt t="124220" x="3136900" y="3797300"/>
          <p14:tracePt t="124228" x="3130550" y="3784600"/>
          <p14:tracePt t="124236" x="3117850" y="3765550"/>
          <p14:tracePt t="124252" x="3111500" y="3746500"/>
          <p14:tracePt t="124268" x="3073400" y="3702050"/>
          <p14:tracePt t="124285" x="3054350" y="3676650"/>
          <p14:tracePt t="124302" x="3041650" y="3663950"/>
          <p14:tracePt t="124318" x="3035300" y="3651250"/>
          <p14:tracePt t="124797" x="3035300" y="3657600"/>
          <p14:tracePt t="125189" x="3035300" y="3663950"/>
          <p14:tracePt t="125205" x="3035300" y="3670300"/>
          <p14:tracePt t="125445" x="3028950" y="3683000"/>
          <p14:tracePt t="125485" x="3022600" y="3695700"/>
          <p14:tracePt t="125677" x="3009900" y="3702050"/>
          <p14:tracePt t="125685" x="3009900" y="3727450"/>
          <p14:tracePt t="125693" x="3009900" y="3733800"/>
          <p14:tracePt t="125702" x="3009900" y="3740150"/>
          <p14:tracePt t="125719" x="3009900" y="3784600"/>
          <p14:tracePt t="125736" x="3016250" y="3835400"/>
          <p14:tracePt t="125752" x="3022600" y="3873500"/>
          <p14:tracePt t="125769" x="3060700" y="3930650"/>
          <p14:tracePt t="125785" x="3105150" y="3981450"/>
          <p14:tracePt t="125802" x="3149600" y="4013200"/>
          <p14:tracePt t="125819" x="3206750" y="4032250"/>
          <p14:tracePt t="125835" x="3251200" y="4051300"/>
          <p14:tracePt t="125852" x="3289300" y="4070350"/>
          <p14:tracePt t="125853" x="3295650" y="4070350"/>
          <p14:tracePt t="125869" x="3346450" y="4095750"/>
          <p14:tracePt t="125885" x="3365500" y="4108450"/>
          <p14:tracePt t="125902" x="3384550" y="4108450"/>
          <p14:tracePt t="125925" x="3390900" y="4108450"/>
          <p14:tracePt t="125949" x="3403600" y="4108450"/>
          <p14:tracePt t="125965" x="3409950" y="4108450"/>
          <p14:tracePt t="125973" x="3416300" y="4108450"/>
          <p14:tracePt t="125985" x="3429000" y="4108450"/>
          <p14:tracePt t="126002" x="3448050" y="4108450"/>
          <p14:tracePt t="126019" x="3492500" y="4108450"/>
          <p14:tracePt t="126035" x="3549650" y="4108450"/>
          <p14:tracePt t="126052" x="3625850" y="4108450"/>
          <p14:tracePt t="126053" x="3657600" y="4108450"/>
          <p14:tracePt t="126069" x="3721100" y="4127500"/>
          <p14:tracePt t="126085" x="3784600" y="4152900"/>
          <p14:tracePt t="126102" x="3816350" y="4171950"/>
          <p14:tracePt t="126119" x="3854450" y="4210050"/>
          <p14:tracePt t="126135" x="3867150" y="4222750"/>
          <p14:tracePt t="126152" x="3879850" y="4229100"/>
          <p14:tracePt t="126169" x="3892550" y="4241800"/>
          <p14:tracePt t="126185" x="3898900" y="4248150"/>
          <p14:tracePt t="126202" x="3917950" y="4254500"/>
          <p14:tracePt t="126219" x="3937000" y="4273550"/>
          <p14:tracePt t="126235" x="3943350" y="4286250"/>
          <p14:tracePt t="126253" x="3968750" y="4298950"/>
          <p14:tracePt t="126285" x="3981450" y="4298950"/>
          <p14:tracePt t="126341" x="3987800" y="4305300"/>
          <p14:tracePt t="126461" x="3994150" y="4311650"/>
          <p14:tracePt t="126477" x="4000500" y="4311650"/>
          <p14:tracePt t="126493" x="4013200" y="4305300"/>
          <p14:tracePt t="126509" x="4025900" y="4286250"/>
          <p14:tracePt t="126525" x="4032250" y="4279900"/>
          <p14:tracePt t="126549" x="4044950" y="4273550"/>
          <p14:tracePt t="126709" x="4044950" y="4267200"/>
          <p14:tracePt t="126733" x="4044950" y="4248150"/>
          <p14:tracePt t="126973" x="4044950" y="4241800"/>
          <p14:tracePt t="126981" x="4032250" y="4229100"/>
          <p14:tracePt t="126989" x="4025900" y="4216400"/>
          <p14:tracePt t="127002" x="4019550" y="4203700"/>
          <p14:tracePt t="127019" x="3975100" y="4152900"/>
          <p14:tracePt t="127036" x="3930650" y="4108450"/>
          <p14:tracePt t="127052" x="3879850" y="4057650"/>
          <p14:tracePt t="127053" x="3835400" y="4013200"/>
          <p14:tracePt t="127069" x="3740150" y="3930650"/>
          <p14:tracePt t="127086" x="3651250" y="3860800"/>
          <p14:tracePt t="127102" x="3530600" y="3790950"/>
          <p14:tracePt t="127119" x="3441700" y="3733800"/>
          <p14:tracePt t="127136" x="3371850" y="3683000"/>
          <p14:tracePt t="127152" x="3308350" y="3638550"/>
          <p14:tracePt t="127169" x="3219450" y="3600450"/>
          <p14:tracePt t="127186" x="3206750" y="3587750"/>
          <p14:tracePt t="127202" x="3175000" y="3581400"/>
          <p14:tracePt t="127219" x="3143250" y="3562350"/>
          <p14:tracePt t="127236" x="3124200" y="3556000"/>
          <p14:tracePt t="127253" x="3105150" y="3556000"/>
          <p14:tracePt t="127253" x="3092450" y="3556000"/>
          <p14:tracePt t="127269" x="3060700" y="3549650"/>
          <p14:tracePt t="127286" x="3054350" y="3549650"/>
          <p14:tracePt t="127302" x="3035300" y="3549650"/>
          <p14:tracePt t="127325" x="3022600" y="3549650"/>
          <p14:tracePt t="127341" x="3016250" y="3543300"/>
          <p14:tracePt t="127605" x="3009900" y="3543300"/>
          <p14:tracePt t="127613" x="3009900" y="3556000"/>
          <p14:tracePt t="127621" x="3009900" y="3568700"/>
          <p14:tracePt t="127636" x="3009900" y="3575050"/>
          <p14:tracePt t="127652" x="3009900" y="3613150"/>
          <p14:tracePt t="127653" x="3022600" y="3625850"/>
          <p14:tracePt t="127669" x="3035300" y="3644900"/>
          <p14:tracePt t="127686" x="3073400" y="3683000"/>
          <p14:tracePt t="127703" x="3117850" y="3733800"/>
          <p14:tracePt t="127719" x="3175000" y="3752850"/>
          <p14:tracePt t="127736" x="3225800" y="3778250"/>
          <p14:tracePt t="127753" x="3289300" y="3797300"/>
          <p14:tracePt t="127769" x="3378200" y="3841750"/>
          <p14:tracePt t="127786" x="3454400" y="3860800"/>
          <p14:tracePt t="127803" x="3575050" y="3898900"/>
          <p14:tracePt t="127819" x="3657600" y="3917950"/>
          <p14:tracePt t="127836" x="3733800" y="3937000"/>
          <p14:tracePt t="127853" x="3803650" y="3949700"/>
          <p14:tracePt t="127853" x="3841750" y="3956050"/>
          <p14:tracePt t="127869" x="3886200" y="3968750"/>
          <p14:tracePt t="127886" x="3924300" y="3994150"/>
          <p14:tracePt t="127902" x="3937000" y="4000500"/>
          <p14:tracePt t="127919" x="3975100" y="4019550"/>
          <p14:tracePt t="127936" x="3987800" y="4032250"/>
          <p14:tracePt t="127952" x="4025900" y="4076700"/>
          <p14:tracePt t="127969" x="4025900" y="4089400"/>
          <p14:tracePt t="127986" x="4032250" y="4108450"/>
          <p14:tracePt t="128003" x="4051300" y="4127500"/>
          <p14:tracePt t="128117" x="4051300" y="4146550"/>
          <p14:tracePt t="128125" x="4057650" y="4152900"/>
          <p14:tracePt t="128325" x="4051300" y="4140200"/>
          <p14:tracePt t="128333" x="4032250" y="4114800"/>
          <p14:tracePt t="128341" x="4000500" y="4089400"/>
          <p14:tracePt t="128353" x="3994150" y="4070350"/>
          <p14:tracePt t="128369" x="3943350" y="4006850"/>
          <p14:tracePt t="128386" x="3905250" y="3949700"/>
          <p14:tracePt t="128403" x="3854450" y="3873500"/>
          <p14:tracePt t="128419" x="3822700" y="3816350"/>
          <p14:tracePt t="128436" x="3778250" y="3790950"/>
          <p14:tracePt t="128453" x="3740150" y="3784600"/>
          <p14:tracePt t="128453" x="3714750" y="3759200"/>
          <p14:tracePt t="128469" x="3689350" y="3752850"/>
          <p14:tracePt t="128486" x="3683000" y="3752850"/>
          <p14:tracePt t="128503" x="3670300" y="3746500"/>
          <p14:tracePt t="128519" x="3651250" y="3746500"/>
          <p14:tracePt t="128536" x="3625850" y="3727450"/>
          <p14:tracePt t="128557" x="3606800" y="3727450"/>
          <p14:tracePt t="128569" x="3600450" y="3727450"/>
          <p14:tracePt t="128586" x="3568700" y="3727450"/>
          <p14:tracePt t="128603" x="3549650" y="3721100"/>
          <p14:tracePt t="128619" x="3517900" y="3721100"/>
          <p14:tracePt t="128636" x="3486150" y="3721100"/>
          <p14:tracePt t="128637" x="3479800" y="3721100"/>
          <p14:tracePt t="128653" x="3473450" y="3721100"/>
          <p14:tracePt t="128669" x="3435350" y="3714750"/>
          <p14:tracePt t="128686" x="3409950" y="3714750"/>
          <p14:tracePt t="128703" x="3384550" y="3689350"/>
          <p14:tracePt t="128719" x="3378200" y="3683000"/>
          <p14:tracePt t="128736" x="3365500" y="3676650"/>
          <p14:tracePt t="128753" x="3346450" y="3651250"/>
          <p14:tracePt t="128770" x="3346450" y="3644900"/>
          <p14:tracePt t="128786" x="3340100" y="3606800"/>
          <p14:tracePt t="128829" x="3340100" y="3600450"/>
          <p14:tracePt t="128845" x="3340100" y="3594100"/>
          <p14:tracePt t="128861" x="3340100" y="3581400"/>
          <p14:tracePt t="128885" x="3340100" y="3568700"/>
          <p14:tracePt t="128950" x="3346450" y="3568700"/>
          <p14:tracePt t="128957" x="3352800" y="3568700"/>
          <p14:tracePt t="128973" x="3371850" y="3581400"/>
          <p14:tracePt t="128989" x="3371850" y="3600450"/>
          <p14:tracePt t="128997" x="3378200" y="3619500"/>
          <p14:tracePt t="129013" x="3378200" y="3625850"/>
          <p14:tracePt t="129021" x="3378200" y="3638550"/>
          <p14:tracePt t="129037" x="3390900" y="3657600"/>
          <p14:tracePt t="129053" x="3397250" y="3663950"/>
          <p14:tracePt t="129069" x="3403600" y="3708400"/>
          <p14:tracePt t="129086" x="3422650" y="3771900"/>
          <p14:tracePt t="129103" x="3454400" y="3841750"/>
          <p14:tracePt t="129119" x="3467100" y="3898900"/>
          <p14:tracePt t="129136" x="3498850" y="3968750"/>
          <p14:tracePt t="129153" x="3511550" y="3994150"/>
          <p14:tracePt t="129169" x="3524250" y="4025900"/>
          <p14:tracePt t="129186" x="3536950" y="4032250"/>
          <p14:tracePt t="129205" x="3549650" y="4038600"/>
          <p14:tracePt t="129219" x="3581400" y="4051300"/>
          <p14:tracePt t="129236" x="3587750" y="4051300"/>
          <p14:tracePt t="129253" x="3613150" y="4064000"/>
          <p14:tracePt t="129253" x="3619500" y="4064000"/>
          <p14:tracePt t="129270" x="3632200" y="4083050"/>
          <p14:tracePt t="129286" x="3651250" y="4083050"/>
          <p14:tracePt t="129303" x="3663950" y="4089400"/>
          <p14:tracePt t="129320" x="3708400" y="4121150"/>
          <p14:tracePt t="129336" x="3752850" y="4140200"/>
          <p14:tracePt t="129353" x="3790950" y="4178300"/>
          <p14:tracePt t="129370" x="3816350" y="4203700"/>
          <p14:tracePt t="129398" x="3829050" y="4203700"/>
          <p14:tracePt t="129542" x="3835400" y="4203700"/>
          <p14:tracePt t="129566" x="3841750" y="4197350"/>
          <p14:tracePt t="129686" x="3848100" y="4197350"/>
          <p14:tracePt t="129694" x="3873500" y="4197350"/>
          <p14:tracePt t="129703" x="3879850" y="4197350"/>
          <p14:tracePt t="129720" x="3924300" y="4197350"/>
          <p14:tracePt t="129736" x="3956050" y="4184650"/>
          <p14:tracePt t="129753" x="3975100" y="4184650"/>
          <p14:tracePt t="129770" x="3987800" y="4184650"/>
          <p14:tracePt t="129838" x="3994150" y="4184650"/>
          <p14:tracePt t="129862" x="4013200" y="4178300"/>
          <p14:tracePt t="129878" x="4019550" y="4171950"/>
          <p14:tracePt t="129887" x="4025900" y="4165600"/>
          <p14:tracePt t="129903" x="4032250" y="4159250"/>
          <p14:tracePt t="129933" x="4044950" y="4159250"/>
          <p14:tracePt t="130278" x="4051300" y="4146550"/>
          <p14:tracePt t="130302" x="4044950" y="4121150"/>
          <p14:tracePt t="130310" x="4038600" y="4121150"/>
          <p14:tracePt t="130320" x="4032250" y="4114800"/>
          <p14:tracePt t="130336" x="4000500" y="4102100"/>
          <p14:tracePt t="130353" x="3949700" y="4064000"/>
          <p14:tracePt t="130370" x="3892550" y="4019550"/>
          <p14:tracePt t="130387" x="3784600" y="3962400"/>
          <p14:tracePt t="130403" x="3695700" y="3905250"/>
          <p14:tracePt t="130420" x="3625850" y="3886200"/>
          <p14:tracePt t="130437" x="3556000" y="3841750"/>
          <p14:tracePt t="130454" x="3460750" y="3803650"/>
          <p14:tracePt t="130470" x="3422650" y="3797300"/>
          <p14:tracePt t="130487" x="3416300" y="3784600"/>
          <p14:tracePt t="130503" x="3390900" y="3778250"/>
          <p14:tracePt t="130520" x="3384550" y="3771900"/>
          <p14:tracePt t="130990" x="3390900" y="3778250"/>
          <p14:tracePt t="130998" x="3397250" y="3797300"/>
          <p14:tracePt t="131006" x="3397250" y="3803650"/>
          <p14:tracePt t="131020" x="3403600" y="3810000"/>
          <p14:tracePt t="131037" x="3429000" y="3848100"/>
          <p14:tracePt t="131053" x="3467100" y="3860800"/>
          <p14:tracePt t="131054" x="3473450" y="3867150"/>
          <p14:tracePt t="131070" x="3517900" y="3886200"/>
          <p14:tracePt t="131087" x="3530600" y="3898900"/>
          <p14:tracePt t="131103" x="3556000" y="3917950"/>
          <p14:tracePt t="131120" x="3568700" y="3930650"/>
          <p14:tracePt t="131137" x="3594100" y="3962400"/>
          <p14:tracePt t="131153" x="3600450" y="3981450"/>
          <p14:tracePt t="131170" x="3613150" y="4006850"/>
          <p14:tracePt t="131187" x="3638550" y="4044950"/>
          <p14:tracePt t="131203" x="3644900" y="4057650"/>
          <p14:tracePt t="131220" x="3651250" y="4083050"/>
          <p14:tracePt t="131237" x="3670300" y="4102100"/>
          <p14:tracePt t="131253" x="3683000" y="4114800"/>
          <p14:tracePt t="131270" x="3689350" y="4121150"/>
          <p14:tracePt t="131294" x="3702050" y="4127500"/>
          <p14:tracePt t="131318" x="3708400" y="4127500"/>
          <p14:tracePt t="131342" x="3721100" y="4133850"/>
          <p14:tracePt t="131382" x="3727450" y="4133850"/>
          <p14:tracePt t="131390" x="3740150" y="4133850"/>
          <p14:tracePt t="131414" x="3746500" y="4133850"/>
          <p14:tracePt t="131446" x="3752850" y="4127500"/>
          <p14:tracePt t="131478" x="3752850" y="4121150"/>
          <p14:tracePt t="131486" x="3752850" y="4102100"/>
          <p14:tracePt t="131494" x="3752850" y="4095750"/>
          <p14:tracePt t="131510" x="3752850" y="4083050"/>
          <p14:tracePt t="131520" x="3752850" y="4076700"/>
          <p14:tracePt t="131537" x="3746500" y="4057650"/>
          <p14:tracePt t="131554" x="3727450" y="4025900"/>
          <p14:tracePt t="131570" x="3689350" y="3987800"/>
          <p14:tracePt t="131587" x="3683000" y="3956050"/>
          <p14:tracePt t="131603" x="3683000" y="3943350"/>
          <p14:tracePt t="131620" x="3676650" y="3930650"/>
          <p14:tracePt t="131637" x="3670300" y="3924300"/>
          <p14:tracePt t="131654" x="3670300" y="3917950"/>
          <p14:tracePt t="131670" x="3670300" y="3905250"/>
          <p14:tracePt t="131702" x="3670300" y="3892550"/>
          <p14:tracePt t="131774" x="3676650" y="3892550"/>
          <p14:tracePt t="131790" x="3689350" y="3886200"/>
          <p14:tracePt t="131806" x="3708400" y="3879850"/>
          <p14:tracePt t="131822" x="3714750" y="3873500"/>
          <p14:tracePt t="131830" x="3714750" y="3860800"/>
          <p14:tracePt t="131838" x="3714750" y="3854450"/>
          <p14:tracePt t="131853" x="3727450" y="3848100"/>
          <p14:tracePt t="131870" x="3727450" y="3822700"/>
          <p14:tracePt t="131887" x="3727450" y="3816350"/>
          <p14:tracePt t="131904" x="3727450" y="3803650"/>
          <p14:tracePt t="131950" x="3727450" y="3784600"/>
          <p14:tracePt t="132006" x="3721100" y="3778250"/>
          <p14:tracePt t="132014" x="3714750" y="3778250"/>
          <p14:tracePt t="132022" x="3702050" y="3784600"/>
          <p14:tracePt t="132037" x="3670300" y="3784600"/>
          <p14:tracePt t="132054" x="3587750" y="3822700"/>
          <p14:tracePt t="132070" x="3530600" y="3841750"/>
          <p14:tracePt t="132087" x="3467100" y="3879850"/>
          <p14:tracePt t="132104" x="3435350" y="3898900"/>
          <p14:tracePt t="132120" x="3403600" y="3924300"/>
          <p14:tracePt t="132137" x="3371850" y="3930650"/>
          <p14:tracePt t="132154" x="3365500" y="3949700"/>
          <p14:tracePt t="132170" x="3359150" y="3956050"/>
          <p14:tracePt t="132187" x="3346450" y="3981450"/>
          <p14:tracePt t="132204" x="3346450" y="3994150"/>
          <p14:tracePt t="132220" x="3333750" y="4038600"/>
          <p14:tracePt t="132237" x="3333750" y="4114800"/>
          <p14:tracePt t="132254" x="3333750" y="4235450"/>
          <p14:tracePt t="132254" x="3333750" y="4305300"/>
          <p14:tracePt t="132270" x="3333750" y="4400550"/>
          <p14:tracePt t="132287" x="3333750" y="4445000"/>
          <p14:tracePt t="132304" x="3333750" y="4457700"/>
          <p14:tracePt t="132320" x="3346450" y="4464050"/>
          <p14:tracePt t="132337" x="3352800" y="4483100"/>
          <p14:tracePt t="132354" x="3365500" y="4489450"/>
          <p14:tracePt t="132370" x="3390900" y="4489450"/>
          <p14:tracePt t="132387" x="3422650" y="4489450"/>
          <p14:tracePt t="132404" x="3454400" y="4489450"/>
          <p14:tracePt t="132420" x="3498850" y="4489450"/>
          <p14:tracePt t="132437" x="3556000" y="4489450"/>
          <p14:tracePt t="132454" x="3632200" y="4483100"/>
          <p14:tracePt t="132454" x="3663950" y="4476750"/>
          <p14:tracePt t="132470" x="3708400" y="4476750"/>
          <p14:tracePt t="132487" x="3752850" y="4476750"/>
          <p14:tracePt t="132504" x="3797300" y="4464050"/>
          <p14:tracePt t="132520" x="3803650" y="4457700"/>
          <p14:tracePt t="132542" x="3810000" y="4445000"/>
          <p14:tracePt t="132554" x="3816350" y="4432300"/>
          <p14:tracePt t="132570" x="3829050" y="4419600"/>
          <p14:tracePt t="132587" x="3841750" y="4394200"/>
          <p14:tracePt t="132604" x="3841750" y="4362450"/>
          <p14:tracePt t="132620" x="3873500" y="4305300"/>
          <p14:tracePt t="132637" x="3879850" y="4235450"/>
          <p14:tracePt t="132654" x="3892550" y="4178300"/>
          <p14:tracePt t="132654" x="3892550" y="4140200"/>
          <p14:tracePt t="132670" x="3892550" y="4064000"/>
          <p14:tracePt t="132687" x="3892550" y="3987800"/>
          <p14:tracePt t="132704" x="3892550" y="3930650"/>
          <p14:tracePt t="132720" x="3892550" y="3873500"/>
          <p14:tracePt t="132737" x="3892550" y="3829050"/>
          <p14:tracePt t="132754" x="3886200" y="3784600"/>
          <p14:tracePt t="132770" x="3867150" y="3740150"/>
          <p14:tracePt t="132787" x="3848100" y="3689350"/>
          <p14:tracePt t="132804" x="3841750" y="3663950"/>
          <p14:tracePt t="132820" x="3829050" y="3638550"/>
          <p14:tracePt t="132837" x="3816350" y="3613150"/>
          <p14:tracePt t="132854" x="3797300" y="3600450"/>
          <p14:tracePt t="132854" x="3790950" y="3587750"/>
          <p14:tracePt t="132870" x="3778250" y="3587750"/>
          <p14:tracePt t="132887" x="3733800" y="3575050"/>
          <p14:tracePt t="132904" x="3683000" y="3556000"/>
          <p14:tracePt t="132920" x="3613150" y="3536950"/>
          <p14:tracePt t="132937" x="3549650" y="3536950"/>
          <p14:tracePt t="132954" x="3467100" y="3536950"/>
          <p14:tracePt t="132970" x="3390900" y="3536950"/>
          <p14:tracePt t="132987" x="3295650" y="3543300"/>
          <p14:tracePt t="133004" x="3263900" y="3556000"/>
          <p14:tracePt t="133020" x="3219450" y="3587750"/>
          <p14:tracePt t="133037" x="3187700" y="3619500"/>
          <p14:tracePt t="133054" x="3124200" y="3708400"/>
          <p14:tracePt t="133070" x="3092450" y="3778250"/>
          <p14:tracePt t="133087" x="3073400" y="3835400"/>
          <p14:tracePt t="133104" x="3060700" y="3879850"/>
          <p14:tracePt t="133120" x="3060700" y="3924300"/>
          <p14:tracePt t="133137" x="3060700" y="3962400"/>
          <p14:tracePt t="133154" x="3060700" y="3994150"/>
          <p14:tracePt t="133171" x="3060700" y="4000500"/>
          <p14:tracePt t="133187" x="3073400" y="4044950"/>
          <p14:tracePt t="133204" x="3117850" y="4102100"/>
          <p14:tracePt t="133220" x="3143250" y="4140200"/>
          <p14:tracePt t="133237" x="3200400" y="4191000"/>
          <p14:tracePt t="133254" x="3314700" y="4229100"/>
          <p14:tracePt t="133270" x="3371850" y="4241800"/>
          <p14:tracePt t="133287" x="3403600" y="4248150"/>
          <p14:tracePt t="133304" x="3441700" y="4248150"/>
          <p14:tracePt t="133320" x="3454400" y="4248150"/>
          <p14:tracePt t="133337" x="3460750" y="4248150"/>
          <p14:tracePt t="133354" x="3486150" y="4248150"/>
          <p14:tracePt t="133371" x="3492500" y="4248150"/>
          <p14:tracePt t="133387" x="3524250" y="4248150"/>
          <p14:tracePt t="133404" x="3543300" y="4229100"/>
          <p14:tracePt t="133420" x="3581400" y="4191000"/>
          <p14:tracePt t="133437" x="3594100" y="4165600"/>
          <p14:tracePt t="133454" x="3625850" y="4121150"/>
          <p14:tracePt t="133455" x="3625850" y="4102100"/>
          <p14:tracePt t="133470" x="3663950" y="4032250"/>
          <p14:tracePt t="133487" x="3676650" y="3994150"/>
          <p14:tracePt t="133504" x="3683000" y="3943350"/>
          <p14:tracePt t="133521" x="3683000" y="3873500"/>
          <p14:tracePt t="133537" x="3695700" y="3848100"/>
          <p14:tracePt t="133554" x="3695700" y="3822700"/>
          <p14:tracePt t="133571" x="3695700" y="3778250"/>
          <p14:tracePt t="133587" x="3695700" y="3746500"/>
          <p14:tracePt t="133604" x="3695700" y="3721100"/>
          <p14:tracePt t="133621" x="3689350" y="3695700"/>
          <p14:tracePt t="133637" x="3676650" y="3670300"/>
          <p14:tracePt t="133654" x="3632200" y="3625850"/>
          <p14:tracePt t="133671" x="3600450" y="3613150"/>
          <p14:tracePt t="133687" x="3556000" y="3613150"/>
          <p14:tracePt t="133704" x="3498850" y="3600450"/>
          <p14:tracePt t="133721" x="3467100" y="3600450"/>
          <p14:tracePt t="133737" x="3422650" y="3600450"/>
          <p14:tracePt t="133754" x="3403600" y="3600450"/>
          <p14:tracePt t="133771" x="3397250" y="3600450"/>
          <p14:tracePt t="133787" x="3365500" y="3613150"/>
          <p14:tracePt t="133804" x="3359150" y="3632200"/>
          <p14:tracePt t="133821" x="3340100" y="3670300"/>
          <p14:tracePt t="133837" x="3333750" y="3708400"/>
          <p14:tracePt t="133854" x="3333750" y="3765550"/>
          <p14:tracePt t="133854" x="3333750" y="3784600"/>
          <p14:tracePt t="133871" x="3333750" y="3829050"/>
          <p14:tracePt t="133887" x="3333750" y="3873500"/>
          <p14:tracePt t="133904" x="3333750" y="3917950"/>
          <p14:tracePt t="133921" x="3340100" y="3949700"/>
          <p14:tracePt t="133937" x="3352800" y="3975100"/>
          <p14:tracePt t="133954" x="3371850" y="4006850"/>
          <p14:tracePt t="133971" x="3384550" y="4032250"/>
          <p14:tracePt t="133987" x="3397250" y="4044950"/>
          <p14:tracePt t="134004" x="3435350" y="4070350"/>
          <p14:tracePt t="134021" x="3454400" y="4070350"/>
          <p14:tracePt t="134037" x="3479800" y="4083050"/>
          <p14:tracePt t="134054" x="3524250" y="4089400"/>
          <p14:tracePt t="134055" x="3543300" y="4089400"/>
          <p14:tracePt t="134071" x="3619500" y="4102100"/>
          <p14:tracePt t="134087" x="3644900" y="4102100"/>
          <p14:tracePt t="134104" x="3676650" y="4102100"/>
          <p14:tracePt t="134121" x="3683000" y="4102100"/>
          <p14:tracePt t="134137" x="3708400" y="4102100"/>
          <p14:tracePt t="134154" x="3721100" y="4102100"/>
          <p14:tracePt t="134171" x="3752850" y="4083050"/>
          <p14:tracePt t="134187" x="3778250" y="4057650"/>
          <p14:tracePt t="134204" x="3797300" y="4032250"/>
          <p14:tracePt t="134221" x="3816350" y="3975100"/>
          <p14:tracePt t="134237" x="3835400" y="3924300"/>
          <p14:tracePt t="134254" x="3841750" y="3867150"/>
          <p14:tracePt t="134255" x="3841750" y="3848100"/>
          <p14:tracePt t="134271" x="3841750" y="3790950"/>
          <p14:tracePt t="134287" x="3841750" y="3746500"/>
          <p14:tracePt t="134304" x="3841750" y="3683000"/>
          <p14:tracePt t="134321" x="3829050" y="3632200"/>
          <p14:tracePt t="134337" x="3822700" y="3587750"/>
          <p14:tracePt t="134354" x="3816350" y="3575050"/>
          <p14:tracePt t="134371" x="3803650" y="3568700"/>
          <p14:tracePt t="134391" x="3797300" y="3568700"/>
          <p14:tracePt t="134407" x="3790950" y="3568700"/>
          <p14:tracePt t="134421" x="3784600" y="3568700"/>
          <p14:tracePt t="134437" x="3759200" y="3568700"/>
          <p14:tracePt t="134454" x="3746500" y="3568700"/>
          <p14:tracePt t="134487" x="3733800" y="3568700"/>
          <p14:tracePt t="134495" x="3721100" y="3568700"/>
          <p14:tracePt t="134511" x="3721100" y="3575050"/>
          <p14:tracePt t="134521" x="3714750" y="3594100"/>
          <p14:tracePt t="134537" x="3714750" y="3619500"/>
          <p14:tracePt t="134554" x="3714750" y="3651250"/>
          <p14:tracePt t="134571" x="3714750" y="3695700"/>
          <p14:tracePt t="134587" x="3714750" y="3740150"/>
          <p14:tracePt t="134604" x="3708400" y="3765550"/>
          <p14:tracePt t="134621" x="3708400" y="3803650"/>
          <p14:tracePt t="134638" x="3708400" y="3822700"/>
          <p14:tracePt t="134655" x="3708400" y="3867150"/>
          <p14:tracePt t="134671" x="3702050" y="3886200"/>
          <p14:tracePt t="134687" x="3702050" y="3905250"/>
          <p14:tracePt t="134704" x="3702050" y="3911600"/>
          <p14:tracePt t="134721" x="3683000" y="3937000"/>
          <p14:tracePt t="134737" x="3676650" y="3949700"/>
          <p14:tracePt t="134754" x="3651250" y="3975100"/>
          <p14:tracePt t="134771" x="3632200" y="4000500"/>
          <p14:tracePt t="134787" x="3619500" y="4013200"/>
          <p14:tracePt t="134804" x="3613150" y="4032250"/>
          <p14:tracePt t="134821" x="3606800" y="4038600"/>
          <p14:tracePt t="134855" x="3600450" y="4038600"/>
          <p14:tracePt t="134871" x="3587750" y="4038600"/>
          <p14:tracePt t="134879" x="3575050" y="4044950"/>
          <p14:tracePt t="134887" x="3568700" y="4044950"/>
          <p14:tracePt t="134904" x="3562350" y="4044950"/>
          <p14:tracePt t="134921" x="3536950" y="4044950"/>
          <p14:tracePt t="134937" x="3517900" y="4044950"/>
          <p14:tracePt t="134954" x="3511550" y="4044950"/>
          <p14:tracePt t="134971" x="3486150" y="4025900"/>
          <p14:tracePt t="134988" x="3460750" y="3994150"/>
          <p14:tracePt t="135004" x="3454400" y="3975100"/>
          <p14:tracePt t="135021" x="3435350" y="3949700"/>
          <p14:tracePt t="135039" x="3435350" y="3943350"/>
          <p14:tracePt t="135143" x="3441700" y="3937000"/>
          <p14:tracePt t="135159" x="3454400" y="3949700"/>
          <p14:tracePt t="135167" x="3473450" y="3956050"/>
          <p14:tracePt t="135175" x="3479800" y="3962400"/>
          <p14:tracePt t="135188" x="3486150" y="3968750"/>
          <p14:tracePt t="135205" x="3505200" y="3975100"/>
          <p14:tracePt t="135221" x="3524250" y="4000500"/>
          <p14:tracePt t="135238" x="3543300" y="4044950"/>
          <p14:tracePt t="135255" x="3568700" y="4083050"/>
          <p14:tracePt t="135271" x="3568700" y="4095750"/>
          <p14:tracePt t="135288" x="3568700" y="4102100"/>
          <p14:tracePt t="135304" x="3568700" y="4114800"/>
          <p14:tracePt t="135321" x="3568700" y="4127500"/>
          <p14:tracePt t="135343" x="3568700" y="4133850"/>
          <p14:tracePt t="135354" x="3568700" y="4140200"/>
          <p14:tracePt t="135399" x="3562350" y="4146550"/>
          <p14:tracePt t="135431" x="3536950" y="4146550"/>
          <p14:tracePt t="135439" x="3530600" y="4140200"/>
          <p14:tracePt t="135447" x="3524250" y="4127500"/>
          <p14:tracePt t="135455" x="3511550" y="4127500"/>
          <p14:tracePt t="135471" x="3505200" y="4121150"/>
          <p14:tracePt t="135488" x="3492500" y="4102100"/>
          <p14:tracePt t="135504" x="3492500" y="4076700"/>
          <p14:tracePt t="135521" x="3492500" y="4070350"/>
          <p14:tracePt t="135538" x="3492500" y="4051300"/>
          <p14:tracePt t="135554" x="3498850" y="4044950"/>
          <p14:tracePt t="135571" x="3505200" y="4038600"/>
          <p14:tracePt t="135588" x="3517900" y="4032250"/>
          <p14:tracePt t="135604" x="3524250" y="4032250"/>
          <p14:tracePt t="135621" x="3536950" y="4032250"/>
          <p14:tracePt t="135638" x="3562350" y="4032250"/>
          <p14:tracePt t="135671" x="3568700" y="4032250"/>
          <p14:tracePt t="135695" x="3587750" y="4038600"/>
          <p14:tracePt t="135727" x="3594100" y="4038600"/>
          <p14:tracePt t="135751" x="3600450" y="4044950"/>
          <p14:tracePt t="135767" x="3600450" y="4057650"/>
          <p14:tracePt t="135775" x="3600450" y="4064000"/>
          <p14:tracePt t="135788" x="3594100" y="4070350"/>
          <p14:tracePt t="135805" x="3581400" y="4076700"/>
          <p14:tracePt t="135821" x="3568700" y="4083050"/>
          <p14:tracePt t="135863" x="3562350" y="4083050"/>
          <p14:tracePt t="135871" x="3556000" y="4089400"/>
          <p14:tracePt t="135887" x="3549650" y="4089400"/>
          <p14:tracePt t="135895" x="3543300" y="4089400"/>
          <p14:tracePt t="135904" x="3536950" y="4089400"/>
          <p14:tracePt t="135921" x="3524250" y="4089400"/>
          <p14:tracePt t="136023" x="3530600" y="4089400"/>
          <p14:tracePt t="136039" x="3536950" y="4089400"/>
          <p14:tracePt t="136063" x="3543300" y="4089400"/>
          <p14:tracePt t="136103" x="3549650" y="4089400"/>
          <p14:tracePt t="136119" x="3549650" y="4102100"/>
          <p14:tracePt t="136127" x="3549650" y="4108450"/>
          <p14:tracePt t="136159" x="3549650" y="4114800"/>
          <p14:tracePt t="136199" x="3549650" y="4121150"/>
          <p14:tracePt t="136271" x="3549650" y="4140200"/>
          <p14:tracePt t="136287" x="3549650" y="4146550"/>
          <p14:tracePt t="136303" x="3549650" y="4152900"/>
          <p14:tracePt t="136319" x="3549650" y="4159250"/>
          <p14:tracePt t="136327" x="3549650" y="4178300"/>
          <p14:tracePt t="136338" x="3549650" y="4184650"/>
          <p14:tracePt t="136359" x="3549650" y="4197350"/>
          <p14:tracePt t="136431" x="3549650" y="4203700"/>
          <p14:tracePt t="136463" x="3568700" y="4203700"/>
          <p14:tracePt t="136479" x="3575050" y="4197350"/>
          <p14:tracePt t="136487" x="3581400" y="4178300"/>
          <p14:tracePt t="136503" x="3587750" y="4171950"/>
          <p14:tracePt t="136511" x="3587750" y="4146550"/>
          <p14:tracePt t="136521" x="3606800" y="4127500"/>
          <p14:tracePt t="136538" x="3619500" y="4114800"/>
          <p14:tracePt t="136555" x="3619500" y="4070350"/>
          <p14:tracePt t="136571" x="3625850" y="4044950"/>
          <p14:tracePt t="136588" x="3625850" y="4006850"/>
          <p14:tracePt t="136605" x="3625850" y="3975100"/>
          <p14:tracePt t="136621" x="3625850" y="3962400"/>
          <p14:tracePt t="136638" x="3625850" y="3943350"/>
          <p14:tracePt t="136655" x="3625850" y="3937000"/>
          <p14:tracePt t="136671" x="3625850" y="3930650"/>
          <p14:tracePt t="136751" x="3625850" y="3924300"/>
          <p14:tracePt t="136783" x="3606800" y="3937000"/>
          <p14:tracePt t="136799" x="3606800" y="3943350"/>
          <p14:tracePt t="136807" x="3600450" y="3949700"/>
          <p14:tracePt t="136815" x="3600450" y="3962400"/>
          <p14:tracePt t="136823" x="3600450" y="3968750"/>
          <p14:tracePt t="136838" x="3600450" y="3981450"/>
          <p14:tracePt t="136855" x="3600450" y="4000500"/>
          <p14:tracePt t="136855" x="3600450" y="4019550"/>
          <p14:tracePt t="136871" x="3600450" y="4051300"/>
          <p14:tracePt t="136888" x="3600450" y="4083050"/>
          <p14:tracePt t="136905" x="3600450" y="4108450"/>
          <p14:tracePt t="136921" x="3619500" y="4114800"/>
          <p14:tracePt t="136938" x="3663950" y="4133850"/>
          <p14:tracePt t="136955" x="3695700" y="4133850"/>
          <p14:tracePt t="136971" x="3733800" y="4133850"/>
          <p14:tracePt t="136988" x="3746500" y="4133850"/>
          <p14:tracePt t="137005" x="3752850" y="4133850"/>
          <p14:tracePt t="137021" x="3771900" y="4133850"/>
          <p14:tracePt t="137038" x="3778250" y="4133850"/>
          <p14:tracePt t="137111" x="3784600" y="4133850"/>
          <p14:tracePt t="137127" x="3790950" y="4133850"/>
          <p14:tracePt t="137135" x="3797300" y="4133850"/>
          <p14:tracePt t="137143" x="3816350" y="4133850"/>
          <p14:tracePt t="137155" x="3822700" y="4146550"/>
          <p14:tracePt t="137171" x="3848100" y="4152900"/>
          <p14:tracePt t="137188" x="3867150" y="4152900"/>
          <p14:tracePt t="137205" x="3905250" y="4159250"/>
          <p14:tracePt t="137221" x="3937000" y="4171950"/>
          <p14:tracePt t="137238" x="3943350" y="4178300"/>
          <p14:tracePt t="137255" x="3956050" y="4184650"/>
          <p14:tracePt t="137256" x="3962400" y="4191000"/>
          <p14:tracePt t="137303" x="3968750" y="4191000"/>
          <p14:tracePt t="137335" x="3975100" y="4191000"/>
          <p14:tracePt t="137343" x="3981450" y="4191000"/>
          <p14:tracePt t="137375" x="3987800" y="4191000"/>
          <p14:tracePt t="137383" x="4000500" y="4191000"/>
          <p14:tracePt t="137415" x="4000500" y="4184650"/>
          <p14:tracePt t="137767" x="4000500" y="4178300"/>
          <p14:tracePt t="137775" x="3994150" y="4171950"/>
          <p14:tracePt t="137788" x="3968750" y="4140200"/>
          <p14:tracePt t="137805" x="3937000" y="4127500"/>
          <p14:tracePt t="137822" x="3892550" y="4089400"/>
          <p14:tracePt t="137838" x="3835400" y="4083050"/>
          <p14:tracePt t="137855" x="3759200" y="4044950"/>
          <p14:tracePt t="137872" x="3702050" y="4032250"/>
          <p14:tracePt t="137888" x="3644900" y="4025900"/>
          <p14:tracePt t="137905" x="3575050" y="3994150"/>
          <p14:tracePt t="137922" x="3479800" y="3975100"/>
          <p14:tracePt t="137938" x="3359150" y="3924300"/>
          <p14:tracePt t="137955" x="3244850" y="3892550"/>
          <p14:tracePt t="137971" x="3130550" y="3867150"/>
          <p14:tracePt t="137988" x="3048000" y="3835400"/>
          <p14:tracePt t="138005" x="2978150" y="3803650"/>
          <p14:tracePt t="138021" x="2933700" y="3778250"/>
          <p14:tracePt t="138038" x="2895600" y="3765550"/>
          <p14:tracePt t="138055" x="2844800" y="3740150"/>
          <p14:tracePt t="138055" x="2832100" y="3740150"/>
          <p14:tracePt t="138071" x="2806700" y="3727450"/>
          <p14:tracePt t="138088" x="2774950" y="3727450"/>
          <p14:tracePt t="138105" x="2755900" y="3727450"/>
          <p14:tracePt t="138122" x="2736850" y="3721100"/>
          <p14:tracePt t="138138" x="2724150" y="3721100"/>
          <p14:tracePt t="138155" x="2711450" y="3714750"/>
          <p14:tracePt t="138172" x="2692400" y="3714750"/>
          <p14:tracePt t="138188" x="2686050" y="3714750"/>
          <p14:tracePt t="138205" x="2679700" y="3708400"/>
          <p14:tracePt t="138222" x="2673350" y="3695700"/>
          <p14:tracePt t="138248" x="2667000" y="3689350"/>
          <p14:tracePt t="138520" x="2673350" y="3695700"/>
          <p14:tracePt t="138528" x="2686050" y="3695700"/>
          <p14:tracePt t="138538" x="2692400" y="3702050"/>
          <p14:tracePt t="138555" x="2724150" y="3714750"/>
          <p14:tracePt t="138572" x="2781300" y="3746500"/>
          <p14:tracePt t="138588" x="2876550" y="3765550"/>
          <p14:tracePt t="138605" x="3073400" y="3822700"/>
          <p14:tracePt t="138622" x="3308350" y="3860800"/>
          <p14:tracePt t="138638" x="3536950" y="3898900"/>
          <p14:tracePt t="138655" x="3733800" y="3943350"/>
          <p14:tracePt t="138656" x="3822700" y="3956050"/>
          <p14:tracePt t="138672" x="3930650" y="4000500"/>
          <p14:tracePt t="138688" x="4000500" y="4044950"/>
          <p14:tracePt t="138705" x="4057650" y="4070350"/>
          <p14:tracePt t="138722" x="4102100" y="4102100"/>
          <p14:tracePt t="138738" x="4178300" y="4140200"/>
          <p14:tracePt t="138755" x="4254500" y="4159250"/>
          <p14:tracePt t="138772" x="4400550" y="4197350"/>
          <p14:tracePt t="138788" x="4559300" y="4222750"/>
          <p14:tracePt t="138805" x="4724400" y="4235450"/>
          <p14:tracePt t="138822" x="4851400" y="4260850"/>
          <p14:tracePt t="138838" x="4908550" y="4267200"/>
          <p14:tracePt t="138855" x="4933950" y="4273550"/>
          <p14:tracePt t="138856" x="4940300" y="4286250"/>
          <p14:tracePt t="138896" x="4940300" y="4292600"/>
          <p14:tracePt t="138904" x="4940300" y="4298950"/>
          <p14:tracePt t="138928" x="4933950" y="4298950"/>
          <p14:tracePt t="138936" x="4908550" y="4298950"/>
          <p14:tracePt t="138944" x="4889500" y="4298950"/>
          <p14:tracePt t="138955" x="4851400" y="4298950"/>
          <p14:tracePt t="138972" x="4762500" y="4298950"/>
          <p14:tracePt t="138988" x="4635500" y="4279900"/>
          <p14:tracePt t="139005" x="4451350" y="4241800"/>
          <p14:tracePt t="139022" x="4286250" y="4203700"/>
          <p14:tracePt t="139038" x="4121150" y="4140200"/>
          <p14:tracePt t="139055" x="4019550" y="4095750"/>
          <p14:tracePt t="139056" x="3975100" y="4057650"/>
          <p14:tracePt t="139072" x="3924300" y="4032250"/>
          <p14:tracePt t="139088" x="3879850" y="4000500"/>
          <p14:tracePt t="139105" x="3841750" y="3987800"/>
          <p14:tracePt t="139122" x="3771900" y="3956050"/>
          <p14:tracePt t="139138" x="3689350" y="3911600"/>
          <p14:tracePt t="139155" x="3606800" y="3879850"/>
          <p14:tracePt t="139172" x="3473450" y="3848100"/>
          <p14:tracePt t="139188" x="3308350" y="3797300"/>
          <p14:tracePt t="139205" x="3162300" y="3759200"/>
          <p14:tracePt t="139222" x="3022600" y="3695700"/>
          <p14:tracePt t="139238" x="2889250" y="3638550"/>
          <p14:tracePt t="139255" x="2800350" y="3594100"/>
          <p14:tracePt t="139256" x="2762250" y="3581400"/>
          <p14:tracePt t="139272" x="2736850" y="3568700"/>
          <p14:tracePt t="139289" x="2717800" y="3556000"/>
          <p14:tracePt t="139392" x="2724150" y="3568700"/>
          <p14:tracePt t="139400" x="2730500" y="3575050"/>
          <p14:tracePt t="139408" x="2730500" y="3594100"/>
          <p14:tracePt t="139422" x="2736850" y="3600450"/>
          <p14:tracePt t="139439" x="2762250" y="3632200"/>
          <p14:tracePt t="139456" x="2800350" y="3676650"/>
          <p14:tracePt t="139472" x="2813050" y="3689350"/>
          <p14:tracePt t="139489" x="2844800" y="3727450"/>
          <p14:tracePt t="139505" x="2870200" y="3746500"/>
          <p14:tracePt t="139522" x="2933700" y="3790950"/>
          <p14:tracePt t="139539" x="3041650" y="3848100"/>
          <p14:tracePt t="139555" x="3175000" y="3879850"/>
          <p14:tracePt t="139572" x="3340100" y="3917950"/>
          <p14:tracePt t="139589" x="3536950" y="3987800"/>
          <p14:tracePt t="139605" x="3670300" y="4019550"/>
          <p14:tracePt t="139622" x="3740150" y="4044950"/>
          <p14:tracePt t="139639" x="3822700" y="4083050"/>
          <p14:tracePt t="139655" x="3841750" y="4095750"/>
          <p14:tracePt t="139672" x="3886200" y="4121150"/>
          <p14:tracePt t="139689" x="3917950" y="4127500"/>
          <p14:tracePt t="139705" x="3968750" y="4140200"/>
          <p14:tracePt t="139722" x="4051300" y="4159250"/>
          <p14:tracePt t="139739" x="4121150" y="4171950"/>
          <p14:tracePt t="139755" x="4229100" y="4171950"/>
          <p14:tracePt t="139772" x="4318000" y="4171950"/>
          <p14:tracePt t="139789" x="4375150" y="4171950"/>
          <p14:tracePt t="139805" x="4387850" y="4171950"/>
          <p14:tracePt t="139822" x="4394200" y="4171950"/>
          <p14:tracePt t="139839" x="4406900" y="4178300"/>
          <p14:tracePt t="139968" x="4400550" y="4178300"/>
          <p14:tracePt t="139976" x="4394200" y="4178300"/>
          <p14:tracePt t="139989" x="4387850" y="4178300"/>
          <p14:tracePt t="140005" x="4362450" y="4165600"/>
          <p14:tracePt t="140022" x="4343400" y="4152900"/>
          <p14:tracePt t="140039" x="4318000" y="4140200"/>
          <p14:tracePt t="140055" x="4279900" y="4114800"/>
          <p14:tracePt t="140056" x="4260850" y="4108450"/>
          <p14:tracePt t="140072" x="4241800" y="4102100"/>
          <p14:tracePt t="140089" x="4216400" y="4076700"/>
          <p14:tracePt t="140105" x="4197350" y="4070350"/>
          <p14:tracePt t="140122" x="4191000" y="4064000"/>
          <p14:tracePt t="140139" x="4178300" y="4044950"/>
          <p14:tracePt t="140448" x="4178300" y="4051300"/>
          <p14:tracePt t="140456" x="4178300" y="4070350"/>
          <p14:tracePt t="140464" x="4178300" y="4076700"/>
          <p14:tracePt t="140472" x="4178300" y="4083050"/>
          <p14:tracePt t="140489" x="4197350" y="4102100"/>
          <p14:tracePt t="140506" x="4197350" y="4108450"/>
          <p14:tracePt t="140672" x="4191000" y="4114800"/>
          <p14:tracePt t="140712" x="4184650" y="4114800"/>
          <p14:tracePt t="140720" x="4178300" y="4114800"/>
          <p14:tracePt t="140744" x="4171950" y="4114800"/>
          <p14:tracePt t="140776" x="4165600" y="4114800"/>
          <p14:tracePt t="140784" x="4159250" y="4108450"/>
          <p14:tracePt t="140816" x="4146550" y="4108450"/>
          <p14:tracePt t="140832" x="4133850" y="4095750"/>
          <p14:tracePt t="140848" x="4127500" y="4095750"/>
          <p14:tracePt t="140856" x="4114800" y="4095750"/>
          <p14:tracePt t="140864" x="4108450" y="4095750"/>
          <p14:tracePt t="140872" x="4095750" y="4095750"/>
          <p14:tracePt t="140889" x="4070350" y="4095750"/>
          <p14:tracePt t="140906" x="4038600" y="4095750"/>
          <p14:tracePt t="140922" x="4032250" y="4095750"/>
          <p14:tracePt t="141144" x="4013200" y="4095750"/>
          <p14:tracePt t="141160" x="4006850" y="4095750"/>
          <p14:tracePt t="141168" x="4000500" y="4089400"/>
          <p14:tracePt t="141176" x="4000500" y="4083050"/>
          <p14:tracePt t="141189" x="3994150" y="4076700"/>
          <p14:tracePt t="141206" x="3987800" y="4064000"/>
          <p14:tracePt t="141222" x="3956050" y="4025900"/>
          <p14:tracePt t="141239" x="3924300" y="3994150"/>
          <p14:tracePt t="141256" x="3886200" y="3956050"/>
          <p14:tracePt t="141256" x="3873500" y="3949700"/>
          <p14:tracePt t="141272" x="3810000" y="3905250"/>
          <p14:tracePt t="141289" x="3765550" y="3892550"/>
          <p14:tracePt t="141306" x="3740150" y="3879850"/>
          <p14:tracePt t="141322" x="3695700" y="3867150"/>
          <p14:tracePt t="141339" x="3663950" y="3854450"/>
          <p14:tracePt t="141356" x="3638550" y="3848100"/>
          <p14:tracePt t="141372" x="3619500" y="3841750"/>
          <p14:tracePt t="141389" x="3606800" y="3829050"/>
          <p14:tracePt t="141405" x="3600450" y="3822700"/>
          <p14:tracePt t="141422" x="3575050" y="3810000"/>
          <p14:tracePt t="141439" x="3562350" y="3803650"/>
          <p14:tracePt t="141456" x="3511550" y="3778250"/>
          <p14:tracePt t="141456" x="3486150" y="3771900"/>
          <p14:tracePt t="141472" x="3441700" y="3771900"/>
          <p14:tracePt t="141489" x="3384550" y="3759200"/>
          <p14:tracePt t="141506" x="3352800" y="3759200"/>
          <p14:tracePt t="141522" x="3321050" y="3759200"/>
          <p14:tracePt t="141539" x="3276600" y="3759200"/>
          <p14:tracePt t="141556" x="3257550" y="3759200"/>
          <p14:tracePt t="141572" x="3238500" y="3752850"/>
          <p14:tracePt t="141589" x="3225800" y="3752850"/>
          <p14:tracePt t="141606" x="3219450" y="3752850"/>
          <p14:tracePt t="141622" x="3206750" y="3746500"/>
          <p14:tracePt t="141639" x="3194050" y="3740150"/>
          <p14:tracePt t="141656" x="3181350" y="3733800"/>
          <p14:tracePt t="141672" x="3162300" y="3733800"/>
          <p14:tracePt t="141689" x="3155950" y="3721100"/>
          <p14:tracePt t="141706" x="3149600" y="3714750"/>
          <p14:tracePt t="141722" x="3111500" y="3689350"/>
          <p14:tracePt t="141739" x="3105150" y="3683000"/>
          <p14:tracePt t="141756" x="3086100" y="3657600"/>
          <p14:tracePt t="141772" x="3067050" y="3638550"/>
          <p14:tracePt t="141789" x="3054350" y="3613150"/>
          <p14:tracePt t="141806" x="3054350" y="3606800"/>
          <p14:tracePt t="141822" x="3048000" y="3600450"/>
          <p14:tracePt t="141961" x="3041650" y="3594100"/>
          <p14:tracePt t="141968" x="3028950" y="3594100"/>
          <p14:tracePt t="141976" x="3022600" y="3613150"/>
          <p14:tracePt t="141989" x="3022600" y="3625850"/>
          <p14:tracePt t="142006" x="3003550" y="3663950"/>
          <p14:tracePt t="142022" x="3003550" y="3695700"/>
          <p14:tracePt t="142039" x="3003550" y="3702050"/>
          <p14:tracePt t="142193" x="2990850" y="3702050"/>
          <p14:tracePt t="142201" x="2984500" y="3702050"/>
          <p14:tracePt t="142209" x="2978150" y="3695700"/>
          <p14:tracePt t="142223" x="2965450" y="3676650"/>
          <p14:tracePt t="142239" x="2933700" y="3651250"/>
          <p14:tracePt t="142256" x="2895600" y="3619500"/>
          <p14:tracePt t="142256" x="2889250" y="3606800"/>
          <p14:tracePt t="142273" x="2857500" y="3594100"/>
          <p14:tracePt t="142289" x="2844800" y="3575050"/>
          <p14:tracePt t="142306" x="2832100" y="3568700"/>
          <p14:tracePt t="142449" x="2825750" y="3568700"/>
          <p14:tracePt t="142481" x="2825750" y="3581400"/>
          <p14:tracePt t="142489" x="2825750" y="3587750"/>
          <p14:tracePt t="142497" x="2825750" y="3600450"/>
          <p14:tracePt t="142506" x="2838450" y="3619500"/>
          <p14:tracePt t="142523" x="2844800" y="3663950"/>
          <p14:tracePt t="142539" x="2882900" y="3714750"/>
          <p14:tracePt t="142556" x="2914650" y="3771900"/>
          <p14:tracePt t="142573" x="2965450" y="3816350"/>
          <p14:tracePt t="142589" x="3009900" y="3867150"/>
          <p14:tracePt t="142606" x="3060700" y="3924300"/>
          <p14:tracePt t="142623" x="3124200" y="3987800"/>
          <p14:tracePt t="142639" x="3181350" y="4038600"/>
          <p14:tracePt t="142656" x="3244850" y="4095750"/>
          <p14:tracePt t="142673" x="3270250" y="4108450"/>
          <p14:tracePt t="142689" x="3276600" y="4114800"/>
          <p14:tracePt t="142706" x="3282950" y="4114800"/>
          <p14:tracePt t="142723" x="3302000" y="4133850"/>
          <p14:tracePt t="142739" x="3308350" y="4140200"/>
          <p14:tracePt t="142756" x="3314700" y="4146550"/>
          <p14:tracePt t="142773" x="3327400" y="4146550"/>
          <p14:tracePt t="142789" x="3333750" y="4152900"/>
          <p14:tracePt t="142806" x="3340100" y="4152900"/>
          <p14:tracePt t="142823" x="3365500" y="4191000"/>
          <p14:tracePt t="142839" x="3390900" y="4216400"/>
          <p14:tracePt t="142856" x="3416300" y="4260850"/>
          <p14:tracePt t="142857" x="3435350" y="4279900"/>
          <p14:tracePt t="142873" x="3473450" y="4324350"/>
          <p14:tracePt t="142889" x="3524250" y="4375150"/>
          <p14:tracePt t="142906" x="3594100" y="4425950"/>
          <p14:tracePt t="142923" x="3632200" y="4451350"/>
          <p14:tracePt t="142939" x="3670300" y="4508500"/>
          <p14:tracePt t="142956" x="3683000" y="4540250"/>
          <p14:tracePt t="142973" x="3721100" y="4591050"/>
          <p14:tracePt t="142989" x="3733800" y="4597400"/>
          <p14:tracePt t="143006" x="3759200" y="4635500"/>
          <p14:tracePt t="143023" x="3759200" y="4641850"/>
          <p14:tracePt t="143039" x="3771900" y="4654550"/>
          <p14:tracePt t="143056" x="3771900" y="4660900"/>
          <p14:tracePt t="143073" x="3778250" y="4679950"/>
          <p14:tracePt t="143089" x="3797300" y="4686300"/>
          <p14:tracePt t="143201" x="3803650" y="4692650"/>
          <p14:tracePt t="143217" x="3803650" y="4705350"/>
          <p14:tracePt t="143225" x="3803650" y="4711700"/>
          <p14:tracePt t="143233" x="3816350" y="4718050"/>
          <p14:tracePt t="143249" x="3816350" y="4724400"/>
          <p14:tracePt t="143257" x="3822700" y="4749800"/>
          <p14:tracePt t="143273" x="3829050" y="4762500"/>
          <p14:tracePt t="143289" x="3835400" y="4826000"/>
          <p14:tracePt t="143306" x="3854450" y="4883150"/>
          <p14:tracePt t="143323" x="3873500" y="4940300"/>
          <p14:tracePt t="143339" x="3892550" y="4991100"/>
          <p14:tracePt t="143356" x="3911600" y="5035550"/>
          <p14:tracePt t="143373" x="3930650" y="5060950"/>
          <p14:tracePt t="143389" x="3937000" y="5067300"/>
          <p14:tracePt t="143406" x="3937000" y="5073650"/>
          <p14:tracePt t="143423" x="3937000" y="5099050"/>
          <p14:tracePt t="143439" x="3943350" y="5124450"/>
          <p14:tracePt t="143456" x="3962400" y="5156200"/>
          <p14:tracePt t="143457" x="3981450" y="5181600"/>
          <p14:tracePt t="143473" x="4051300" y="5219700"/>
          <p14:tracePt t="143489" x="4216400" y="5257800"/>
          <p14:tracePt t="143506" x="4476750" y="5257800"/>
          <p14:tracePt t="143523" x="4629150" y="5257800"/>
          <p14:tracePt t="143539" x="4641850" y="5257800"/>
          <p14:tracePt t="143561" x="4648200" y="5257800"/>
          <p14:tracePt t="143809" x="4648200" y="5264150"/>
          <p14:tracePt t="143825" x="4648200" y="5295900"/>
          <p14:tracePt t="143833" x="4654550" y="5295900"/>
          <p14:tracePt t="143841" x="4679950" y="5295900"/>
          <p14:tracePt t="143856" x="4686300" y="5295900"/>
          <p14:tracePt t="143913" x="4679950" y="5295900"/>
          <p14:tracePt t="143921" x="4679950" y="5276850"/>
          <p14:tracePt t="143929" x="4686300" y="5276850"/>
          <p14:tracePt t="143940" x="4699000" y="5276850"/>
          <p14:tracePt t="144121" x="4705350" y="5276850"/>
          <p14:tracePt t="144137" x="4705350" y="5283200"/>
          <p14:tracePt t="144145" x="4705350" y="5289550"/>
          <p14:tracePt t="144156" x="4699000" y="5308600"/>
          <p14:tracePt t="144177" x="4679950" y="5334000"/>
          <p14:tracePt t="144193" x="4679950" y="5353050"/>
          <p14:tracePt t="144209" x="4679950" y="5372100"/>
          <p14:tracePt t="144223" x="4679950" y="5378450"/>
          <p14:tracePt t="144240" x="4679950" y="5384800"/>
          <p14:tracePt t="144257" x="4679950" y="5410200"/>
          <p14:tracePt t="144273" x="4679950" y="5416550"/>
          <p14:tracePt t="144290" x="4679950" y="5422900"/>
          <p14:tracePt t="144306" x="4679950" y="5429250"/>
          <p14:tracePt t="144323" x="4679950" y="5448300"/>
          <p14:tracePt t="144340" x="4679950" y="5454650"/>
          <p14:tracePt t="144425" x="4679950" y="5441950"/>
          <p14:tracePt t="144433" x="4679950" y="5391150"/>
          <p14:tracePt t="144441" x="4679950" y="5353050"/>
          <p14:tracePt t="144456" x="4679950" y="5314950"/>
          <p14:tracePt t="144473" x="4737100" y="5124450"/>
          <p14:tracePt t="144490" x="4787900" y="4978400"/>
          <p14:tracePt t="144506" x="4921250" y="4940300"/>
          <p14:tracePt t="144523" x="5130800" y="4940300"/>
          <p14:tracePt t="144540" x="5283200" y="4940300"/>
          <p14:tracePt t="144556" x="5340350" y="4946650"/>
          <p14:tracePt t="144573" x="5359400" y="4946650"/>
          <p14:tracePt t="144809" x="5283200" y="4933950"/>
          <p14:tracePt t="144817" x="5118100" y="4838700"/>
          <p14:tracePt t="144825" x="4972050" y="4737100"/>
          <p14:tracePt t="144840" x="4908550" y="4718050"/>
          <p14:tracePt t="144856" x="4889500" y="4705350"/>
          <p14:tracePt t="144921" x="4883150" y="4705350"/>
          <p14:tracePt t="144929" x="4876800" y="4724400"/>
          <p14:tracePt t="144940" x="4876800" y="4737100"/>
          <p14:tracePt t="144956" x="4870450" y="4806950"/>
          <p14:tracePt t="144973" x="4857750" y="4851400"/>
          <p14:tracePt t="144990" x="4832350" y="4902200"/>
          <p14:tracePt t="145006" x="4813300" y="4959350"/>
          <p14:tracePt t="145023" x="4794250" y="5016500"/>
          <p14:tracePt t="145040" x="4781550" y="5060950"/>
          <p14:tracePt t="145057" x="4775200" y="5105400"/>
          <p14:tracePt t="145057" x="4775200" y="5111750"/>
          <p14:tracePt t="145073" x="4775200" y="5143500"/>
          <p14:tracePt t="145090" x="4768850" y="5149850"/>
          <p14:tracePt t="145106" x="4768850" y="5168900"/>
          <p14:tracePt t="145123" x="4749800" y="5194300"/>
          <p14:tracePt t="145140" x="4743450" y="5207000"/>
          <p14:tracePt t="145157" x="4724400" y="5232400"/>
          <p14:tracePt t="145173" x="4699000" y="5276850"/>
          <p14:tracePt t="145190" x="4660900" y="5314950"/>
          <p14:tracePt t="145207" x="4648200" y="5327650"/>
          <p14:tracePt t="145223" x="4616450" y="5353050"/>
          <p14:tracePt t="145240" x="4584700" y="5359400"/>
          <p14:tracePt t="145257" x="4540250" y="5372100"/>
          <p14:tracePt t="145273" x="4495800" y="5391150"/>
          <p14:tracePt t="145290" x="4464050" y="5397500"/>
          <p14:tracePt t="145307" x="4438650" y="5416550"/>
          <p14:tracePt t="145323" x="4413250" y="5422900"/>
          <p14:tracePt t="145340" x="4406900" y="5429250"/>
          <p14:tracePt t="145361" x="4400550" y="5435600"/>
          <p14:tracePt t="145385" x="4394200" y="5448300"/>
          <p14:tracePt t="145393" x="4381500" y="5454650"/>
          <p14:tracePt t="145407" x="4356100" y="5467350"/>
          <p14:tracePt t="145423" x="4324350" y="5486400"/>
          <p14:tracePt t="145440" x="4273550" y="5524500"/>
          <p14:tracePt t="145457" x="4229100" y="5543550"/>
          <p14:tracePt t="145457" x="4210050" y="5556250"/>
          <p14:tracePt t="145473" x="4191000" y="5562600"/>
          <p14:tracePt t="145490" x="4178300" y="5562600"/>
          <p14:tracePt t="145507" x="4152900" y="5562600"/>
          <p14:tracePt t="145523" x="4133850" y="5556250"/>
          <p14:tracePt t="145540" x="4114800" y="5518150"/>
          <p14:tracePt t="145557" x="4095750" y="5505450"/>
          <p14:tracePt t="145573" x="4064000" y="5486400"/>
          <p14:tracePt t="145617" x="4064000" y="5480050"/>
          <p14:tracePt t="145625" x="4076700" y="5461000"/>
          <p14:tracePt t="145633" x="4083050" y="5441950"/>
          <p14:tracePt t="145641" x="4083050" y="5429250"/>
          <p14:tracePt t="145657" x="4089400" y="5410200"/>
          <p14:tracePt t="145673" x="4095750" y="5403850"/>
          <p14:tracePt t="146073" x="4114800" y="5410200"/>
          <p14:tracePt t="146137" x="4114800" y="5429250"/>
          <p14:tracePt t="146145" x="4114800" y="5435600"/>
          <p14:tracePt t="146161" x="4114800" y="5441950"/>
          <p14:tracePt t="146173" x="4114800" y="5454650"/>
          <p14:tracePt t="146190" x="4095750" y="5473700"/>
          <p14:tracePt t="146207" x="4095750" y="5480050"/>
          <p14:tracePt t="146223" x="4089400" y="5492750"/>
          <p14:tracePt t="146240" x="4070350" y="5530850"/>
          <p14:tracePt t="146257" x="4064000" y="5549900"/>
          <p14:tracePt t="146273" x="4057650" y="5575300"/>
          <p14:tracePt t="146290" x="4044950" y="5600700"/>
          <p14:tracePt t="146505" x="4038600" y="5600700"/>
          <p14:tracePt t="146977" x="4057650" y="5594350"/>
          <p14:tracePt t="146985" x="4064000" y="5594350"/>
          <p14:tracePt t="146994" x="4070350" y="5588000"/>
          <p14:tracePt t="147007" x="4076700" y="5588000"/>
          <p14:tracePt t="147024" x="4095750" y="5568950"/>
          <p14:tracePt t="147066" x="4102100" y="5568950"/>
          <p14:tracePt t="147090" x="4108450" y="5562600"/>
          <p14:tracePt t="147162" x="4114800" y="5556250"/>
          <p14:tracePt t="147218" x="4114800" y="5562600"/>
          <p14:tracePt t="147234" x="4114800" y="5581650"/>
          <p14:tracePt t="147706" x="4108450" y="5588000"/>
          <p14:tracePt t="147722" x="4102100" y="5594350"/>
          <p14:tracePt t="147746" x="4095750" y="5600700"/>
          <p14:tracePt t="148802" x="4083050" y="5600700"/>
          <p14:tracePt t="148810" x="4076700" y="5600700"/>
          <p14:tracePt t="148818" x="4070350" y="5594350"/>
          <p14:tracePt t="148826" x="4057650" y="5588000"/>
          <p14:tracePt t="148841" x="4038600" y="5568950"/>
          <p14:tracePt t="148857" x="4000500" y="5530850"/>
          <p14:tracePt t="148858" x="3968750" y="5499100"/>
          <p14:tracePt t="148874" x="3930650" y="5461000"/>
          <p14:tracePt t="148891" x="3860800" y="5410200"/>
          <p14:tracePt t="148907" x="3822700" y="5378450"/>
          <p14:tracePt t="148924" x="3784600" y="5314950"/>
          <p14:tracePt t="148941" x="3759200" y="5283200"/>
          <p14:tracePt t="148957" x="3740150" y="5257800"/>
          <p14:tracePt t="148974" x="3733800" y="5251450"/>
          <p14:tracePt t="148991" x="3727450" y="5245100"/>
          <p14:tracePt t="149178" x="3727450" y="5232400"/>
          <p14:tracePt t="149186" x="3733800" y="5219700"/>
          <p14:tracePt t="149194" x="3752850" y="5219700"/>
          <p14:tracePt t="149207" x="3810000" y="5181600"/>
          <p14:tracePt t="149224" x="3917950" y="5162550"/>
          <p14:tracePt t="149241" x="4095750" y="5137150"/>
          <p14:tracePt t="149257" x="4273550" y="5124450"/>
          <p14:tracePt t="149258" x="4330700" y="5111750"/>
          <p14:tracePt t="149274" x="4375150" y="5111750"/>
          <p14:tracePt t="149291" x="4381500" y="5111750"/>
          <p14:tracePt t="149307" x="4387850" y="5111750"/>
          <p14:tracePt t="149324" x="4394200" y="5111750"/>
          <p14:tracePt t="149341" x="4394200" y="5118100"/>
          <p14:tracePt t="149358" x="4394200" y="5124450"/>
          <p14:tracePt t="149378" x="4394200" y="5143500"/>
          <p14:tracePt t="149391" x="4394200" y="5149850"/>
          <p14:tracePt t="149408" x="4362450" y="5175250"/>
          <p14:tracePt t="149424" x="4330700" y="5187950"/>
          <p14:tracePt t="149441" x="4292600" y="5213350"/>
          <p14:tracePt t="149458" x="4235450" y="5232400"/>
          <p14:tracePt t="149458" x="4197350" y="5251450"/>
          <p14:tracePt t="149474" x="4127500" y="5276850"/>
          <p14:tracePt t="149491" x="4038600" y="5283200"/>
          <p14:tracePt t="149508" x="3981450" y="5302250"/>
          <p14:tracePt t="149524" x="3937000" y="5302250"/>
          <p14:tracePt t="149541" x="3924300" y="5302250"/>
          <p14:tracePt t="149558" x="3898900" y="5314950"/>
          <p14:tracePt t="149610" x="3892550" y="5314950"/>
          <p14:tracePt t="149666" x="3886200" y="5308600"/>
          <p14:tracePt t="149930" x="3886200" y="5302250"/>
          <p14:tracePt t="149994" x="3879850" y="5289550"/>
          <p14:tracePt t="150026" x="3873500" y="5289550"/>
          <p14:tracePt t="150034" x="3854450" y="5270500"/>
          <p14:tracePt t="150042" x="3848100" y="5264150"/>
          <p14:tracePt t="150068" x="3816350" y="5251450"/>
          <p14:tracePt t="150074" x="3790950" y="5232400"/>
          <p14:tracePt t="150091" x="3733800" y="5200650"/>
          <p14:tracePt t="150108" x="3689350" y="5175250"/>
          <p14:tracePt t="150125" x="3613150" y="5137150"/>
          <p14:tracePt t="150141" x="3568700" y="5118100"/>
          <p14:tracePt t="150158" x="3530600" y="5086350"/>
          <p14:tracePt t="150174" x="3492500" y="5016500"/>
          <p14:tracePt t="150191" x="3479800" y="4946650"/>
          <p14:tracePt t="150208" x="3467100" y="4832350"/>
          <p14:tracePt t="150224" x="3460750" y="4768850"/>
          <p14:tracePt t="150241" x="3441700" y="4686300"/>
          <p14:tracePt t="150258" x="3441700" y="4660900"/>
          <p14:tracePt t="150258" x="3441700" y="4648200"/>
          <p14:tracePt t="150274" x="3429000" y="4629150"/>
          <p14:tracePt t="150291" x="3429000" y="4591050"/>
          <p14:tracePt t="150308" x="3429000" y="4559300"/>
          <p14:tracePt t="150324" x="3429000" y="4546600"/>
          <p14:tracePt t="150341" x="3454400" y="4489450"/>
          <p14:tracePt t="150358" x="3511550" y="4432300"/>
          <p14:tracePt t="150374" x="3575050" y="4381500"/>
          <p14:tracePt t="150391" x="3644900" y="4318000"/>
          <p14:tracePt t="150408" x="3727450" y="4241800"/>
          <p14:tracePt t="150424" x="3790950" y="4165600"/>
          <p14:tracePt t="150441" x="3829050" y="4114800"/>
          <p14:tracePt t="150458" x="3841750" y="4083050"/>
          <p14:tracePt t="150458" x="3854450" y="4064000"/>
          <p14:tracePt t="150475" x="3860800" y="4051300"/>
          <p14:tracePt t="150491" x="3867150" y="4044950"/>
          <p14:tracePt t="150508" x="3892550" y="4019550"/>
          <p14:tracePt t="150525" x="3898900" y="4013200"/>
          <p14:tracePt t="150546" x="3911600" y="4013200"/>
          <p14:tracePt t="150562" x="3924300" y="4013200"/>
          <p14:tracePt t="150658" x="3917950" y="4013200"/>
          <p14:tracePt t="150674" x="3911600" y="4019550"/>
          <p14:tracePt t="150699" x="3911600" y="4025900"/>
          <p14:tracePt t="150890" x="3911600" y="4013200"/>
          <p14:tracePt t="150906" x="3911600" y="4000500"/>
          <p14:tracePt t="150930" x="3905250" y="3994150"/>
          <p14:tracePt t="150938" x="3905250" y="3987800"/>
          <p14:tracePt t="151002" x="3905250" y="3981450"/>
          <p14:tracePt t="151018" x="3911600" y="3981450"/>
          <p14:tracePt t="151026" x="3924300" y="3981450"/>
          <p14:tracePt t="151041" x="3930650" y="3987800"/>
          <p14:tracePt t="151068" x="3975100" y="4051300"/>
          <p14:tracePt t="151074" x="3981450" y="4057650"/>
          <p14:tracePt t="151091" x="4013200" y="4089400"/>
          <p14:tracePt t="151108" x="4025900" y="4108450"/>
          <p14:tracePt t="151125" x="4044950" y="4108450"/>
          <p14:tracePt t="151141" x="4051300" y="4114800"/>
          <p14:tracePt t="151211" x="4057650" y="4114800"/>
          <p14:tracePt t="151227" x="4057650" y="4102100"/>
          <p14:tracePt t="151242" x="4057650" y="4095750"/>
          <p14:tracePt t="151258" x="4051300" y="4083050"/>
          <p14:tracePt t="151266" x="4038600" y="4070350"/>
          <p14:tracePt t="151275" x="4032250" y="4064000"/>
          <p14:tracePt t="151291" x="4006850" y="4051300"/>
          <p14:tracePt t="151308" x="3975100" y="4038600"/>
          <p14:tracePt t="151325" x="3949700" y="4013200"/>
          <p14:tracePt t="151341" x="3911600" y="4006850"/>
          <p14:tracePt t="151358" x="3905250" y="4006850"/>
          <p14:tracePt t="151375" x="3892550" y="4006850"/>
          <p14:tracePt t="151391" x="3873500" y="3994150"/>
          <p14:tracePt t="151408" x="3816350" y="3975100"/>
          <p14:tracePt t="151425" x="3790950" y="3975100"/>
          <p14:tracePt t="151441" x="3746500" y="3975100"/>
          <p14:tracePt t="151458" x="3689350" y="3968750"/>
          <p14:tracePt t="151459" x="3683000" y="3968750"/>
          <p14:tracePt t="151475" x="3644900" y="3956050"/>
          <p14:tracePt t="151491" x="3638550" y="3949700"/>
          <p14:tracePt t="151508" x="3632200" y="3943350"/>
          <p14:tracePt t="151525" x="3632200" y="3917950"/>
          <p14:tracePt t="151541" x="3663950" y="3854450"/>
          <p14:tracePt t="151558" x="3714750" y="3784600"/>
          <p14:tracePt t="151575" x="3727450" y="3740150"/>
          <p14:tracePt t="151591" x="3759200" y="3714750"/>
          <p14:tracePt t="151608" x="3765550" y="3702050"/>
          <p14:tracePt t="151625" x="3778250" y="3683000"/>
          <p14:tracePt t="151641" x="3797300" y="3657600"/>
          <p14:tracePt t="151658" x="3810000" y="3638550"/>
          <p14:tracePt t="151659" x="3829050" y="3606800"/>
          <p14:tracePt t="151675" x="3829050" y="3594100"/>
          <p14:tracePt t="151692" x="3835400" y="3581400"/>
          <p14:tracePt t="151708" x="3835400" y="3575050"/>
          <p14:tracePt t="151725" x="3835400" y="3568700"/>
          <p14:tracePt t="151741" x="3848100" y="3543300"/>
          <p14:tracePt t="151758" x="3848100" y="3536950"/>
          <p14:tracePt t="151775" x="3848100" y="3517900"/>
          <p14:tracePt t="151791" x="3848100" y="3492500"/>
          <p14:tracePt t="151808" x="3848100" y="3460750"/>
          <p14:tracePt t="151825" x="3848100" y="3454400"/>
          <p14:tracePt t="151841" x="3848100" y="3416300"/>
          <p14:tracePt t="151858" x="3848100" y="3397250"/>
          <p14:tracePt t="151859" x="3841750" y="3378200"/>
          <p14:tracePt t="151875" x="3816350" y="3352800"/>
          <p14:tracePt t="151891" x="3816350" y="3333750"/>
          <p14:tracePt t="151908" x="3810000" y="3314700"/>
          <p14:tracePt t="151925" x="3790950" y="3282950"/>
          <p14:tracePt t="151941" x="3790950" y="3238500"/>
          <p14:tracePt t="151958" x="3790950" y="3206750"/>
          <p14:tracePt t="151975" x="3790950" y="3181350"/>
          <p14:tracePt t="151991" x="3790950" y="3168650"/>
          <p14:tracePt t="152008" x="3803650" y="3124200"/>
          <p14:tracePt t="152025" x="3810000" y="3111500"/>
          <p14:tracePt t="152041" x="3822700" y="3086100"/>
          <p14:tracePt t="152058" x="3822700" y="3079750"/>
          <p14:tracePt t="152075" x="3829050" y="3054350"/>
          <p14:tracePt t="152115" x="3841750" y="3048000"/>
          <p14:tracePt t="152139" x="3848100" y="3041650"/>
          <p14:tracePt t="152147" x="3848100" y="3022600"/>
          <p14:tracePt t="152158" x="3867150" y="3003550"/>
          <p14:tracePt t="152175" x="3879850" y="2990850"/>
          <p14:tracePt t="152283" x="3873500" y="2990850"/>
          <p14:tracePt t="152307" x="3860800" y="2990850"/>
          <p14:tracePt t="152323" x="3848100" y="3009900"/>
          <p14:tracePt t="152339" x="3829050" y="3016250"/>
          <p14:tracePt t="152363" x="3810000" y="3028950"/>
          <p14:tracePt t="152379" x="3803650" y="3035300"/>
          <p14:tracePt t="152387" x="3803650" y="3041650"/>
          <p14:tracePt t="152395" x="3784600" y="3060700"/>
          <p14:tracePt t="152408" x="3778250" y="3067050"/>
          <p14:tracePt t="152425" x="3771900" y="3092450"/>
          <p14:tracePt t="152441" x="3765550" y="3124200"/>
          <p14:tracePt t="152458" x="3746500" y="3181350"/>
          <p14:tracePt t="152459" x="3740150" y="3200400"/>
          <p14:tracePt t="152475" x="3740150" y="3263900"/>
          <p14:tracePt t="152492" x="3740150" y="3308350"/>
          <p14:tracePt t="152508" x="3740150" y="3352800"/>
          <p14:tracePt t="152525" x="3740150" y="3365500"/>
          <p14:tracePt t="152542" x="3740150" y="3378200"/>
          <p14:tracePt t="152558" x="3746500" y="3403600"/>
          <p14:tracePt t="152575" x="3759200" y="3416300"/>
          <p14:tracePt t="152592" x="3778250" y="3460750"/>
          <p14:tracePt t="152608" x="3822700" y="3498850"/>
          <p14:tracePt t="152625" x="3854450" y="3511550"/>
          <p14:tracePt t="152642" x="3905250" y="3543300"/>
          <p14:tracePt t="152658" x="3949700" y="3549650"/>
          <p14:tracePt t="152659" x="3956050" y="3556000"/>
          <p14:tracePt t="152675" x="3981450" y="3562350"/>
          <p14:tracePt t="152692" x="3987800" y="3575050"/>
          <p14:tracePt t="152708" x="3994150" y="3581400"/>
          <p14:tracePt t="152725" x="4000500" y="3587750"/>
          <p14:tracePt t="152742" x="4000500" y="3600450"/>
          <p14:tracePt t="152758" x="4000500" y="3613150"/>
          <p14:tracePt t="152775" x="4000500" y="3619500"/>
          <p14:tracePt t="152792" x="4000500" y="3644900"/>
          <p14:tracePt t="152808" x="4000500" y="3663950"/>
          <p14:tracePt t="152825" x="4000500" y="3689350"/>
          <p14:tracePt t="152842" x="4000500" y="3708400"/>
          <p14:tracePt t="152858" x="4000500" y="3740150"/>
          <p14:tracePt t="152859" x="3994150" y="3746500"/>
          <p14:tracePt t="152875" x="3981450" y="3771900"/>
          <p14:tracePt t="152892" x="3975100" y="3784600"/>
          <p14:tracePt t="152908" x="3968750" y="3816350"/>
          <p14:tracePt t="152925" x="3949700" y="3822700"/>
          <p14:tracePt t="152942" x="3937000" y="3835400"/>
          <p14:tracePt t="152958" x="3917950" y="3848100"/>
          <p14:tracePt t="152975" x="3892550" y="3873500"/>
          <p14:tracePt t="152992" x="3860800" y="3898900"/>
          <p14:tracePt t="153008" x="3822700" y="3911600"/>
          <p14:tracePt t="153025" x="3765550" y="3962400"/>
          <p14:tracePt t="153042" x="3695700" y="4019550"/>
          <p14:tracePt t="153058" x="3619500" y="4057650"/>
          <p14:tracePt t="153059" x="3600450" y="4070350"/>
          <p14:tracePt t="153075" x="3556000" y="4095750"/>
          <p14:tracePt t="153092" x="3517900" y="4121150"/>
          <p14:tracePt t="153108" x="3479800" y="4152900"/>
          <p14:tracePt t="153125" x="3467100" y="4159250"/>
          <p14:tracePt t="153142" x="3435350" y="4165600"/>
          <p14:tracePt t="153158" x="3422650" y="4184650"/>
          <p14:tracePt t="153175" x="3403600" y="4197350"/>
          <p14:tracePt t="153192" x="3397250" y="4203700"/>
          <p14:tracePt t="153208" x="3390900" y="4222750"/>
          <p14:tracePt t="153227" x="3390900" y="4229100"/>
          <p14:tracePt t="153242" x="3384550" y="4235450"/>
          <p14:tracePt t="153258" x="3384550" y="4254500"/>
          <p14:tracePt t="153275" x="3384550" y="4273550"/>
          <p14:tracePt t="153292" x="3384550" y="4298950"/>
          <p14:tracePt t="153309" x="3384550" y="4311650"/>
          <p14:tracePt t="153325" x="3384550" y="4330700"/>
          <p14:tracePt t="153342" x="3384550" y="4343400"/>
          <p14:tracePt t="153359" x="3384550" y="4349750"/>
          <p14:tracePt t="153375" x="3384550" y="4375150"/>
          <p14:tracePt t="153392" x="3435350" y="4438650"/>
          <p14:tracePt t="153408" x="3473450" y="4451350"/>
          <p14:tracePt t="153425" x="3517900" y="4483100"/>
          <p14:tracePt t="153442" x="3581400" y="4502150"/>
          <p14:tracePt t="153459" x="3632200" y="4527550"/>
          <p14:tracePt t="153459" x="3638550" y="4533900"/>
          <p14:tracePt t="153475" x="3651250" y="4546600"/>
          <p14:tracePt t="153492" x="3676650" y="4572000"/>
          <p14:tracePt t="153508" x="3702050" y="4597400"/>
          <p14:tracePt t="153525" x="3721100" y="4616450"/>
          <p14:tracePt t="153542" x="3740150" y="4654550"/>
          <p14:tracePt t="153558" x="3746500" y="4660900"/>
          <p14:tracePt t="153575" x="3765550" y="4692650"/>
          <p14:tracePt t="153592" x="3771900" y="4705350"/>
          <p14:tracePt t="153608" x="3771900" y="4724400"/>
          <p14:tracePt t="153625" x="3778250" y="4743450"/>
          <p14:tracePt t="153642" x="3784600" y="4775200"/>
          <p14:tracePt t="153659" x="3784600" y="4794250"/>
          <p14:tracePt t="153659" x="3784600" y="4813300"/>
          <p14:tracePt t="153675" x="3803650" y="4851400"/>
          <p14:tracePt t="153692" x="3816350" y="4895850"/>
          <p14:tracePt t="153709" x="3816350" y="4940300"/>
          <p14:tracePt t="153725" x="3816350" y="4991100"/>
          <p14:tracePt t="153742" x="3816350" y="5048250"/>
          <p14:tracePt t="153759" x="3816350" y="5124450"/>
          <p14:tracePt t="153775" x="3816350" y="5194300"/>
          <p14:tracePt t="153792" x="3835400" y="5289550"/>
          <p14:tracePt t="153809" x="3835400" y="5353050"/>
          <p14:tracePt t="153825" x="3854450" y="5410200"/>
          <p14:tracePt t="153842" x="3873500" y="5467350"/>
          <p14:tracePt t="153859" x="3873500" y="5511800"/>
          <p14:tracePt t="153859" x="3879850" y="5518150"/>
          <p14:tracePt t="153875" x="3898900" y="5562600"/>
          <p14:tracePt t="153892" x="3911600" y="5594350"/>
          <p14:tracePt t="153909" x="3911600" y="5613400"/>
          <p14:tracePt t="153925" x="3911600" y="5651500"/>
          <p14:tracePt t="153942" x="3917950" y="5689600"/>
          <p14:tracePt t="153959" x="3917950" y="5727700"/>
          <p14:tracePt t="153975" x="3924300" y="5753100"/>
          <p14:tracePt t="153992" x="3924300" y="5778500"/>
          <p14:tracePt t="154009" x="3937000" y="5810250"/>
          <p14:tracePt t="154025" x="3943350" y="5816600"/>
          <p14:tracePt t="154042" x="3943350" y="5842000"/>
          <p14:tracePt t="154059" x="3943350" y="5873750"/>
          <p14:tracePt t="154059" x="3943350" y="5880100"/>
          <p14:tracePt t="154075" x="3943350" y="5892800"/>
          <p14:tracePt t="154092" x="3943350" y="5918200"/>
          <p14:tracePt t="154109" x="3943350" y="5924550"/>
          <p14:tracePt t="154275" x="3943350" y="5918200"/>
          <p14:tracePt t="154283" x="3943350" y="5911850"/>
          <p14:tracePt t="154292" x="3943350" y="5886450"/>
          <p14:tracePt t="154309" x="3943350" y="5842000"/>
          <p14:tracePt t="154326" x="3943350" y="5797550"/>
          <p14:tracePt t="154342" x="3898900" y="5721350"/>
          <p14:tracePt t="154359" x="3835400" y="5651500"/>
          <p14:tracePt t="154375" x="3765550" y="5556250"/>
          <p14:tracePt t="154392" x="3708400" y="5454650"/>
          <p14:tracePt t="154409" x="3651250" y="5365750"/>
          <p14:tracePt t="154425" x="3600450" y="5283200"/>
          <p14:tracePt t="154442" x="3524250" y="5162550"/>
          <p14:tracePt t="154459" x="3422650" y="5035550"/>
          <p14:tracePt t="154459" x="3359150" y="4972050"/>
          <p14:tracePt t="154475" x="3232150" y="4826000"/>
          <p14:tracePt t="154492" x="3105150" y="4711700"/>
          <p14:tracePt t="154509" x="2984500" y="4641850"/>
          <p14:tracePt t="154525" x="2889250" y="4546600"/>
          <p14:tracePt t="154542" x="2819400" y="4457700"/>
          <p14:tracePt t="154559" x="2794000" y="4387850"/>
          <p14:tracePt t="154575" x="2762250" y="4305300"/>
          <p14:tracePt t="154592" x="2743200" y="4248150"/>
          <p14:tracePt t="154609" x="2717800" y="4191000"/>
          <p14:tracePt t="154625" x="2717800" y="4159250"/>
          <p14:tracePt t="154642" x="2717800" y="4133850"/>
          <p14:tracePt t="154659" x="2743200" y="4095750"/>
          <p14:tracePt t="154659" x="2781300" y="4057650"/>
          <p14:tracePt t="154675" x="2838450" y="4019550"/>
          <p14:tracePt t="154692" x="2927350" y="3981450"/>
          <p14:tracePt t="154709" x="3028950" y="3937000"/>
          <p14:tracePt t="154726" x="3111500" y="3905250"/>
          <p14:tracePt t="154742" x="3181350" y="3873500"/>
          <p14:tracePt t="154759" x="3194050" y="3873500"/>
          <p14:tracePt t="154775" x="3219450" y="3848100"/>
          <p14:tracePt t="154792" x="3251200" y="3841750"/>
          <p14:tracePt t="154809" x="3276600" y="3835400"/>
          <p14:tracePt t="154825" x="3340100" y="3816350"/>
          <p14:tracePt t="154842" x="3397250" y="3803650"/>
          <p14:tracePt t="154859" x="3460750" y="3797300"/>
          <p14:tracePt t="154876" x="3492500" y="3797300"/>
          <p14:tracePt t="154892" x="3505200" y="3797300"/>
          <p14:tracePt t="154909" x="3524250" y="3797300"/>
          <p14:tracePt t="154925" x="3543300" y="3797300"/>
          <p14:tracePt t="154942" x="3543300" y="3810000"/>
          <p14:tracePt t="154959" x="3543300" y="3835400"/>
          <p14:tracePt t="154975" x="3543300" y="3841750"/>
          <p14:tracePt t="154992" x="3543300" y="3848100"/>
          <p14:tracePt t="155009" x="3530600" y="3860800"/>
          <p14:tracePt t="155025" x="3517900" y="3867150"/>
          <p14:tracePt t="155042" x="3467100" y="3867150"/>
          <p14:tracePt t="155059" x="3435350" y="3867150"/>
          <p14:tracePt t="155059" x="3397250" y="3867150"/>
          <p14:tracePt t="155075" x="3359150" y="3860800"/>
          <p14:tracePt t="155092" x="3321050" y="3835400"/>
          <p14:tracePt t="155109" x="3263900" y="3797300"/>
          <p14:tracePt t="155125" x="3238500" y="3790950"/>
          <p14:tracePt t="155142" x="3194050" y="3778250"/>
          <p14:tracePt t="155159" x="3168650" y="3771900"/>
          <p14:tracePt t="155175" x="3143250" y="3771900"/>
          <p14:tracePt t="155192" x="3105150" y="3752850"/>
          <p14:tracePt t="155209" x="3060700" y="3752850"/>
          <p14:tracePt t="155226" x="3054350" y="3752850"/>
          <p14:tracePt t="155242" x="3048000" y="3752850"/>
          <p14:tracePt t="155275" x="3048000" y="3759200"/>
          <p14:tracePt t="155283" x="3098800" y="3810000"/>
          <p14:tracePt t="155292" x="3155950" y="3829050"/>
          <p14:tracePt t="155309" x="3276600" y="3917950"/>
          <p14:tracePt t="155326" x="3365500" y="3968750"/>
          <p14:tracePt t="155342" x="3397250" y="3987800"/>
          <p14:tracePt t="155359" x="3460750" y="4019550"/>
          <p14:tracePt t="155376" x="3479800" y="4032250"/>
          <p14:tracePt t="155392" x="3530600" y="4064000"/>
          <p14:tracePt t="155409" x="3575050" y="4076700"/>
          <p14:tracePt t="155426" x="3619500" y="4108450"/>
          <p14:tracePt t="155442" x="3676650" y="4127500"/>
          <p14:tracePt t="155459" x="3778250" y="4146550"/>
          <p14:tracePt t="155460" x="3790950" y="4159250"/>
          <p14:tracePt t="155476" x="3829050" y="4165600"/>
          <p14:tracePt t="155492" x="3848100" y="4171950"/>
          <p14:tracePt t="155509" x="3854450" y="4184650"/>
          <p14:tracePt t="155531" x="3867150" y="4197350"/>
          <p14:tracePt t="155764" x="3879850" y="4203700"/>
          <p14:tracePt t="155980" x="3873500" y="4216400"/>
          <p14:tracePt t="155996" x="3860800" y="4216400"/>
          <p14:tracePt t="156004" x="3829050" y="4197350"/>
          <p14:tracePt t="156012" x="3822700" y="4197350"/>
          <p14:tracePt t="156026" x="3790950" y="4191000"/>
          <p14:tracePt t="156042" x="3771900" y="4184650"/>
          <p14:tracePt t="156059" x="3733800" y="4184650"/>
          <p14:tracePt t="156060" x="3727450" y="4184650"/>
          <p14:tracePt t="156076" x="3708400" y="4184650"/>
          <p14:tracePt t="156108" x="3695700" y="4184650"/>
          <p14:tracePt t="156156" x="3702050" y="4178300"/>
          <p14:tracePt t="156164" x="3733800" y="4159250"/>
          <p14:tracePt t="156176" x="3797300" y="4133850"/>
          <p14:tracePt t="156192" x="4057650" y="4076700"/>
          <p14:tracePt t="156209" x="4552950" y="4013200"/>
          <p14:tracePt t="156226" x="5359400" y="3905250"/>
          <p14:tracePt t="156242" x="6153150" y="3860800"/>
          <p14:tracePt t="156259" x="6661150" y="3860800"/>
          <p14:tracePt t="156260" x="6819900" y="3860800"/>
          <p14:tracePt t="156276" x="7010400" y="3860800"/>
          <p14:tracePt t="156292" x="7054850" y="3860800"/>
          <p14:tracePt t="156309" x="7080250" y="3867150"/>
          <p14:tracePt t="156326" x="7105650" y="3867150"/>
          <p14:tracePt t="156342" x="7181850" y="3867150"/>
          <p14:tracePt t="156359" x="7327900" y="3860800"/>
          <p14:tracePt t="156376" x="7607300" y="3790950"/>
          <p14:tracePt t="156393" x="7893050" y="3721100"/>
          <p14:tracePt t="156409" x="8178800" y="3632200"/>
          <p14:tracePt t="156426" x="8343900" y="3594100"/>
          <p14:tracePt t="156442" x="8382000" y="3581400"/>
          <p14:tracePt t="156459" x="8388350" y="3581400"/>
          <p14:tracePt t="156540" x="8375650" y="3581400"/>
          <p14:tracePt t="156548" x="8362950" y="3594100"/>
          <p14:tracePt t="156559" x="8356600" y="3600450"/>
          <p14:tracePt t="156576" x="8343900" y="3613150"/>
          <p14:tracePt t="156592" x="8337550" y="3619500"/>
          <p14:tracePt t="156609" x="8331200" y="3644900"/>
          <p14:tracePt t="156626" x="8324850" y="3657600"/>
          <p14:tracePt t="156642" x="8318500" y="3670300"/>
          <p14:tracePt t="156900" x="8312150" y="3670300"/>
          <p14:tracePt t="156908" x="8299450" y="3670300"/>
          <p14:tracePt t="156916" x="8267700" y="3676650"/>
          <p14:tracePt t="156940" x="8026400" y="3727450"/>
          <p14:tracePt t="156948" x="7886700" y="3740150"/>
          <p14:tracePt t="156959" x="7715250" y="3784600"/>
          <p14:tracePt t="156976" x="7175500" y="3835400"/>
          <p14:tracePt t="156993" x="6318250" y="3987800"/>
          <p14:tracePt t="157009" x="5302250" y="4102100"/>
          <p14:tracePt t="157026" x="4406900" y="4127500"/>
          <p14:tracePt t="157043" x="3632200" y="4127500"/>
          <p14:tracePt t="157059" x="3225800" y="4127500"/>
          <p14:tracePt t="157060" x="3073400" y="4127500"/>
          <p14:tracePt t="157076" x="2813050" y="4127500"/>
          <p14:tracePt t="157093" x="2635250" y="4152900"/>
          <p14:tracePt t="157109" x="2482850" y="4191000"/>
          <p14:tracePt t="157126" x="2387600" y="4210050"/>
          <p14:tracePt t="157143" x="2317750" y="4229100"/>
          <p14:tracePt t="157159" x="2298700" y="4229100"/>
          <p14:tracePt t="157176" x="2286000" y="4229100"/>
          <p14:tracePt t="157193" x="2273300" y="4229100"/>
          <p14:tracePt t="157209" x="2266950" y="4229100"/>
          <p14:tracePt t="157226" x="2241550" y="4222750"/>
          <p14:tracePt t="157243" x="2216150" y="4210050"/>
          <p14:tracePt t="157259" x="2171700" y="4178300"/>
          <p14:tracePt t="157260" x="2146300" y="4165600"/>
          <p14:tracePt t="157276" x="2076450" y="4114800"/>
          <p14:tracePt t="157293" x="2019300" y="4089400"/>
          <p14:tracePt t="157309" x="1968500" y="4051300"/>
          <p14:tracePt t="157326" x="1955800" y="4032250"/>
          <p14:tracePt t="157343" x="1917700" y="4000500"/>
          <p14:tracePt t="157359" x="1885950" y="3956050"/>
          <p14:tracePt t="157376" x="1854200" y="3905250"/>
          <p14:tracePt t="157393" x="1847850" y="3898900"/>
          <p14:tracePt t="157409" x="1841500" y="3867150"/>
          <p14:tracePt t="157426" x="1835150" y="3841750"/>
          <p14:tracePt t="157443" x="1816100" y="3816350"/>
          <p14:tracePt t="157460" x="1797050" y="3740150"/>
          <p14:tracePt t="157476" x="1765300" y="3683000"/>
          <p14:tracePt t="157493" x="1746250" y="3657600"/>
          <p14:tracePt t="157510" x="1708150" y="3632200"/>
          <p14:tracePt t="157526" x="1663700" y="3606800"/>
          <p14:tracePt t="157543" x="1631950" y="3606800"/>
          <p14:tracePt t="157559" x="1593850" y="3600450"/>
          <p14:tracePt t="157576" x="1549400" y="3600450"/>
          <p14:tracePt t="157593" x="1543050" y="3600450"/>
          <p14:tracePt t="157609" x="1536700" y="3600450"/>
          <p14:tracePt t="157628" x="1530350" y="3600450"/>
          <p14:tracePt t="157643" x="1524000" y="3600450"/>
          <p14:tracePt t="157660" x="1504950" y="3587750"/>
          <p14:tracePt t="157660" x="1498600" y="3587750"/>
          <p14:tracePt t="157676" x="1466850" y="3581400"/>
          <p14:tracePt t="157693" x="1441450" y="3562350"/>
          <p14:tracePt t="157709" x="1422400" y="3556000"/>
          <p14:tracePt t="157726" x="1403350" y="3549650"/>
          <p14:tracePt t="158052" x="1403350" y="3562350"/>
          <p14:tracePt t="158060" x="1422400" y="3568700"/>
          <p14:tracePt t="158068" x="1441450" y="3587750"/>
          <p14:tracePt t="158076" x="1466850" y="3606800"/>
          <p14:tracePt t="158093" x="1530350" y="3657600"/>
          <p14:tracePt t="158110" x="1587500" y="3683000"/>
          <p14:tracePt t="158126" x="1638300" y="3727450"/>
          <p14:tracePt t="158143" x="1663700" y="3752850"/>
          <p14:tracePt t="158159" x="1676400" y="3765550"/>
          <p14:tracePt t="158176" x="1682750" y="3778250"/>
          <p14:tracePt t="158193" x="1682750" y="3790950"/>
          <p14:tracePt t="158210" x="1682750" y="3797300"/>
          <p14:tracePt t="158284" x="1695450" y="3803650"/>
          <p14:tracePt t="158292" x="1708150" y="3803650"/>
          <p14:tracePt t="158310" x="1828800" y="3803650"/>
          <p14:tracePt t="158326" x="2044700" y="3771900"/>
          <p14:tracePt t="158343" x="2501900" y="3740150"/>
          <p14:tracePt t="158360" x="3314700" y="3632200"/>
          <p14:tracePt t="158376" x="4343400" y="3467100"/>
          <p14:tracePt t="158393" x="5327650" y="3352800"/>
          <p14:tracePt t="158410" x="5861050" y="3352800"/>
          <p14:tracePt t="158426" x="6191250" y="3352800"/>
          <p14:tracePt t="158443" x="6394450" y="3352800"/>
          <p14:tracePt t="158460" x="6642100" y="3352800"/>
          <p14:tracePt t="158476" x="6819900" y="3352800"/>
          <p14:tracePt t="158493" x="6959600" y="3352800"/>
          <p14:tracePt t="158510" x="7023100" y="3352800"/>
          <p14:tracePt t="158526" x="7067550" y="3352800"/>
          <p14:tracePt t="158543" x="7086600" y="3352800"/>
          <p14:tracePt t="158560" x="7092950" y="3365500"/>
          <p14:tracePt t="158576" x="7118350" y="3371850"/>
          <p14:tracePt t="158593" x="7118350" y="3397250"/>
          <p14:tracePt t="158610" x="7131050" y="3429000"/>
          <p14:tracePt t="158626" x="7137400" y="3441700"/>
          <p14:tracePt t="158643" x="7156450" y="3473450"/>
          <p14:tracePt t="158644" x="7162800" y="3479800"/>
          <p14:tracePt t="158660" x="7169150" y="3492500"/>
          <p14:tracePt t="158676" x="7169150" y="3498850"/>
          <p14:tracePt t="158732" x="7169150" y="3505200"/>
          <p14:tracePt t="158748" x="7169150" y="3511550"/>
          <p14:tracePt t="158756" x="7175500" y="3517900"/>
          <p14:tracePt t="158772" x="7175500" y="3536950"/>
          <p14:tracePt t="158780" x="7175500" y="3543300"/>
          <p14:tracePt t="158793" x="7194550" y="3562350"/>
          <p14:tracePt t="158810" x="7264400" y="3600450"/>
          <p14:tracePt t="158826" x="7512050" y="3670300"/>
          <p14:tracePt t="158843" x="8039100" y="3740150"/>
          <p14:tracePt t="158860" x="8674100" y="3740150"/>
          <p14:tracePt t="158860" x="8832850" y="3740150"/>
          <p14:tracePt t="158876" x="8928100" y="3740150"/>
          <p14:tracePt t="158916" x="8934450" y="3740150"/>
          <p14:tracePt t="158940" x="8934450" y="3733800"/>
          <p14:tracePt t="158948" x="8934450" y="3721100"/>
          <p14:tracePt t="158960" x="8934450" y="3702050"/>
          <p14:tracePt t="158976" x="8921750" y="3644900"/>
          <p14:tracePt t="158993" x="8896350" y="3562350"/>
          <p14:tracePt t="159020" x="8883650" y="3409950"/>
          <p14:tracePt t="159028" x="8883650" y="3371850"/>
          <p14:tracePt t="159043" x="8883650" y="3365500"/>
          <p14:tracePt t="159060" x="8883650" y="3321050"/>
          <p14:tracePt t="159060" x="8883650" y="3302000"/>
          <p14:tracePt t="159076" x="8883650" y="3276600"/>
          <p14:tracePt t="159093" x="8883650" y="3244850"/>
          <p14:tracePt t="159110" x="8883650" y="3225800"/>
          <p14:tracePt t="159126" x="8883650" y="3181350"/>
          <p14:tracePt t="159143" x="8883650" y="3136900"/>
          <p14:tracePt t="159160" x="8858250" y="3086100"/>
          <p14:tracePt t="159176" x="8807450" y="3016250"/>
          <p14:tracePt t="159193" x="8769350" y="2978150"/>
          <p14:tracePt t="159210" x="8724900" y="2946400"/>
          <p14:tracePt t="159226" x="8648700" y="2927350"/>
          <p14:tracePt t="159243" x="8591550" y="2927350"/>
          <p14:tracePt t="159260" x="8534400" y="2927350"/>
          <p14:tracePt t="159260" x="8509000" y="2927350"/>
          <p14:tracePt t="159276" x="8464550" y="2927350"/>
          <p14:tracePt t="159293" x="8432800" y="2927350"/>
          <p14:tracePt t="159310" x="8375650" y="2965450"/>
          <p14:tracePt t="159326" x="8280400" y="3054350"/>
          <p14:tracePt t="159343" x="8204200" y="3136900"/>
          <p14:tracePt t="159360" x="8121650" y="3225800"/>
          <p14:tracePt t="159377" x="8070850" y="3302000"/>
          <p14:tracePt t="159393" x="8032750" y="3359150"/>
          <p14:tracePt t="159410" x="8013700" y="3409950"/>
          <p14:tracePt t="159426" x="7981950" y="3486150"/>
          <p14:tracePt t="159443" x="7931150" y="3562350"/>
          <p14:tracePt t="159460" x="7880350" y="3676650"/>
          <p14:tracePt t="159460" x="7861300" y="3740150"/>
          <p14:tracePt t="159477" x="7823200" y="3886200"/>
          <p14:tracePt t="159493" x="7797800" y="3968750"/>
          <p14:tracePt t="159510" x="7791450" y="4013200"/>
          <p14:tracePt t="159527" x="7759700" y="4064000"/>
          <p14:tracePt t="159543" x="7759700" y="4095750"/>
          <p14:tracePt t="159560" x="7753350" y="4127500"/>
          <p14:tracePt t="159577" x="7753350" y="4171950"/>
          <p14:tracePt t="159593" x="7753350" y="4229100"/>
          <p14:tracePt t="159610" x="7753350" y="4273550"/>
          <p14:tracePt t="159627" x="7772400" y="4318000"/>
          <p14:tracePt t="159643" x="7810500" y="4375150"/>
          <p14:tracePt t="159660" x="7874000" y="4438650"/>
          <p14:tracePt t="159660" x="7899400" y="4464050"/>
          <p14:tracePt t="159677" x="7950200" y="4514850"/>
          <p14:tracePt t="159693" x="8001000" y="4552950"/>
          <p14:tracePt t="159710" x="8026400" y="4578350"/>
          <p14:tracePt t="159727" x="8045450" y="4603750"/>
          <p14:tracePt t="159743" x="8064500" y="4616450"/>
          <p14:tracePt t="159760" x="8070850" y="4635500"/>
          <p14:tracePt t="159777" x="8070850" y="4641850"/>
          <p14:tracePt t="159924" x="8058150" y="4622800"/>
          <p14:tracePt t="159933" x="8039100" y="4597400"/>
          <p14:tracePt t="159949" x="8032750" y="4578350"/>
          <p14:tracePt t="159960" x="8013700" y="4546600"/>
          <p14:tracePt t="159977" x="7975600" y="4508500"/>
          <p14:tracePt t="159993" x="7937500" y="4470400"/>
          <p14:tracePt t="160010" x="7899400" y="4425950"/>
          <p14:tracePt t="160027" x="7854950" y="4375150"/>
          <p14:tracePt t="160043" x="7829550" y="4349750"/>
          <p14:tracePt t="160060" x="7759700" y="4260850"/>
          <p14:tracePt t="160077" x="7715250" y="4184650"/>
          <p14:tracePt t="160093" x="7696200" y="4108450"/>
          <p14:tracePt t="160110" x="7683500" y="4019550"/>
          <p14:tracePt t="160127" x="7683500" y="3956050"/>
          <p14:tracePt t="160143" x="7683500" y="3898900"/>
          <p14:tracePt t="160160" x="7683500" y="3873500"/>
          <p14:tracePt t="160177" x="7683500" y="3867150"/>
          <p14:tracePt t="160213" x="7664450" y="3879850"/>
          <p14:tracePt t="160221" x="7639050" y="3898900"/>
          <p14:tracePt t="160228" x="7594600" y="3943350"/>
          <p14:tracePt t="160243" x="7531100" y="3981450"/>
          <p14:tracePt t="160260" x="7346950" y="4044950"/>
          <p14:tracePt t="160261" x="7226300" y="4057650"/>
          <p14:tracePt t="160277" x="6946900" y="4102100"/>
          <p14:tracePt t="160293" x="6635750" y="4114800"/>
          <p14:tracePt t="160310" x="6273800" y="4114800"/>
          <p14:tracePt t="160327" x="5911850" y="4114800"/>
          <p14:tracePt t="160343" x="5480050" y="4146550"/>
          <p14:tracePt t="160360" x="5060950" y="4178300"/>
          <p14:tracePt t="160377" x="4749800" y="4178300"/>
          <p14:tracePt t="160393" x="4457700" y="4178300"/>
          <p14:tracePt t="160410" x="4279900" y="4178300"/>
          <p14:tracePt t="160427" x="4171950" y="4178300"/>
          <p14:tracePt t="160443" x="4114800" y="4178300"/>
          <p14:tracePt t="160460" x="4044950" y="4165600"/>
          <p14:tracePt t="160461" x="4006850" y="4165600"/>
          <p14:tracePt t="160477" x="3930650" y="4165600"/>
          <p14:tracePt t="160493" x="3886200" y="4165600"/>
          <p14:tracePt t="160510" x="3841750" y="4165600"/>
          <p14:tracePt t="160527" x="3835400" y="4165600"/>
          <p14:tracePt t="160543" x="3829050" y="4159250"/>
          <p14:tracePt t="160605" x="3816350" y="4152900"/>
          <p14:tracePt t="160613" x="3816350" y="4146550"/>
          <p14:tracePt t="160621" x="3816350" y="4140200"/>
          <p14:tracePt t="160644" x="3841750" y="4102100"/>
          <p14:tracePt t="160660" x="3879850" y="4064000"/>
          <p14:tracePt t="160677" x="3917950" y="4044950"/>
          <p14:tracePt t="160693" x="3943350" y="4019550"/>
          <p14:tracePt t="160710" x="3975100" y="3994150"/>
          <p14:tracePt t="160727" x="4000500" y="3962400"/>
          <p14:tracePt t="160743" x="4019550" y="3949700"/>
          <p14:tracePt t="160760" x="4025900" y="3937000"/>
          <p14:tracePt t="160777" x="4025900" y="3917950"/>
          <p14:tracePt t="160793" x="4025900" y="3886200"/>
          <p14:tracePt t="160810" x="4025900" y="3854450"/>
          <p14:tracePt t="160827" x="4025900" y="3822700"/>
          <p14:tracePt t="160843" x="4006850" y="3784600"/>
          <p14:tracePt t="160860" x="3987800" y="3759200"/>
          <p14:tracePt t="160861" x="3981450" y="3746500"/>
          <p14:tracePt t="160877" x="3956050" y="3714750"/>
          <p14:tracePt t="160893" x="3937000" y="3708400"/>
          <p14:tracePt t="160910" x="3911600" y="3702050"/>
          <p14:tracePt t="160927" x="3873500" y="3683000"/>
          <p14:tracePt t="160943" x="3860800" y="3683000"/>
          <p14:tracePt t="160960" x="3829050" y="3683000"/>
          <p14:tracePt t="160977" x="3803650" y="3683000"/>
          <p14:tracePt t="160993" x="3765550" y="3714750"/>
          <p14:tracePt t="161010" x="3727450" y="3746500"/>
          <p14:tracePt t="161027" x="3702050" y="3784600"/>
          <p14:tracePt t="161043" x="3670300" y="3829050"/>
          <p14:tracePt t="161061" x="3632200" y="3930650"/>
          <p14:tracePt t="161077" x="3632200" y="4019550"/>
          <p14:tracePt t="161094" x="3632200" y="4102100"/>
          <p14:tracePt t="161110" x="3632200" y="4146550"/>
          <p14:tracePt t="161127" x="3632200" y="4165600"/>
          <p14:tracePt t="161144" x="3644900" y="4203700"/>
          <p14:tracePt t="161160" x="3651250" y="4210050"/>
          <p14:tracePt t="161177" x="3663950" y="4235450"/>
          <p14:tracePt t="161194" x="3663950" y="4248150"/>
          <p14:tracePt t="161210" x="3670300" y="4267200"/>
          <p14:tracePt t="161309" x="3670300" y="4273550"/>
          <p14:tracePt t="161317" x="3663950" y="4267200"/>
          <p14:tracePt t="161327" x="3651250" y="4254500"/>
          <p14:tracePt t="161344" x="3638550" y="4241800"/>
          <p14:tracePt t="161360" x="3632200" y="4210050"/>
          <p14:tracePt t="161377" x="3613150" y="4191000"/>
          <p14:tracePt t="161394" x="3613150" y="4184650"/>
          <p14:tracePt t="161410" x="3613150" y="4146550"/>
          <p14:tracePt t="161427" x="3638550" y="4127500"/>
          <p14:tracePt t="161444" x="3663950" y="4108450"/>
          <p14:tracePt t="161460" x="3689350" y="4089400"/>
          <p14:tracePt t="161461" x="3695700" y="4083050"/>
          <p14:tracePt t="161477" x="3702050" y="4070350"/>
          <p14:tracePt t="161494" x="3702050" y="4044950"/>
          <p14:tracePt t="161510" x="3702050" y="4038600"/>
          <p14:tracePt t="161527" x="3708400" y="4032250"/>
          <p14:tracePt t="161573" x="3708400" y="4019550"/>
          <p14:tracePt t="161581" x="3708400" y="4006850"/>
          <p14:tracePt t="161589" x="3708400" y="4000500"/>
          <p14:tracePt t="161597" x="3708400" y="3981450"/>
          <p14:tracePt t="161610" x="3721100" y="3943350"/>
          <p14:tracePt t="161627" x="3778250" y="3886200"/>
          <p14:tracePt t="161644" x="3860800" y="3790950"/>
          <p14:tracePt t="161661" x="3981450" y="3606800"/>
          <p14:tracePt t="161677" x="4032250" y="3549650"/>
          <p14:tracePt t="161694" x="4044950" y="3511550"/>
          <p14:tracePt t="161710" x="4057650" y="3486150"/>
          <p14:tracePt t="161727" x="4057650" y="3479800"/>
          <p14:tracePt t="161744" x="4057650" y="3473450"/>
          <p14:tracePt t="161765" x="4057650" y="3467100"/>
          <p14:tracePt t="161781" x="4057650" y="3460750"/>
          <p14:tracePt t="161794" x="4057650" y="3441700"/>
          <p14:tracePt t="161810" x="4076700" y="3384550"/>
          <p14:tracePt t="161827" x="4108450" y="3327400"/>
          <p14:tracePt t="161844" x="4133850" y="3276600"/>
          <p14:tracePt t="161860" x="4165600" y="3232150"/>
          <p14:tracePt t="161861" x="4171950" y="3213100"/>
          <p14:tracePt t="161877" x="4171950" y="3194050"/>
          <p14:tracePt t="161894" x="4171950" y="3168650"/>
          <p14:tracePt t="161910" x="4171950" y="3162300"/>
          <p14:tracePt t="161973" x="4171950" y="3155950"/>
          <p14:tracePt t="161997" x="4159250" y="3155950"/>
          <p14:tracePt t="162013" x="4146550" y="3162300"/>
          <p14:tracePt t="162029" x="4140200" y="3168650"/>
          <p14:tracePt t="162037" x="4133850" y="3194050"/>
          <p14:tracePt t="162045" x="4121150" y="3213100"/>
          <p14:tracePt t="162060" x="4114800" y="3232150"/>
          <p14:tracePt t="162077" x="4095750" y="3295650"/>
          <p14:tracePt t="162094" x="4070350" y="3340100"/>
          <p14:tracePt t="162111" x="4051300" y="3384550"/>
          <p14:tracePt t="162127" x="4019550" y="3473450"/>
          <p14:tracePt t="162144" x="3949700" y="3568700"/>
          <p14:tracePt t="162161" x="3892550" y="3676650"/>
          <p14:tracePt t="162177" x="3835400" y="3778250"/>
          <p14:tracePt t="162194" x="3778250" y="3867150"/>
          <p14:tracePt t="162211" x="3740150" y="3930650"/>
          <p14:tracePt t="162227" x="3727450" y="3962400"/>
          <p14:tracePt t="162244" x="3702050" y="4019550"/>
          <p14:tracePt t="162261" x="3689350" y="4083050"/>
          <p14:tracePt t="162277" x="3689350" y="4171950"/>
          <p14:tracePt t="162294" x="3689350" y="4229100"/>
          <p14:tracePt t="162311" x="3689350" y="4273550"/>
          <p14:tracePt t="162327" x="3695700" y="4305300"/>
          <p14:tracePt t="162344" x="3702050" y="4330700"/>
          <p14:tracePt t="162361" x="3721100" y="4362450"/>
          <p14:tracePt t="162377" x="3752850" y="4438650"/>
          <p14:tracePt t="162394" x="3778250" y="4489450"/>
          <p14:tracePt t="162411" x="3841750" y="4565650"/>
          <p14:tracePt t="162427" x="3917950" y="4641850"/>
          <p14:tracePt t="162444" x="4019550" y="4699000"/>
          <p14:tracePt t="162461" x="4076700" y="4718050"/>
          <p14:tracePt t="162461" x="4108450" y="4730750"/>
          <p14:tracePt t="162477" x="4152900" y="4756150"/>
          <p14:tracePt t="162494" x="4178300" y="4775200"/>
          <p14:tracePt t="162511" x="4203700" y="4787900"/>
          <p14:tracePt t="162527" x="4222750" y="4826000"/>
          <p14:tracePt t="162544" x="4248150" y="4870450"/>
          <p14:tracePt t="162561" x="4267200" y="4940300"/>
          <p14:tracePt t="162577" x="4286250" y="5016500"/>
          <p14:tracePt t="162594" x="4298950" y="5073650"/>
          <p14:tracePt t="162611" x="4311650" y="5130800"/>
          <p14:tracePt t="162627" x="4311650" y="5187950"/>
          <p14:tracePt t="162644" x="4311650" y="5232400"/>
          <p14:tracePt t="162661" x="4311650" y="5308600"/>
          <p14:tracePt t="162661" x="4311650" y="5327650"/>
          <p14:tracePt t="162677" x="4292600" y="5397500"/>
          <p14:tracePt t="162694" x="4260850" y="5467350"/>
          <p14:tracePt t="162711" x="4222750" y="5549900"/>
          <p14:tracePt t="162727" x="4171950" y="5613400"/>
          <p14:tracePt t="162744" x="4121150" y="5683250"/>
          <p14:tracePt t="162761" x="4076700" y="5746750"/>
          <p14:tracePt t="162777" x="4064000" y="5772150"/>
          <p14:tracePt t="162794" x="4051300" y="5803900"/>
          <p14:tracePt t="162811" x="4044950" y="5810250"/>
          <p14:tracePt t="162827" x="4038600" y="5816600"/>
          <p14:tracePt t="162844" x="4038600" y="5835650"/>
          <p14:tracePt t="162861" x="4032250" y="5842000"/>
          <p14:tracePt t="162885" x="4032250" y="5848350"/>
          <p14:tracePt t="162981" x="4032250" y="5810250"/>
          <p14:tracePt t="162989" x="4032250" y="5784850"/>
          <p14:tracePt t="162997" x="4019550" y="5734050"/>
          <p14:tracePt t="163011" x="4000500" y="5670550"/>
          <p14:tracePt t="163027" x="3924300" y="5568950"/>
          <p14:tracePt t="163044" x="3810000" y="5441950"/>
          <p14:tracePt t="163061" x="3689350" y="5353050"/>
          <p14:tracePt t="163061" x="3594100" y="5302250"/>
          <p14:tracePt t="163077" x="3308350" y="5213350"/>
          <p14:tracePt t="163094" x="2889250" y="5086350"/>
          <p14:tracePt t="163111" x="2286000" y="4908550"/>
          <p14:tracePt t="163127" x="1797050" y="4787900"/>
          <p14:tracePt t="163144" x="1384300" y="4660900"/>
          <p14:tracePt t="163161" x="1155700" y="4591050"/>
          <p14:tracePt t="163177" x="1035050" y="4552950"/>
          <p14:tracePt t="163194" x="990600" y="4514850"/>
          <p14:tracePt t="163211" x="984250" y="4508500"/>
          <p14:tracePt t="163227" x="965200" y="4495800"/>
          <p14:tracePt t="163269" x="965200" y="4489450"/>
          <p14:tracePt t="163285" x="965200" y="4476750"/>
          <p14:tracePt t="163293" x="965200" y="4464050"/>
          <p14:tracePt t="163301" x="990600" y="4445000"/>
          <p14:tracePt t="163311" x="996950" y="4445000"/>
          <p14:tracePt t="163327" x="1066800" y="4406900"/>
          <p14:tracePt t="163344" x="1200150" y="4368800"/>
          <p14:tracePt t="163361" x="1352550" y="4318000"/>
          <p14:tracePt t="163378" x="1517650" y="4254500"/>
          <p14:tracePt t="163394" x="1670050" y="4191000"/>
          <p14:tracePt t="163411" x="1784350" y="4140200"/>
          <p14:tracePt t="163427" x="1860550" y="4089400"/>
          <p14:tracePt t="163444" x="1917700" y="4057650"/>
          <p14:tracePt t="163461" x="1924050" y="4038600"/>
          <p14:tracePt t="163461" x="1924050" y="4000500"/>
          <p14:tracePt t="163477" x="1924050" y="3956050"/>
          <p14:tracePt t="163494" x="1924050" y="3911600"/>
          <p14:tracePt t="163511" x="1860550" y="3860800"/>
          <p14:tracePt t="163527" x="1778000" y="3841750"/>
          <p14:tracePt t="163544" x="1670050" y="3822700"/>
          <p14:tracePt t="163561" x="1555750" y="3810000"/>
          <p14:tracePt t="163577" x="1479550" y="3810000"/>
          <p14:tracePt t="163594" x="1365250" y="3797300"/>
          <p14:tracePt t="163611" x="1289050" y="3797300"/>
          <p14:tracePt t="163627" x="1219200" y="3784600"/>
          <p14:tracePt t="163644" x="1143000" y="3765550"/>
          <p14:tracePt t="163661" x="1073150" y="3759200"/>
          <p14:tracePt t="163662" x="1022350" y="3759200"/>
          <p14:tracePt t="163677" x="895350" y="3733800"/>
          <p14:tracePt t="163694" x="768350" y="3733800"/>
          <p14:tracePt t="163711" x="660400" y="3733800"/>
          <p14:tracePt t="163728" x="533400" y="3733800"/>
          <p14:tracePt t="163744" x="444500" y="3733800"/>
          <p14:tracePt t="163761" x="400050" y="3733800"/>
          <p14:tracePt t="163777" x="393700" y="3733800"/>
          <p14:tracePt t="163837" x="406400" y="3714750"/>
          <p14:tracePt t="163845" x="482600" y="3702050"/>
          <p14:tracePt t="163853" x="641350" y="3676650"/>
          <p14:tracePt t="163861" x="889000" y="3644900"/>
          <p14:tracePt t="163891" x="2476500" y="3505200"/>
          <p14:tracePt t="163894" x="3257550" y="3454400"/>
          <p14:tracePt t="163911" x="5099050" y="3371850"/>
          <p14:tracePt t="163928" x="7150100" y="3263900"/>
          <p14:tracePt t="163944" x="8597900" y="3238500"/>
          <p14:tracePt t="164344" x="9048750" y="3854450"/>
          <p14:tracePt t="164361" x="8909050" y="3930650"/>
          <p14:tracePt t="164378" x="8864600" y="3968750"/>
          <p14:tracePt t="164395" x="8832850" y="4013200"/>
          <p14:tracePt t="164411" x="8832850" y="4057650"/>
          <p14:tracePt t="164428" x="8832850" y="4165600"/>
          <p14:tracePt t="164444" x="8832850" y="4305300"/>
          <p14:tracePt t="164461" x="8832850" y="4495800"/>
          <p14:tracePt t="164461" x="8832850" y="4584700"/>
          <p14:tracePt t="164478" x="8832850" y="4743450"/>
          <p14:tracePt t="164494" x="8832850" y="4933950"/>
          <p14:tracePt t="164511" x="8839200" y="5092700"/>
          <p14:tracePt t="164528" x="8851900" y="5207000"/>
          <p14:tracePt t="164544" x="8851900" y="5276850"/>
          <p14:tracePt t="164561" x="8864600" y="5321300"/>
          <p14:tracePt t="164578" x="8864600" y="5340350"/>
          <p14:tracePt t="164594" x="8820150" y="5378450"/>
          <p14:tracePt t="164611" x="8743950" y="5397500"/>
          <p14:tracePt t="164628" x="8623300" y="5435600"/>
          <p14:tracePt t="164644" x="8528050" y="5467350"/>
          <p14:tracePt t="164661" x="8413750" y="5480050"/>
          <p14:tracePt t="164662" x="8324850" y="5505450"/>
          <p14:tracePt t="164678" x="8204200" y="5505450"/>
          <p14:tracePt t="164694" x="8045450" y="5499100"/>
          <p14:tracePt t="164711" x="7912100" y="5435600"/>
          <p14:tracePt t="164728" x="7721600" y="5327650"/>
          <p14:tracePt t="164744" x="7550150" y="5219700"/>
          <p14:tracePt t="164761" x="7397750" y="5143500"/>
          <p14:tracePt t="164778" x="7258050" y="5086350"/>
          <p14:tracePt t="164795" x="7143750" y="5048250"/>
          <p14:tracePt t="164811" x="7067550" y="5041900"/>
          <p14:tracePt t="164828" x="7010400" y="5041900"/>
          <p14:tracePt t="164844" x="6978650" y="5041900"/>
          <p14:tracePt t="164861" x="6946900" y="5041900"/>
          <p14:tracePt t="164862" x="6934200" y="5041900"/>
          <p14:tracePt t="164878" x="6921500" y="5041900"/>
          <p14:tracePt t="164894" x="6896100" y="5041900"/>
          <p14:tracePt t="164911" x="6889750" y="5041900"/>
          <p14:tracePt t="164928" x="6883400" y="5041900"/>
          <p14:tracePt t="164945" x="6870700" y="5041900"/>
          <p14:tracePt t="164961" x="6851650" y="5041900"/>
          <p14:tracePt t="164978" x="6819900" y="5041900"/>
          <p14:tracePt t="164994" x="6762750" y="5054600"/>
          <p14:tracePt t="165011" x="6705600" y="5073650"/>
          <p14:tracePt t="165028" x="6572250" y="5130800"/>
          <p14:tracePt t="165044" x="6407150" y="5181600"/>
          <p14:tracePt t="165061" x="6248400" y="5194300"/>
          <p14:tracePt t="165062" x="6178550" y="5194300"/>
          <p14:tracePt t="165078" x="6051550" y="5194300"/>
          <p14:tracePt t="165094" x="6000750" y="5194300"/>
          <p14:tracePt t="165111" x="5937250" y="5162550"/>
          <p14:tracePt t="165128" x="5899150" y="5092700"/>
          <p14:tracePt t="165145" x="5854700" y="5022850"/>
          <p14:tracePt t="165161" x="5810250" y="4902200"/>
          <p14:tracePt t="165178" x="5791200" y="4806950"/>
          <p14:tracePt t="165194" x="5778500" y="4699000"/>
          <p14:tracePt t="165211" x="5753100" y="4572000"/>
          <p14:tracePt t="165228" x="5740400" y="4445000"/>
          <p14:tracePt t="165244" x="5715000" y="4279900"/>
          <p14:tracePt t="165261" x="5689600" y="4152900"/>
          <p14:tracePt t="165262" x="5683250" y="4095750"/>
          <p14:tracePt t="165278" x="5657850" y="4000500"/>
          <p14:tracePt t="165295" x="5638800" y="3949700"/>
          <p14:tracePt t="165311" x="5619750" y="3917950"/>
          <p14:tracePt t="165328" x="5613400" y="3886200"/>
          <p14:tracePt t="165344" x="5588000" y="3860800"/>
          <p14:tracePt t="165361" x="5556250" y="3848100"/>
          <p14:tracePt t="165378" x="5467350" y="3816350"/>
          <p14:tracePt t="165395" x="5391150" y="3803650"/>
          <p14:tracePt t="165411" x="5251450" y="3790950"/>
          <p14:tracePt t="165428" x="5067300" y="3752850"/>
          <p14:tracePt t="165445" x="4927600" y="3740150"/>
          <p14:tracePt t="165461" x="4711700" y="3727450"/>
          <p14:tracePt t="165478" x="4584700" y="3695700"/>
          <p14:tracePt t="165495" x="4502150" y="3683000"/>
          <p14:tracePt t="165511" x="4470400" y="3676650"/>
          <p14:tracePt t="165528" x="4432300" y="3644900"/>
          <p14:tracePt t="165545" x="4419600" y="3632200"/>
          <p14:tracePt t="165561" x="4400550" y="3619500"/>
          <p14:tracePt t="165578" x="4387850" y="3594100"/>
          <p14:tracePt t="165594" x="4375150" y="3556000"/>
          <p14:tracePt t="165611" x="4368800" y="3536950"/>
          <p14:tracePt t="165628" x="4368800" y="3492500"/>
          <p14:tracePt t="165645" x="4368800" y="3467100"/>
          <p14:tracePt t="165661" x="4368800" y="3441700"/>
          <p14:tracePt t="165662" x="4368800" y="3435350"/>
          <p14:tracePt t="165678" x="4368800" y="3429000"/>
          <p14:tracePt t="165695" x="4381500" y="3397250"/>
          <p14:tracePt t="165782" x="4387850" y="3384550"/>
          <p14:tracePt t="165798" x="4387850" y="3371850"/>
          <p14:tracePt t="165806" x="4387850" y="3365500"/>
          <p14:tracePt t="165814" x="4368800" y="3346450"/>
          <p14:tracePt t="165828" x="4362450" y="3327400"/>
          <p14:tracePt t="165845" x="4318000" y="3302000"/>
          <p14:tracePt t="165862" x="4248150" y="3206750"/>
          <p14:tracePt t="165878" x="4229100" y="3124200"/>
          <p14:tracePt t="165895" x="4191000" y="2990850"/>
          <p14:tracePt t="165911" x="4152900" y="2794000"/>
          <p14:tracePt t="165928" x="4108450" y="2578100"/>
          <p14:tracePt t="165945" x="4083050" y="2349500"/>
          <p14:tracePt t="165961" x="4032250" y="2184400"/>
          <p14:tracePt t="165978" x="4006850" y="2070100"/>
          <p14:tracePt t="165995" x="4000500" y="2032000"/>
          <p14:tracePt t="166011" x="4000500" y="2025650"/>
          <p14:tracePt t="166078" x="4000500" y="2032000"/>
          <p14:tracePt t="166094" x="4000500" y="2038350"/>
          <p14:tracePt t="166102" x="4000500" y="2044700"/>
          <p14:tracePt t="166111" x="4000500" y="2063750"/>
          <p14:tracePt t="166128" x="3987800" y="2070100"/>
          <p14:tracePt t="166145" x="3981450" y="2076450"/>
          <p14:tracePt t="166161" x="3981450" y="2082800"/>
          <p14:tracePt t="166178" x="3975100" y="2089150"/>
          <p14:tracePt t="166195" x="3975100" y="2101850"/>
          <p14:tracePt t="166414" x="3975100" y="2108200"/>
          <p14:tracePt t="166422" x="3981450" y="2108200"/>
          <p14:tracePt t="166430" x="3994150" y="2108200"/>
          <p14:tracePt t="166445" x="4000500" y="2108200"/>
          <p14:tracePt t="166462" x="4083050" y="2127250"/>
          <p14:tracePt t="166478" x="4152900" y="2139950"/>
          <p14:tracePt t="166495" x="4229100" y="2159000"/>
          <p14:tracePt t="166512" x="4375150" y="2159000"/>
          <p14:tracePt t="166528" x="4419600" y="21526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dirty="0" smtClean="0">
                <a:latin typeface="+mn-lt"/>
              </a:rPr>
              <a:t>Meteoroids, asteroids, comets</a:t>
            </a:r>
            <a:endParaRPr lang="en-CA" sz="4800" b="1" dirty="0">
              <a:latin typeface="+mn-lt"/>
            </a:endParaRPr>
          </a:p>
        </p:txBody>
      </p:sp>
      <p:sp>
        <p:nvSpPr>
          <p:cNvPr id="3" name="TextBox 2"/>
          <p:cNvSpPr txBox="1"/>
          <p:nvPr/>
        </p:nvSpPr>
        <p:spPr>
          <a:xfrm>
            <a:off x="773722" y="1465385"/>
            <a:ext cx="7831015" cy="4832092"/>
          </a:xfrm>
          <a:prstGeom prst="rect">
            <a:avLst/>
          </a:prstGeom>
          <a:noFill/>
        </p:spPr>
        <p:txBody>
          <a:bodyPr wrap="square" rtlCol="0">
            <a:spAutoFit/>
          </a:bodyPr>
          <a:lstStyle/>
          <a:p>
            <a:pPr>
              <a:spcAft>
                <a:spcPts val="600"/>
              </a:spcAft>
            </a:pPr>
            <a:r>
              <a:rPr lang="en-CA" sz="2400" b="1" dirty="0" err="1" smtClean="0"/>
              <a:t>Meteroids</a:t>
            </a:r>
            <a:r>
              <a:rPr lang="en-CA" sz="2400" dirty="0" smtClean="0"/>
              <a:t>, </a:t>
            </a:r>
            <a:r>
              <a:rPr lang="en-CA" sz="2400" b="1" dirty="0" smtClean="0"/>
              <a:t>asteroids</a:t>
            </a:r>
            <a:r>
              <a:rPr lang="en-CA" sz="2400" dirty="0" smtClean="0"/>
              <a:t> and </a:t>
            </a:r>
            <a:r>
              <a:rPr lang="en-CA" sz="2400" b="1" dirty="0" smtClean="0"/>
              <a:t>comets</a:t>
            </a:r>
            <a:r>
              <a:rPr lang="en-CA" sz="2400" dirty="0" smtClean="0"/>
              <a:t> are the left-over </a:t>
            </a:r>
            <a:r>
              <a:rPr lang="en-CA" sz="2400" b="1" dirty="0" smtClean="0"/>
              <a:t>remnants</a:t>
            </a:r>
            <a:r>
              <a:rPr lang="en-CA" sz="2400" dirty="0" smtClean="0"/>
              <a:t> that were not assembled into planets.  The divisions between them and </a:t>
            </a:r>
            <a:r>
              <a:rPr lang="en-CA" sz="2400" b="1" dirty="0" smtClean="0"/>
              <a:t>dwarf planets </a:t>
            </a:r>
            <a:r>
              <a:rPr lang="en-CA" sz="2400" dirty="0" smtClean="0"/>
              <a:t>is “colloquial” .</a:t>
            </a:r>
          </a:p>
          <a:p>
            <a:pPr>
              <a:spcAft>
                <a:spcPts val="600"/>
              </a:spcAft>
            </a:pPr>
            <a:r>
              <a:rPr lang="en-CA" sz="2400" dirty="0" smtClean="0"/>
              <a:t>My colloquial definitions:</a:t>
            </a:r>
            <a:endParaRPr lang="en-CA" sz="2400" dirty="0"/>
          </a:p>
          <a:p>
            <a:pPr marL="342900" indent="-342900">
              <a:spcAft>
                <a:spcPts val="600"/>
              </a:spcAft>
              <a:buFont typeface="Arial" panose="020B0604020202020204" pitchFamily="34" charset="0"/>
              <a:buChar char="•"/>
            </a:pPr>
            <a:r>
              <a:rPr lang="en-CA" sz="2400" b="1" dirty="0" smtClean="0">
                <a:hlinkClick r:id="rId4"/>
              </a:rPr>
              <a:t>Meteoroids</a:t>
            </a:r>
            <a:r>
              <a:rPr lang="en-CA" sz="2400" b="1" dirty="0" smtClean="0"/>
              <a:t> </a:t>
            </a:r>
            <a:r>
              <a:rPr lang="en-CA" sz="2400" dirty="0" smtClean="0"/>
              <a:t>are rocky-to-metallic bodies that are not as large as what we might call asteroids.  Those that manage to survive a fall through the atmosphere to Earth’s surface are called </a:t>
            </a:r>
            <a:r>
              <a:rPr lang="en-CA" sz="2400" b="1" dirty="0" smtClean="0"/>
              <a:t>meteorites</a:t>
            </a:r>
            <a:r>
              <a:rPr lang="en-CA" sz="2400" dirty="0" smtClean="0"/>
              <a:t>.</a:t>
            </a:r>
          </a:p>
          <a:p>
            <a:pPr marL="342900" lvl="0" indent="-342900">
              <a:spcAft>
                <a:spcPts val="600"/>
              </a:spcAft>
              <a:buFont typeface="Arial" panose="020B0604020202020204" pitchFamily="34" charset="0"/>
              <a:buChar char="•"/>
            </a:pPr>
            <a:r>
              <a:rPr lang="en-CA" sz="2400" b="1" dirty="0">
                <a:solidFill>
                  <a:prstClr val="black"/>
                </a:solidFill>
                <a:hlinkClick r:id="rId5"/>
              </a:rPr>
              <a:t>Asteroids</a:t>
            </a:r>
            <a:r>
              <a:rPr lang="en-CA" sz="2400" b="1" dirty="0">
                <a:solidFill>
                  <a:prstClr val="black"/>
                </a:solidFill>
              </a:rPr>
              <a:t> </a:t>
            </a:r>
            <a:r>
              <a:rPr lang="en-CA" sz="2400" dirty="0">
                <a:solidFill>
                  <a:prstClr val="black"/>
                </a:solidFill>
              </a:rPr>
              <a:t>are large equivalents of meteoroids some scaling large enough to be considered “dwarf planets” (e.g. Ceres). </a:t>
            </a:r>
            <a:endParaRPr lang="en-CA" sz="2400" dirty="0"/>
          </a:p>
          <a:p>
            <a:pPr marL="342900" indent="-342900">
              <a:spcAft>
                <a:spcPts val="600"/>
              </a:spcAft>
              <a:buFont typeface="Arial" panose="020B0604020202020204" pitchFamily="34" charset="0"/>
              <a:buChar char="•"/>
            </a:pPr>
            <a:r>
              <a:rPr lang="en-CA" sz="2400" b="1" dirty="0" smtClean="0">
                <a:hlinkClick r:id="rId6"/>
              </a:rPr>
              <a:t>Comets</a:t>
            </a:r>
            <a:r>
              <a:rPr lang="en-CA" sz="2400" dirty="0" smtClean="0"/>
              <a:t> are bodies largely composed of water and other ices and dusts.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797012"/>
      </p:ext>
    </p:extLst>
  </p:cSld>
  <p:clrMapOvr>
    <a:masterClrMapping/>
  </p:clrMapOvr>
  <mc:AlternateContent xmlns:mc="http://schemas.openxmlformats.org/markup-compatibility/2006">
    <mc:Choice xmlns:p14="http://schemas.microsoft.com/office/powerpoint/2010/main" Requires="p14">
      <p:transition spd="slow" p14:dur="2000" advTm="81858"/>
    </mc:Choice>
    <mc:Fallback>
      <p:transition spd="slow" advTm="81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Comets too?  </a:t>
            </a:r>
            <a:r>
              <a:rPr lang="en-CA" sz="4800" b="1" dirty="0" smtClean="0">
                <a:latin typeface="+mn-lt"/>
                <a:hlinkClick r:id="rId4"/>
              </a:rPr>
              <a:t>Tunguska Event</a:t>
            </a:r>
            <a:endParaRPr lang="en-CA" sz="4800" b="1" dirty="0">
              <a:latin typeface="+mn-lt"/>
            </a:endParaRPr>
          </a:p>
        </p:txBody>
      </p:sp>
      <p:sp>
        <p:nvSpPr>
          <p:cNvPr id="4" name="Rectangle 3"/>
          <p:cNvSpPr/>
          <p:nvPr/>
        </p:nvSpPr>
        <p:spPr>
          <a:xfrm>
            <a:off x="832339" y="1529752"/>
            <a:ext cx="7491046" cy="1938992"/>
          </a:xfrm>
          <a:prstGeom prst="rect">
            <a:avLst/>
          </a:prstGeom>
        </p:spPr>
        <p:txBody>
          <a:bodyPr wrap="square">
            <a:spAutoFit/>
          </a:bodyPr>
          <a:lstStyle/>
          <a:p>
            <a:r>
              <a:rPr lang="en-CA" sz="2400" dirty="0" smtClean="0"/>
              <a:t>On </a:t>
            </a:r>
            <a:r>
              <a:rPr lang="en-CA" sz="2400" dirty="0"/>
              <a:t>the morning of 30 June 1908 </a:t>
            </a:r>
            <a:r>
              <a:rPr lang="en-CA" sz="2400" dirty="0" smtClean="0"/>
              <a:t>an explosion </a:t>
            </a:r>
            <a:r>
              <a:rPr lang="en-CA" sz="2400" dirty="0"/>
              <a:t>over the sparsely populated Eastern Siberian Taiga flattened 2,000 km</a:t>
            </a:r>
            <a:r>
              <a:rPr lang="en-CA" sz="2400" baseline="30000" dirty="0"/>
              <a:t>2</a:t>
            </a:r>
            <a:r>
              <a:rPr lang="en-CA" sz="2400" dirty="0"/>
              <a:t> </a:t>
            </a:r>
            <a:r>
              <a:rPr lang="en-CA" sz="2400" dirty="0" smtClean="0"/>
              <a:t>of </a:t>
            </a:r>
            <a:r>
              <a:rPr lang="en-CA" sz="2400" dirty="0"/>
              <a:t>forest </a:t>
            </a:r>
            <a:r>
              <a:rPr lang="en-CA" sz="2400" dirty="0" smtClean="0"/>
              <a:t>but </a:t>
            </a:r>
            <a:r>
              <a:rPr lang="en-CA" sz="2400" dirty="0"/>
              <a:t>caused no known human </a:t>
            </a:r>
            <a:r>
              <a:rPr lang="en-CA" sz="2400" dirty="0" smtClean="0"/>
              <a:t>casualties.  It may have been a comet strike.</a:t>
            </a:r>
          </a:p>
          <a:p>
            <a:endParaRPr lang="en-CA" sz="24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1199" y="2906013"/>
            <a:ext cx="3746032" cy="2476190"/>
          </a:xfrm>
          <a:prstGeom prst="rect">
            <a:avLst/>
          </a:prstGeom>
        </p:spPr>
      </p:pic>
      <p:sp>
        <p:nvSpPr>
          <p:cNvPr id="7" name="TextBox 6"/>
          <p:cNvSpPr txBox="1"/>
          <p:nvPr/>
        </p:nvSpPr>
        <p:spPr>
          <a:xfrm>
            <a:off x="855785" y="3106615"/>
            <a:ext cx="4032738" cy="2308324"/>
          </a:xfrm>
          <a:prstGeom prst="rect">
            <a:avLst/>
          </a:prstGeom>
          <a:noFill/>
        </p:spPr>
        <p:txBody>
          <a:bodyPr wrap="square" rtlCol="0">
            <a:spAutoFit/>
          </a:bodyPr>
          <a:lstStyle/>
          <a:p>
            <a:r>
              <a:rPr lang="en-CA" sz="2400" dirty="0"/>
              <a:t>Comets are made of low density dusts and ice but because their orbits are so eccentric, they may pass by (or strike) Earth with incredible speeds, up to 80000 km/hr.   </a:t>
            </a:r>
          </a:p>
        </p:txBody>
      </p:sp>
      <p:sp>
        <p:nvSpPr>
          <p:cNvPr id="8" name="TextBox 7"/>
          <p:cNvSpPr txBox="1"/>
          <p:nvPr/>
        </p:nvSpPr>
        <p:spPr>
          <a:xfrm>
            <a:off x="830487" y="5411126"/>
            <a:ext cx="8181473" cy="830997"/>
          </a:xfrm>
          <a:prstGeom prst="rect">
            <a:avLst/>
          </a:prstGeom>
          <a:noFill/>
        </p:spPr>
        <p:txBody>
          <a:bodyPr wrap="square" rtlCol="0">
            <a:spAutoFit/>
          </a:bodyPr>
          <a:lstStyle/>
          <a:p>
            <a:r>
              <a:rPr lang="en-CA" sz="2400" dirty="0"/>
              <a:t>Even though they may not carry much mass, the energy they bring to collision is high because of their high impact speeds. </a:t>
            </a:r>
          </a:p>
        </p:txBody>
      </p:sp>
      <p:sp>
        <p:nvSpPr>
          <p:cNvPr id="10" name="Rectangle 9"/>
          <p:cNvSpPr/>
          <p:nvPr/>
        </p:nvSpPr>
        <p:spPr>
          <a:xfrm>
            <a:off x="6318738" y="4944180"/>
            <a:ext cx="2555629" cy="369332"/>
          </a:xfrm>
          <a:prstGeom prst="rect">
            <a:avLst/>
          </a:prstGeom>
        </p:spPr>
        <p:txBody>
          <a:bodyPr wrap="square">
            <a:spAutoFit/>
          </a:bodyPr>
          <a:lstStyle/>
          <a:p>
            <a:r>
              <a:rPr lang="en-CA" dirty="0" smtClean="0">
                <a:solidFill>
                  <a:srgbClr val="FF0000"/>
                </a:solidFill>
                <a:hlinkClick r:id="rId6" tooltip="Leonid Kulik"/>
              </a:rPr>
              <a:t> </a:t>
            </a:r>
            <a:r>
              <a:rPr lang="en-CA" dirty="0" smtClean="0">
                <a:solidFill>
                  <a:srgbClr val="FF0000"/>
                </a:solidFill>
              </a:rPr>
              <a:t> Photo by  </a:t>
            </a:r>
            <a:r>
              <a:rPr lang="en-CA" dirty="0" smtClean="0">
                <a:hlinkClick r:id="rId6" tooltip="Leonid Kulik"/>
              </a:rPr>
              <a:t>Leonid </a:t>
            </a:r>
            <a:r>
              <a:rPr lang="en-CA" dirty="0" err="1">
                <a:hlinkClick r:id="rId6" tooltip="Leonid Kulik"/>
              </a:rPr>
              <a:t>Kulik</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11107546"/>
      </p:ext>
    </p:extLst>
  </p:cSld>
  <p:clrMapOvr>
    <a:masterClrMapping/>
  </p:clrMapOvr>
  <mc:AlternateContent xmlns:mc="http://schemas.openxmlformats.org/markup-compatibility/2006">
    <mc:Choice xmlns:p14="http://schemas.microsoft.com/office/powerpoint/2010/main" Requires="p14">
      <p:transition spd="slow" p14:dur="2000" advTm="146578"/>
    </mc:Choice>
    <mc:Fallback>
      <p:transition spd="slow" advTm="146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44" x="4343400" y="2108200"/>
          <p14:tracePt t="1352" x="3924300" y="1911350"/>
          <p14:tracePt t="1368" x="2813050" y="1492250"/>
          <p14:tracePt t="1385" x="2393950" y="1295400"/>
          <p14:tracePt t="1401" x="2400300" y="1225550"/>
          <p14:tracePt t="1418" x="2571750" y="1123950"/>
          <p14:tracePt t="1435" x="2667000" y="1073150"/>
          <p14:tracePt t="1451" x="2679700" y="1060450"/>
          <p14:tracePt t="1472" x="2679700" y="1054100"/>
          <p14:tracePt t="1552" x="2679700" y="1041400"/>
          <p14:tracePt t="1568" x="2673350" y="1041400"/>
          <p14:tracePt t="1576" x="2647950" y="1041400"/>
          <p14:tracePt t="1585" x="2641600" y="1041400"/>
          <p14:tracePt t="1602" x="2584450" y="1041400"/>
          <p14:tracePt t="1618" x="2520950" y="1047750"/>
          <p14:tracePt t="1635" x="2470150" y="1073150"/>
          <p14:tracePt t="1652" x="2425700" y="1136650"/>
          <p14:tracePt t="1668" x="2393950" y="1168400"/>
          <p14:tracePt t="1685" x="2387600" y="1219200"/>
          <p14:tracePt t="1701" x="2381250" y="1257300"/>
          <p14:tracePt t="1718" x="2381250" y="1263650"/>
          <p14:tracePt t="1735" x="2381250" y="1289050"/>
          <p14:tracePt t="1752" x="2381250" y="1320800"/>
          <p14:tracePt t="1768" x="2419350" y="1346200"/>
          <p14:tracePt t="1785" x="2495550" y="1358900"/>
          <p14:tracePt t="1801" x="2673350" y="1384300"/>
          <p14:tracePt t="1818" x="2857500" y="1422400"/>
          <p14:tracePt t="1835" x="3028950" y="1422400"/>
          <p14:tracePt t="1851" x="3175000" y="1422400"/>
          <p14:tracePt t="1868" x="3270250" y="1422400"/>
          <p14:tracePt t="1885" x="3308350" y="1416050"/>
          <p14:tracePt t="1901" x="3314700" y="1409700"/>
          <p14:tracePt t="2048" x="3295650" y="1403350"/>
          <p14:tracePt t="2056" x="3257550" y="1390650"/>
          <p14:tracePt t="2068" x="3225800" y="1390650"/>
          <p14:tracePt t="2085" x="3149600" y="1390650"/>
          <p14:tracePt t="2101" x="3054350" y="1390650"/>
          <p14:tracePt t="2132" x="2965450" y="1390650"/>
          <p14:tracePt t="2136" x="2959100" y="1390650"/>
          <p14:tracePt t="2152" x="2946400" y="1390650"/>
          <p14:tracePt t="2240" x="2927350" y="1390650"/>
          <p14:tracePt t="2264" x="2921000" y="1390650"/>
          <p14:tracePt t="2272" x="2914650" y="1390650"/>
          <p14:tracePt t="2280" x="2889250" y="1390650"/>
          <p14:tracePt t="2288" x="2857500" y="1390650"/>
          <p14:tracePt t="2301" x="2806700" y="1390650"/>
          <p14:tracePt t="2318" x="2635250" y="1390650"/>
          <p14:tracePt t="2335" x="2343150" y="1390650"/>
          <p14:tracePt t="2352" x="1936750" y="1403350"/>
          <p14:tracePt t="2352" x="1733550" y="1435100"/>
          <p14:tracePt t="2368" x="1409700" y="1460500"/>
          <p14:tracePt t="2385" x="1155700" y="1517650"/>
          <p14:tracePt t="2402" x="1066800" y="1524000"/>
          <p14:tracePt t="2418" x="1016000" y="1536700"/>
          <p14:tracePt t="2435" x="990600" y="1555750"/>
          <p14:tracePt t="2600" x="990600" y="1536700"/>
          <p14:tracePt t="2616" x="996950" y="1530350"/>
          <p14:tracePt t="2624" x="1003300" y="1524000"/>
          <p14:tracePt t="2640" x="1022350" y="1504950"/>
          <p14:tracePt t="2651" x="1028700" y="1498600"/>
          <p14:tracePt t="2668" x="1073150" y="1492250"/>
          <p14:tracePt t="2685" x="1104900" y="1473200"/>
          <p14:tracePt t="2701" x="1162050" y="1466850"/>
          <p14:tracePt t="2718" x="1219200" y="1454150"/>
          <p14:tracePt t="2735" x="1289050" y="1435100"/>
          <p14:tracePt t="2752" x="1333500" y="1435100"/>
          <p14:tracePt t="2752" x="1384300" y="1435100"/>
          <p14:tracePt t="2768" x="1479550" y="1466850"/>
          <p14:tracePt t="2785" x="1631950" y="1530350"/>
          <p14:tracePt t="2802" x="1765300" y="1581150"/>
          <p14:tracePt t="2818" x="1898650" y="1619250"/>
          <p14:tracePt t="2835" x="1968500" y="1625600"/>
          <p14:tracePt t="2852" x="1987550" y="1625600"/>
          <p14:tracePt t="2868" x="2019300" y="1625600"/>
          <p14:tracePt t="2885" x="2070100" y="1612900"/>
          <p14:tracePt t="2902" x="2101850" y="1593850"/>
          <p14:tracePt t="2918" x="2159000" y="1562100"/>
          <p14:tracePt t="2935" x="2254250" y="1543050"/>
          <p14:tracePt t="2952" x="2438400" y="1492250"/>
          <p14:tracePt t="2968" x="2603500" y="1454150"/>
          <p14:tracePt t="2985" x="2717800" y="1441450"/>
          <p14:tracePt t="3002" x="2762250" y="1435100"/>
          <p14:tracePt t="3018" x="2781300" y="1435100"/>
          <p14:tracePt t="3035" x="2800350" y="1435100"/>
          <p14:tracePt t="3052" x="2806700" y="1435100"/>
          <p14:tracePt t="3068" x="2813050" y="1435100"/>
          <p14:tracePt t="3085" x="2838450" y="1435100"/>
          <p14:tracePt t="3102" x="2870200" y="1441450"/>
          <p14:tracePt t="3118" x="2895600" y="1454150"/>
          <p14:tracePt t="3135" x="2940050" y="1460500"/>
          <p14:tracePt t="3152" x="3003550" y="1473200"/>
          <p14:tracePt t="3168" x="3035300" y="1473200"/>
          <p14:tracePt t="3185" x="3060700" y="1473200"/>
          <p14:tracePt t="3202" x="3067050" y="1473200"/>
          <p14:tracePt t="3218" x="3086100" y="1479550"/>
          <p14:tracePt t="3235" x="3092450" y="1485900"/>
          <p14:tracePt t="3252" x="3098800" y="1485900"/>
          <p14:tracePt t="3272" x="3105150" y="1485900"/>
          <p14:tracePt t="3288" x="3111500" y="1485900"/>
          <p14:tracePt t="3302" x="3136900" y="1492250"/>
          <p14:tracePt t="3318" x="3181350" y="1492250"/>
          <p14:tracePt t="3335" x="3244850" y="1492250"/>
          <p14:tracePt t="3352" x="3327400" y="1492250"/>
          <p14:tracePt t="3352" x="3365500" y="1492250"/>
          <p14:tracePt t="3368" x="3429000" y="1492250"/>
          <p14:tracePt t="3385" x="3479800" y="1492250"/>
          <p14:tracePt t="3402" x="3511550" y="1492250"/>
          <p14:tracePt t="3418" x="3524250" y="1504950"/>
          <p14:tracePt t="3520" x="3543300" y="1504950"/>
          <p14:tracePt t="3528" x="3549650" y="1504950"/>
          <p14:tracePt t="3536" x="3556000" y="1504950"/>
          <p14:tracePt t="3552" x="3581400" y="1504950"/>
          <p14:tracePt t="3569" x="3657600" y="1504950"/>
          <p14:tracePt t="3585" x="3714750" y="1492250"/>
          <p14:tracePt t="3602" x="3733800" y="1479550"/>
          <p14:tracePt t="3618" x="3752850" y="1473200"/>
          <p14:tracePt t="3635" x="3771900" y="1466850"/>
          <p14:tracePt t="3656" x="3784600" y="1460500"/>
          <p14:tracePt t="3669" x="3790950" y="1454150"/>
          <p14:tracePt t="3685" x="3810000" y="1435100"/>
          <p14:tracePt t="3702" x="3841750" y="1397000"/>
          <p14:tracePt t="3719" x="3886200" y="1352550"/>
          <p14:tracePt t="3735" x="3949700" y="1289050"/>
          <p14:tracePt t="3752" x="3975100" y="1244600"/>
          <p14:tracePt t="3753" x="4006850" y="1212850"/>
          <p14:tracePt t="3768" x="4025900" y="1181100"/>
          <p14:tracePt t="3785" x="4032250" y="1155700"/>
          <p14:tracePt t="3802" x="4038600" y="1136650"/>
          <p14:tracePt t="3819" x="4044950" y="1117600"/>
          <p14:tracePt t="3835" x="4044950" y="1092200"/>
          <p14:tracePt t="3852" x="4044950" y="1060450"/>
          <p14:tracePt t="3869" x="4051300" y="1041400"/>
          <p14:tracePt t="3885" x="4051300" y="996950"/>
          <p14:tracePt t="3902" x="4051300" y="958850"/>
          <p14:tracePt t="3919" x="4064000" y="933450"/>
          <p14:tracePt t="3935" x="4064000" y="927100"/>
          <p14:tracePt t="3952" x="4064000" y="920750"/>
          <p14:tracePt t="3969" x="4051300" y="914400"/>
          <p14:tracePt t="3985" x="4032250" y="908050"/>
          <p14:tracePt t="4002" x="3994150" y="908050"/>
          <p14:tracePt t="4019" x="3962400" y="889000"/>
          <p14:tracePt t="4035" x="3943350" y="889000"/>
          <p14:tracePt t="4052" x="3917950" y="882650"/>
          <p14:tracePt t="4069" x="3905250" y="882650"/>
          <p14:tracePt t="4085" x="3879850" y="882650"/>
          <p14:tracePt t="4102" x="3848100" y="882650"/>
          <p14:tracePt t="4119" x="3835400" y="882650"/>
          <p14:tracePt t="4135" x="3803650" y="882650"/>
          <p14:tracePt t="4137" x="3784600" y="882650"/>
          <p14:tracePt t="4152" x="3695700" y="882650"/>
          <p14:tracePt t="4169" x="3568700" y="889000"/>
          <p14:tracePt t="4185" x="3409950" y="895350"/>
          <p14:tracePt t="4202" x="3282950" y="908050"/>
          <p14:tracePt t="4219" x="3155950" y="908050"/>
          <p14:tracePt t="4235" x="3016250" y="908050"/>
          <p14:tracePt t="4252" x="2933700" y="908050"/>
          <p14:tracePt t="4269" x="2838450" y="895350"/>
          <p14:tracePt t="4285" x="2762250" y="876300"/>
          <p14:tracePt t="4302" x="2692400" y="857250"/>
          <p14:tracePt t="4319" x="2647950" y="838200"/>
          <p14:tracePt t="4335" x="2559050" y="838200"/>
          <p14:tracePt t="4352" x="2432050" y="838200"/>
          <p14:tracePt t="4352" x="2362200" y="838200"/>
          <p14:tracePt t="4369" x="2171700" y="838200"/>
          <p14:tracePt t="4385" x="1962150" y="838200"/>
          <p14:tracePt t="4402" x="1752600" y="838200"/>
          <p14:tracePt t="4419" x="1593850" y="838200"/>
          <p14:tracePt t="4435" x="1485900" y="819150"/>
          <p14:tracePt t="4452" x="1403350" y="800100"/>
          <p14:tracePt t="4469" x="1346200" y="787400"/>
          <p14:tracePt t="4485" x="1308100" y="781050"/>
          <p14:tracePt t="4502" x="1276350" y="781050"/>
          <p14:tracePt t="4519" x="1257300" y="781050"/>
          <p14:tracePt t="4535" x="1225550" y="781050"/>
          <p14:tracePt t="4552" x="1181100" y="806450"/>
          <p14:tracePt t="4553" x="1174750" y="812800"/>
          <p14:tracePt t="4569" x="1155700" y="838200"/>
          <p14:tracePt t="4585" x="1130300" y="876300"/>
          <p14:tracePt t="4602" x="1123950" y="882650"/>
          <p14:tracePt t="4619" x="1104900" y="895350"/>
          <p14:tracePt t="4635" x="1092200" y="920750"/>
          <p14:tracePt t="4652" x="1085850" y="927100"/>
          <p14:tracePt t="4669" x="1079500" y="939800"/>
          <p14:tracePt t="4685" x="1060450" y="965200"/>
          <p14:tracePt t="4702" x="1054100" y="990600"/>
          <p14:tracePt t="4718" x="1054100" y="1003300"/>
          <p14:tracePt t="4735" x="1054100" y="1028700"/>
          <p14:tracePt t="4752" x="1060450" y="1041400"/>
          <p14:tracePt t="4769" x="1066800" y="1060450"/>
          <p14:tracePt t="4785" x="1073150" y="1073150"/>
          <p14:tracePt t="4802" x="1092200" y="1098550"/>
          <p14:tracePt t="4819" x="1098550" y="1111250"/>
          <p14:tracePt t="4835" x="1111250" y="1155700"/>
          <p14:tracePt t="4852" x="1117600" y="1174750"/>
          <p14:tracePt t="4869" x="1143000" y="1212850"/>
          <p14:tracePt t="4885" x="1155700" y="1231900"/>
          <p14:tracePt t="4902" x="1162050" y="1244600"/>
          <p14:tracePt t="4919" x="1162050" y="1270000"/>
          <p14:tracePt t="4935" x="1174750" y="1282700"/>
          <p14:tracePt t="4952" x="1181100" y="1301750"/>
          <p14:tracePt t="4953" x="1187450" y="1308100"/>
          <p14:tracePt t="4969" x="1206500" y="1314450"/>
          <p14:tracePt t="4985" x="1250950" y="1320800"/>
          <p14:tracePt t="5002" x="1295400" y="1352550"/>
          <p14:tracePt t="5019" x="1377950" y="1358900"/>
          <p14:tracePt t="5035" x="1473200" y="1384300"/>
          <p14:tracePt t="5052" x="1651000" y="1422400"/>
          <p14:tracePt t="5069" x="1847850" y="1447800"/>
          <p14:tracePt t="5085" x="2057400" y="1447800"/>
          <p14:tracePt t="5102" x="2298700" y="1447800"/>
          <p14:tracePt t="5119" x="2546350" y="1447800"/>
          <p14:tracePt t="5136" x="2800350" y="1447800"/>
          <p14:tracePt t="5152" x="3079750" y="1447800"/>
          <p14:tracePt t="5153" x="3219450" y="1447800"/>
          <p14:tracePt t="5169" x="3479800" y="1492250"/>
          <p14:tracePt t="5186" x="3689350" y="1492250"/>
          <p14:tracePt t="5202" x="3867150" y="1504950"/>
          <p14:tracePt t="5219" x="3975100" y="1504950"/>
          <p14:tracePt t="5236" x="4032250" y="1504950"/>
          <p14:tracePt t="5252" x="4070350" y="1492250"/>
          <p14:tracePt t="5269" x="4108450" y="1479550"/>
          <p14:tracePt t="5286" x="4133850" y="1466850"/>
          <p14:tracePt t="5302" x="4159250" y="1454150"/>
          <p14:tracePt t="5319" x="4171950" y="1441450"/>
          <p14:tracePt t="5336" x="4184650" y="1441450"/>
          <p14:tracePt t="5352" x="4203700" y="1435100"/>
          <p14:tracePt t="5369" x="4222750" y="1428750"/>
          <p14:tracePt t="5386" x="4235450" y="1409700"/>
          <p14:tracePt t="5402" x="4241800" y="1403350"/>
          <p14:tracePt t="5419" x="4248150" y="1377950"/>
          <p14:tracePt t="5436" x="4267200" y="1365250"/>
          <p14:tracePt t="5452" x="4273550" y="1339850"/>
          <p14:tracePt t="5469" x="4273550" y="1295400"/>
          <p14:tracePt t="5486" x="4273550" y="1282700"/>
          <p14:tracePt t="5502" x="4273550" y="1276350"/>
          <p14:tracePt t="5519" x="4273550" y="1250950"/>
          <p14:tracePt t="5536" x="4273550" y="1238250"/>
          <p14:tracePt t="5552" x="4248150" y="1212850"/>
          <p14:tracePt t="5553" x="4241800" y="1206500"/>
          <p14:tracePt t="5569" x="4171950" y="1162050"/>
          <p14:tracePt t="5586" x="4140200" y="1143000"/>
          <p14:tracePt t="5602" x="4089400" y="1104900"/>
          <p14:tracePt t="5619" x="4032250" y="1060450"/>
          <p14:tracePt t="5636" x="4000500" y="1047750"/>
          <p14:tracePt t="5652" x="3987800" y="1035050"/>
          <p14:tracePt t="5673" x="3981450" y="1028700"/>
          <p14:tracePt t="6017" x="3968750" y="1035050"/>
          <p14:tracePt t="6025" x="3937000" y="1054100"/>
          <p14:tracePt t="6036" x="3879850" y="1073150"/>
          <p14:tracePt t="6052" x="3733800" y="1136650"/>
          <p14:tracePt t="6069" x="3600450" y="1162050"/>
          <p14:tracePt t="6086" x="3543300" y="1162050"/>
          <p14:tracePt t="6102" x="3524250" y="1162050"/>
          <p14:tracePt t="6153" x="3517900" y="1162050"/>
          <p14:tracePt t="6177" x="3505200" y="1162050"/>
          <p14:tracePt t="6273" x="3498850" y="1168400"/>
          <p14:tracePt t="6289" x="3530600" y="1193800"/>
          <p14:tracePt t="6297" x="3549650" y="1206500"/>
          <p14:tracePt t="6305" x="3575050" y="1212850"/>
          <p14:tracePt t="6319" x="3619500" y="1244600"/>
          <p14:tracePt t="6336" x="3683000" y="1301750"/>
          <p14:tracePt t="6353" x="3746500" y="1339850"/>
          <p14:tracePt t="6353" x="3759200" y="1346200"/>
          <p14:tracePt t="6369" x="3797300" y="1365250"/>
          <p14:tracePt t="6386" x="3829050" y="1384300"/>
          <p14:tracePt t="6402" x="3860800" y="1403350"/>
          <p14:tracePt t="6419" x="3879850" y="1409700"/>
          <p14:tracePt t="6436" x="3886200" y="1409700"/>
          <p14:tracePt t="6452" x="3911600" y="1435100"/>
          <p14:tracePt t="6469" x="3917950" y="1441450"/>
          <p14:tracePt t="6486" x="3924300" y="1447800"/>
          <p14:tracePt t="6502" x="3943350" y="1454150"/>
          <p14:tracePt t="6519" x="3943350" y="1466850"/>
          <p14:tracePt t="6536" x="3949700" y="1473200"/>
          <p14:tracePt t="7178" x="3956050" y="1479550"/>
          <p14:tracePt t="7185" x="3975100" y="1479550"/>
          <p14:tracePt t="7193" x="4013200" y="1485900"/>
          <p14:tracePt t="7203" x="4057650" y="1511300"/>
          <p14:tracePt t="7219" x="4216400" y="1524000"/>
          <p14:tracePt t="7236" x="4495800" y="1536700"/>
          <p14:tracePt t="7253" x="4851400" y="1536700"/>
          <p14:tracePt t="7269" x="5251450" y="1536700"/>
          <p14:tracePt t="7286" x="5575300" y="1422400"/>
          <p14:tracePt t="7303" x="5695950" y="1365250"/>
          <p14:tracePt t="7319" x="5702300" y="1358900"/>
          <p14:tracePt t="7336" x="5702300" y="1339850"/>
          <p14:tracePt t="7353" x="5702300" y="1333500"/>
          <p14:tracePt t="7377" x="5702300" y="1327150"/>
          <p14:tracePt t="7393" x="5695950" y="1320800"/>
          <p14:tracePt t="7403" x="5689600" y="1314450"/>
          <p14:tracePt t="7419" x="5651500" y="1295400"/>
          <p14:tracePt t="7436" x="5607050" y="1289050"/>
          <p14:tracePt t="7453" x="5549900" y="1244600"/>
          <p14:tracePt t="7469" x="5511800" y="1231900"/>
          <p14:tracePt t="7486" x="5461000" y="1219200"/>
          <p14:tracePt t="7503" x="5422900" y="1193800"/>
          <p14:tracePt t="7519" x="5397500" y="1174750"/>
          <p14:tracePt t="7536" x="5372100" y="1149350"/>
          <p14:tracePt t="7553" x="5359400" y="1143000"/>
          <p14:tracePt t="7585" x="5359400" y="1123950"/>
          <p14:tracePt t="7594" x="5365750" y="1117600"/>
          <p14:tracePt t="7603" x="5365750" y="1111250"/>
          <p14:tracePt t="7619" x="5397500" y="1073150"/>
          <p14:tracePt t="7636" x="5422900" y="1054100"/>
          <p14:tracePt t="7653" x="5429250" y="1041400"/>
          <p14:tracePt t="7669" x="5435600" y="1035050"/>
          <p14:tracePt t="7713" x="5454650" y="1035050"/>
          <p14:tracePt t="7753" x="5461000" y="1035050"/>
          <p14:tracePt t="7761" x="5467350" y="1035050"/>
          <p14:tracePt t="7770" x="5492750" y="1035050"/>
          <p14:tracePt t="7786" x="5537200" y="1016000"/>
          <p14:tracePt t="7803" x="5594350" y="990600"/>
          <p14:tracePt t="7820" x="5632450" y="958850"/>
          <p14:tracePt t="7836" x="5676900" y="920750"/>
          <p14:tracePt t="7853" x="5702300" y="908050"/>
          <p14:tracePt t="7870" x="5721350" y="889000"/>
          <p14:tracePt t="7886" x="5727700" y="882650"/>
          <p14:tracePt t="7994" x="5727700" y="895350"/>
          <p14:tracePt t="8001" x="5727700" y="901700"/>
          <p14:tracePt t="8009" x="5721350" y="908050"/>
          <p14:tracePt t="8019" x="5708650" y="920750"/>
          <p14:tracePt t="8036" x="5683250" y="971550"/>
          <p14:tracePt t="8053" x="5676900" y="984250"/>
          <p14:tracePt t="8069" x="5670550" y="1028700"/>
          <p14:tracePt t="8086" x="5651500" y="1041400"/>
          <p14:tracePt t="8103" x="5651500" y="1047750"/>
          <p14:tracePt t="8120" x="5651500" y="1054100"/>
          <p14:tracePt t="8136" x="5651500" y="1066800"/>
          <p14:tracePt t="8178" x="5657850" y="1079500"/>
          <p14:tracePt t="8185" x="5664200" y="1079500"/>
          <p14:tracePt t="8193" x="5695950" y="1098550"/>
          <p14:tracePt t="8203" x="5753100" y="1098550"/>
          <p14:tracePt t="8220" x="5899150" y="1123950"/>
          <p14:tracePt t="8236" x="5988050" y="1123950"/>
          <p14:tracePt t="8253" x="6019800" y="1123950"/>
          <p14:tracePt t="8269" x="6032500" y="1123950"/>
          <p14:tracePt t="9834" x="6045200" y="1123950"/>
          <p14:tracePt t="9842" x="6045200" y="1111250"/>
          <p14:tracePt t="9978" x="6038850" y="1117600"/>
          <p14:tracePt t="10002" x="6032500" y="1117600"/>
          <p14:tracePt t="10018" x="6026150" y="1123950"/>
          <p14:tracePt t="10026" x="6019800" y="1130300"/>
          <p14:tracePt t="10037" x="6013450" y="1136650"/>
          <p14:tracePt t="10053" x="5994400" y="1168400"/>
          <p14:tracePt t="10070" x="5956300" y="1206500"/>
          <p14:tracePt t="10087" x="5911850" y="1263650"/>
          <p14:tracePt t="10103" x="5867400" y="1301750"/>
          <p14:tracePt t="10120" x="5816600" y="1339850"/>
          <p14:tracePt t="10137" x="5759450" y="1390650"/>
          <p14:tracePt t="10153" x="5645150" y="1409700"/>
          <p14:tracePt t="10154" x="5594350" y="1409700"/>
          <p14:tracePt t="10170" x="5429250" y="1435100"/>
          <p14:tracePt t="10187" x="5187950" y="1447800"/>
          <p14:tracePt t="10203" x="4959350" y="1447800"/>
          <p14:tracePt t="10220" x="4768850" y="1447800"/>
          <p14:tracePt t="10237" x="4578350" y="1447800"/>
          <p14:tracePt t="10253" x="4394200" y="1435100"/>
          <p14:tracePt t="10270" x="4229100" y="1377950"/>
          <p14:tracePt t="10287" x="4095750" y="1346200"/>
          <p14:tracePt t="10303" x="3981450" y="1308100"/>
          <p14:tracePt t="10320" x="3854450" y="1289050"/>
          <p14:tracePt t="10337" x="3740150" y="1263650"/>
          <p14:tracePt t="10353" x="3619500" y="1263650"/>
          <p14:tracePt t="10354" x="3587750" y="1263650"/>
          <p14:tracePt t="10370" x="3524250" y="1263650"/>
          <p14:tracePt t="10387" x="3486150" y="1270000"/>
          <p14:tracePt t="10403" x="3460750" y="1276350"/>
          <p14:tracePt t="10420" x="3454400" y="1282700"/>
          <p14:tracePt t="10442" x="3448050" y="1289050"/>
          <p14:tracePt t="10466" x="3448050" y="1295400"/>
          <p14:tracePt t="10474" x="3448050" y="1308100"/>
          <p14:tracePt t="10487" x="3448050" y="1333500"/>
          <p14:tracePt t="10503" x="3448050" y="1352550"/>
          <p14:tracePt t="10520" x="3441700" y="1397000"/>
          <p14:tracePt t="10537" x="3409950" y="1460500"/>
          <p14:tracePt t="10553" x="3403600" y="1511300"/>
          <p14:tracePt t="10554" x="3390900" y="1530350"/>
          <p14:tracePt t="10570" x="3390900" y="1562100"/>
          <p14:tracePt t="10587" x="3365500" y="1593850"/>
          <p14:tracePt t="10603" x="3359150" y="1612900"/>
          <p14:tracePt t="10620" x="3346450" y="1638300"/>
          <p14:tracePt t="10637" x="3327400" y="1651000"/>
          <p14:tracePt t="10653" x="3314700" y="1670050"/>
          <p14:tracePt t="10670" x="3289300" y="1695450"/>
          <p14:tracePt t="10687" x="3282950" y="1701800"/>
          <p14:tracePt t="10703" x="3263900" y="1708150"/>
          <p14:tracePt t="10720" x="3257550" y="1708150"/>
          <p14:tracePt t="10737" x="3238500" y="1714500"/>
          <p14:tracePt t="10754" x="3219450" y="1720850"/>
          <p14:tracePt t="10754" x="3187700" y="1733550"/>
          <p14:tracePt t="10770" x="3048000" y="1746250"/>
          <p14:tracePt t="10787" x="2819400" y="1784350"/>
          <p14:tracePt t="10803" x="2571750" y="1816100"/>
          <p14:tracePt t="10820" x="2273300" y="1854200"/>
          <p14:tracePt t="10837" x="2076450" y="1885950"/>
          <p14:tracePt t="10853" x="1879600" y="1924050"/>
          <p14:tracePt t="10870" x="1752600" y="1936750"/>
          <p14:tracePt t="10887" x="1676400" y="1943100"/>
          <p14:tracePt t="10904" x="1606550" y="1955800"/>
          <p14:tracePt t="10920" x="1587500" y="1955800"/>
          <p14:tracePt t="10937" x="1536700" y="1974850"/>
          <p14:tracePt t="10954" x="1504950" y="2000250"/>
          <p14:tracePt t="10954" x="1473200" y="2019300"/>
          <p14:tracePt t="10970" x="1466850" y="2025650"/>
          <p14:tracePt t="10987" x="1460500" y="2038350"/>
          <p14:tracePt t="11004" x="1454150" y="2044700"/>
          <p14:tracePt t="11020" x="1441450" y="2051050"/>
          <p14:tracePt t="11037" x="1441450" y="2057400"/>
          <p14:tracePt t="11054" x="1435100" y="2076450"/>
          <p14:tracePt t="11074" x="1435100" y="2089150"/>
          <p14:tracePt t="11106" x="1435100" y="2095500"/>
          <p14:tracePt t="11178" x="1435100" y="2108200"/>
          <p14:tracePt t="11234" x="1441450" y="2101850"/>
          <p14:tracePt t="11498" x="1466850" y="2101850"/>
          <p14:tracePt t="11506" x="1479550" y="2101850"/>
          <p14:tracePt t="11522" x="1485900" y="2101850"/>
          <p14:tracePt t="11538" x="1492250" y="2101850"/>
          <p14:tracePt t="11546" x="1504950" y="2101850"/>
          <p14:tracePt t="11562" x="1524000" y="2101850"/>
          <p14:tracePt t="11570" x="1549400" y="2101850"/>
          <p14:tracePt t="11587" x="1593850" y="2101850"/>
          <p14:tracePt t="11604" x="1663700" y="2095500"/>
          <p14:tracePt t="11620" x="1739900" y="2095500"/>
          <p14:tracePt t="11637" x="1784350" y="2089150"/>
          <p14:tracePt t="11654" x="1803400" y="2089150"/>
          <p14:tracePt t="11670" x="1822450" y="2089150"/>
          <p14:tracePt t="11803" x="1835150" y="2076450"/>
          <p14:tracePt t="11866" x="1835150" y="2070100"/>
          <p14:tracePt t="11874" x="1828800" y="2063750"/>
          <p14:tracePt t="11986" x="1822450" y="2057400"/>
          <p14:tracePt t="12026" x="1847850" y="2057400"/>
          <p14:tracePt t="12034" x="1905000" y="2057400"/>
          <p14:tracePt t="12042" x="1974850" y="2057400"/>
          <p14:tracePt t="12054" x="2057400" y="2057400"/>
          <p14:tracePt t="12070" x="2216150" y="2057400"/>
          <p14:tracePt t="12087" x="2381250" y="2051050"/>
          <p14:tracePt t="12104" x="2559050" y="2025650"/>
          <p14:tracePt t="12120" x="2705100" y="2000250"/>
          <p14:tracePt t="12137" x="2844800" y="1987550"/>
          <p14:tracePt t="12154" x="2984500" y="1987550"/>
          <p14:tracePt t="12154" x="3060700" y="1987550"/>
          <p14:tracePt t="12170" x="3213100" y="1987550"/>
          <p14:tracePt t="12187" x="3359150" y="1987550"/>
          <p14:tracePt t="12204" x="3517900" y="1987550"/>
          <p14:tracePt t="12220" x="3644900" y="1974850"/>
          <p14:tracePt t="12237" x="3721100" y="1974850"/>
          <p14:tracePt t="12254" x="3746500" y="1974850"/>
          <p14:tracePt t="12270" x="3759200" y="1974850"/>
          <p14:tracePt t="12290" x="3765550" y="1974850"/>
          <p14:tracePt t="12304" x="3778250" y="1968500"/>
          <p14:tracePt t="12322" x="3784600" y="1968500"/>
          <p14:tracePt t="12338" x="3790950" y="1968500"/>
          <p14:tracePt t="12354" x="3797300" y="1968500"/>
          <p14:tracePt t="12531" x="3778250" y="1968500"/>
          <p14:tracePt t="12538" x="3765550" y="1974850"/>
          <p14:tracePt t="12554" x="3759200" y="1974850"/>
          <p14:tracePt t="12571" x="3721100" y="1987550"/>
          <p14:tracePt t="12587" x="3702050" y="1987550"/>
          <p14:tracePt t="12604" x="3683000" y="1987550"/>
          <p14:tracePt t="12621" x="3676650" y="1987550"/>
          <p14:tracePt t="12746" x="3683000" y="1981200"/>
          <p14:tracePt t="12770" x="3695700" y="1981200"/>
          <p14:tracePt t="12779" x="3702050" y="1981200"/>
          <p14:tracePt t="12795" x="3714750" y="1981200"/>
          <p14:tracePt t="12804" x="3721100" y="1981200"/>
          <p14:tracePt t="12821" x="3733800" y="1981200"/>
          <p14:tracePt t="12837" x="3740150" y="1981200"/>
          <p14:tracePt t="12854" x="3759200" y="1981200"/>
          <p14:tracePt t="12871" x="3771900" y="1981200"/>
          <p14:tracePt t="12887" x="3790950" y="1981200"/>
          <p14:tracePt t="12904" x="3810000" y="1974850"/>
          <p14:tracePt t="12921" x="3829050" y="1974850"/>
          <p14:tracePt t="12937" x="3848100" y="1955800"/>
          <p14:tracePt t="12954" x="3854450" y="1955800"/>
          <p14:tracePt t="12955" x="3860800" y="1949450"/>
          <p14:tracePt t="12979" x="3873500" y="1949450"/>
          <p14:tracePt t="13227" x="3879850" y="1949450"/>
          <p14:tracePt t="13235" x="3886200" y="1949450"/>
          <p14:tracePt t="13251" x="3892550" y="1949450"/>
          <p14:tracePt t="13267" x="3911600" y="1949450"/>
          <p14:tracePt t="13275" x="3917950" y="1949450"/>
          <p14:tracePt t="13291" x="3930650" y="1949450"/>
          <p14:tracePt t="13304" x="3949700" y="1949450"/>
          <p14:tracePt t="13321" x="3968750" y="1949450"/>
          <p14:tracePt t="13337" x="4038600" y="1949450"/>
          <p14:tracePt t="13354" x="4102100" y="1949450"/>
          <p14:tracePt t="13355" x="4159250" y="1949450"/>
          <p14:tracePt t="13371" x="4248150" y="1949450"/>
          <p14:tracePt t="13387" x="4356100" y="1949450"/>
          <p14:tracePt t="13404" x="4445000" y="1949450"/>
          <p14:tracePt t="13421" x="4514850" y="1949450"/>
          <p14:tracePt t="13437" x="4546600" y="1949450"/>
          <p14:tracePt t="13454" x="4552950" y="1949450"/>
          <p14:tracePt t="13471" x="4559300" y="1949450"/>
          <p14:tracePt t="13491" x="4578350" y="1949450"/>
          <p14:tracePt t="13523" x="4584700" y="1955800"/>
          <p14:tracePt t="13627" x="4591050" y="1955800"/>
          <p14:tracePt t="13643" x="4597400" y="1955800"/>
          <p14:tracePt t="13651" x="4616450" y="1955800"/>
          <p14:tracePt t="13667" x="4635500" y="1955800"/>
          <p14:tracePt t="13675" x="4641850" y="1955800"/>
          <p14:tracePt t="13688" x="4654550" y="1955800"/>
          <p14:tracePt t="13704" x="4673600" y="1955800"/>
          <p14:tracePt t="13721" x="4705350" y="1955800"/>
          <p14:tracePt t="13738" x="4711700" y="1955800"/>
          <p14:tracePt t="13755" x="4718050" y="1955800"/>
          <p14:tracePt t="13755" x="4730750" y="1955800"/>
          <p14:tracePt t="13771" x="4743450" y="1949450"/>
          <p14:tracePt t="13787" x="4756150" y="1936750"/>
          <p14:tracePt t="14043" x="4768850" y="1936750"/>
          <p14:tracePt t="14051" x="4787900" y="1930400"/>
          <p14:tracePt t="14067" x="4806950" y="1911350"/>
          <p14:tracePt t="14075" x="4813300" y="1911350"/>
          <p14:tracePt t="14088" x="4838700" y="1905000"/>
          <p14:tracePt t="14104" x="4870450" y="1905000"/>
          <p14:tracePt t="14121" x="4876800" y="1905000"/>
          <p14:tracePt t="14138" x="4902200" y="1905000"/>
          <p14:tracePt t="14219" x="4908550" y="1905000"/>
          <p14:tracePt t="14531" x="4908550" y="1911350"/>
          <p14:tracePt t="14547" x="4908550" y="1917700"/>
          <p14:tracePt t="14563" x="4908550" y="1936750"/>
          <p14:tracePt t="14571" x="4908550" y="1943100"/>
          <p14:tracePt t="14595" x="4908550" y="1949450"/>
          <p14:tracePt t="14611" x="4914900" y="1949450"/>
          <p14:tracePt t="14621" x="4921250" y="1949450"/>
          <p14:tracePt t="14638" x="4946650" y="1949450"/>
          <p14:tracePt t="14654" x="4959350" y="1949450"/>
          <p14:tracePt t="14699" x="4978400" y="1949450"/>
          <p14:tracePt t="15003" x="4959350" y="1949450"/>
          <p14:tracePt t="15011" x="4953000" y="1949450"/>
          <p14:tracePt t="15027" x="4946650" y="1949450"/>
          <p14:tracePt t="15059" x="4940300" y="1949450"/>
          <p14:tracePt t="15075" x="4921250" y="1943100"/>
          <p14:tracePt t="15155" x="4914900" y="1930400"/>
          <p14:tracePt t="15171" x="4914900" y="1917700"/>
          <p14:tracePt t="15179" x="4927600" y="1898650"/>
          <p14:tracePt t="15188" x="4965700" y="1879600"/>
          <p14:tracePt t="15205" x="5156200" y="1784350"/>
          <p14:tracePt t="15221" x="5391150" y="1701800"/>
          <p14:tracePt t="15238" x="5638800" y="1631950"/>
          <p14:tracePt t="15255" x="5791200" y="1581150"/>
          <p14:tracePt t="15271" x="5873750" y="1562100"/>
          <p14:tracePt t="15288" x="5905500" y="1536700"/>
          <p14:tracePt t="15304" x="5930900" y="1524000"/>
          <p14:tracePt t="15321" x="5969000" y="1498600"/>
          <p14:tracePt t="15338" x="5988050" y="1460500"/>
          <p14:tracePt t="15355" x="6013450" y="1435100"/>
          <p14:tracePt t="15355" x="6013450" y="1422400"/>
          <p14:tracePt t="15371" x="6019800" y="1390650"/>
          <p14:tracePt t="15388" x="6019800" y="1358900"/>
          <p14:tracePt t="15405" x="6019800" y="1333500"/>
          <p14:tracePt t="15421" x="6019800" y="1289050"/>
          <p14:tracePt t="15438" x="6019800" y="1244600"/>
          <p14:tracePt t="15455" x="6019800" y="1193800"/>
          <p14:tracePt t="15471" x="5994400" y="1130300"/>
          <p14:tracePt t="15488" x="5981700" y="1085850"/>
          <p14:tracePt t="15505" x="5962650" y="1041400"/>
          <p14:tracePt t="15521" x="5949950" y="1035050"/>
          <p14:tracePt t="16099" x="5943600" y="1022350"/>
          <p14:tracePt t="16131" x="5937250" y="1028700"/>
          <p14:tracePt t="16852" x="5949950" y="1028700"/>
          <p14:tracePt t="16916" x="5956300" y="1028700"/>
          <p14:tracePt t="17036" x="5956300" y="1035050"/>
          <p14:tracePt t="17044" x="5956300" y="1041400"/>
          <p14:tracePt t="18844" x="5943600" y="1041400"/>
          <p14:tracePt t="18868" x="5918200" y="1047750"/>
          <p14:tracePt t="18876" x="5911850" y="1054100"/>
          <p14:tracePt t="18884" x="5899150" y="1073150"/>
          <p14:tracePt t="18892" x="5880100" y="1092200"/>
          <p14:tracePt t="18905" x="5861050" y="1111250"/>
          <p14:tracePt t="18922" x="5740400" y="1206500"/>
          <p14:tracePt t="18939" x="5543550" y="1371600"/>
          <p14:tracePt t="18940" x="5448300" y="1473200"/>
          <p14:tracePt t="18956" x="5334000" y="1555750"/>
          <p14:tracePt t="18956" x="5226050" y="1625600"/>
          <p14:tracePt t="18972" x="5048250" y="1758950"/>
          <p14:tracePt t="18989" x="4959350" y="1828800"/>
          <p14:tracePt t="19006" x="4857750" y="1898650"/>
          <p14:tracePt t="19022" x="4730750" y="1993900"/>
          <p14:tracePt t="19039" x="4578350" y="2101850"/>
          <p14:tracePt t="19055" x="4438650" y="2178050"/>
          <p14:tracePt t="19072" x="4318000" y="2247900"/>
          <p14:tracePt t="19089" x="4267200" y="2260600"/>
          <p14:tracePt t="19105" x="4235450" y="2286000"/>
          <p14:tracePt t="19122" x="4203700" y="2298700"/>
          <p14:tracePt t="19139" x="4184650" y="2311400"/>
          <p14:tracePt t="19155" x="4152900" y="2317750"/>
          <p14:tracePt t="19172" x="4140200" y="2324100"/>
          <p14:tracePt t="19196" x="4127500" y="2324100"/>
          <p14:tracePt t="19205" x="4114800" y="2324100"/>
          <p14:tracePt t="19222" x="4102100" y="2324100"/>
          <p14:tracePt t="19239" x="4064000" y="2317750"/>
          <p14:tracePt t="19255" x="3994150" y="2260600"/>
          <p14:tracePt t="19272" x="3924300" y="2209800"/>
          <p14:tracePt t="19289" x="3873500" y="2159000"/>
          <p14:tracePt t="19305" x="3822700" y="2089150"/>
          <p14:tracePt t="19322" x="3784600" y="2006600"/>
          <p14:tracePt t="19339" x="3740150" y="1936750"/>
          <p14:tracePt t="19355" x="3702050" y="1879600"/>
          <p14:tracePt t="19356" x="3695700" y="1866900"/>
          <p14:tracePt t="19372" x="3676650" y="1828800"/>
          <p14:tracePt t="19389" x="3663950" y="1809750"/>
          <p14:tracePt t="19406" x="3651250" y="1797050"/>
          <p14:tracePt t="19422" x="3638550" y="1797050"/>
          <p14:tracePt t="19439" x="3632200" y="1797050"/>
          <p14:tracePt t="19460" x="3625850" y="1797050"/>
          <p14:tracePt t="19516" x="3613150" y="1797050"/>
          <p14:tracePt t="19540" x="3600450" y="1797050"/>
          <p14:tracePt t="19548" x="3600450" y="1822450"/>
          <p14:tracePt t="19556" x="3594100" y="1841500"/>
          <p14:tracePt t="19572" x="3594100" y="1885950"/>
          <p14:tracePt t="19589" x="3594100" y="1936750"/>
          <p14:tracePt t="19606" x="3594100" y="1974850"/>
          <p14:tracePt t="19622" x="3594100" y="2006600"/>
          <p14:tracePt t="19639" x="3594100" y="2012950"/>
          <p14:tracePt t="19655" x="3594100" y="2019300"/>
          <p14:tracePt t="19672" x="3594100" y="2038350"/>
          <p14:tracePt t="19700" x="3594100" y="2044700"/>
          <p14:tracePt t="19708" x="3594100" y="2051050"/>
          <p14:tracePt t="19780" x="3600450" y="2051050"/>
          <p14:tracePt t="19788" x="3625850" y="2051050"/>
          <p14:tracePt t="19806" x="3676650" y="2032000"/>
          <p14:tracePt t="19822" x="3708400" y="2006600"/>
          <p14:tracePt t="19839" x="3733800" y="1993900"/>
          <p14:tracePt t="19856" x="3784600" y="1987550"/>
          <p14:tracePt t="19872" x="3829050" y="1981200"/>
          <p14:tracePt t="19889" x="3898900" y="1981200"/>
          <p14:tracePt t="19906" x="3949700" y="1981200"/>
          <p14:tracePt t="19922" x="4019550" y="1955800"/>
          <p14:tracePt t="19939" x="4133850" y="1936750"/>
          <p14:tracePt t="19941" x="4216400" y="1936750"/>
          <p14:tracePt t="19956" x="4324350" y="1917700"/>
          <p14:tracePt t="19972" x="4578350" y="1879600"/>
          <p14:tracePt t="19989" x="4686300" y="1873250"/>
          <p14:tracePt t="20006" x="4781550" y="1860550"/>
          <p14:tracePt t="20022" x="4819650" y="1860550"/>
          <p14:tracePt t="20039" x="4857750" y="1860550"/>
          <p14:tracePt t="20056" x="4870450" y="1860550"/>
          <p14:tracePt t="20072" x="4889500" y="1860550"/>
          <p14:tracePt t="20092" x="4895850" y="1860550"/>
          <p14:tracePt t="20116" x="4908550" y="1860550"/>
          <p14:tracePt t="20132" x="4921250" y="1860550"/>
          <p14:tracePt t="20140" x="4927600" y="1860550"/>
          <p14:tracePt t="20156" x="4946650" y="1860550"/>
          <p14:tracePt t="20172" x="5035550" y="1898650"/>
          <p14:tracePt t="20189" x="5130800" y="1911350"/>
          <p14:tracePt t="20206" x="5257800" y="1936750"/>
          <p14:tracePt t="20222" x="5397500" y="1936750"/>
          <p14:tracePt t="20239" x="5556250" y="1936750"/>
          <p14:tracePt t="20256" x="5651500" y="1936750"/>
          <p14:tracePt t="20272" x="5702300" y="1936750"/>
          <p14:tracePt t="20289" x="5740400" y="1930400"/>
          <p14:tracePt t="20306" x="5746750" y="1930400"/>
          <p14:tracePt t="20322" x="5753100" y="1924050"/>
          <p14:tracePt t="20340" x="5759450" y="1924050"/>
          <p14:tracePt t="20356" x="5765800" y="1917700"/>
          <p14:tracePt t="20636" x="5810250" y="1917700"/>
          <p14:tracePt t="20644" x="5969000" y="1917700"/>
          <p14:tracePt t="20656" x="6140450" y="1917700"/>
          <p14:tracePt t="20672" x="6464300" y="1917700"/>
          <p14:tracePt t="20689" x="6699250" y="1879600"/>
          <p14:tracePt t="20706" x="6775450" y="1847850"/>
          <p14:tracePt t="20722" x="6788150" y="1828800"/>
          <p14:tracePt t="20739" x="6794500" y="1822450"/>
          <p14:tracePt t="20996" x="6800850" y="1835150"/>
          <p14:tracePt t="21004" x="6819900" y="1835150"/>
          <p14:tracePt t="21012" x="6845300" y="1835150"/>
          <p14:tracePt t="21023" x="6896100" y="1835150"/>
          <p14:tracePt t="21039" x="7042150" y="1835150"/>
          <p14:tracePt t="21056" x="7181850" y="1835150"/>
          <p14:tracePt t="21073" x="7289800" y="1835150"/>
          <p14:tracePt t="21089" x="7334250" y="1835150"/>
          <p14:tracePt t="21106" x="7378700" y="1835150"/>
          <p14:tracePt t="21123" x="7410450" y="1835150"/>
          <p14:tracePt t="21139" x="7442200" y="1835150"/>
          <p14:tracePt t="21156" x="7448550" y="1835150"/>
          <p14:tracePt t="21196" x="7461250" y="1841500"/>
          <p14:tracePt t="21213" x="7461250" y="1854200"/>
          <p14:tracePt t="21221" x="7448550" y="1885950"/>
          <p14:tracePt t="21228" x="7404100" y="1905000"/>
          <p14:tracePt t="21239" x="7327900" y="1955800"/>
          <p14:tracePt t="21256" x="7124700" y="2038350"/>
          <p14:tracePt t="21273" x="6889750" y="2095500"/>
          <p14:tracePt t="21289" x="6629400" y="2133600"/>
          <p14:tracePt t="21306" x="6286500" y="2133600"/>
          <p14:tracePt t="21323" x="5937250" y="2133600"/>
          <p14:tracePt t="21339" x="5594350" y="2133600"/>
          <p14:tracePt t="21356" x="5251450" y="2095500"/>
          <p14:tracePt t="21357" x="5054600" y="2070100"/>
          <p14:tracePt t="21373" x="4673600" y="2051050"/>
          <p14:tracePt t="21389" x="4311650" y="2051050"/>
          <p14:tracePt t="21406" x="3968750" y="2051050"/>
          <p14:tracePt t="21423" x="3625850" y="2051050"/>
          <p14:tracePt t="21439" x="3333750" y="2051050"/>
          <p14:tracePt t="21456" x="3054350" y="2051050"/>
          <p14:tracePt t="21473" x="2844800" y="2051050"/>
          <p14:tracePt t="21489" x="2686050" y="2051050"/>
          <p14:tracePt t="21506" x="2565400" y="2051050"/>
          <p14:tracePt t="21523" x="2476500" y="2051050"/>
          <p14:tracePt t="21539" x="2406650" y="2057400"/>
          <p14:tracePt t="21556" x="2324100" y="2076450"/>
          <p14:tracePt t="21556" x="2305050" y="2089150"/>
          <p14:tracePt t="21573" x="2222500" y="2120900"/>
          <p14:tracePt t="21589" x="2165350" y="2127250"/>
          <p14:tracePt t="21606" x="2095500" y="2146300"/>
          <p14:tracePt t="21623" x="2012950" y="2178050"/>
          <p14:tracePt t="21639" x="1968500" y="2190750"/>
          <p14:tracePt t="21656" x="1898650" y="2222500"/>
          <p14:tracePt t="21673" x="1873250" y="2228850"/>
          <p14:tracePt t="21689" x="1841500" y="2235200"/>
          <p14:tracePt t="21706" x="1828800" y="2241550"/>
          <p14:tracePt t="21723" x="1822450" y="2247900"/>
          <p14:tracePt t="21739" x="1822450" y="2260600"/>
          <p14:tracePt t="21756" x="1822450" y="2279650"/>
          <p14:tracePt t="21757" x="1822450" y="2298700"/>
          <p14:tracePt t="21773" x="1822450" y="2317750"/>
          <p14:tracePt t="21789" x="1822450" y="2362200"/>
          <p14:tracePt t="21806" x="1835150" y="2400300"/>
          <p14:tracePt t="21823" x="1860550" y="2425700"/>
          <p14:tracePt t="21839" x="1892300" y="2463800"/>
          <p14:tracePt t="21856" x="1949450" y="2476500"/>
          <p14:tracePt t="21873" x="2025650" y="2476500"/>
          <p14:tracePt t="21889" x="2127250" y="2476500"/>
          <p14:tracePt t="21906" x="2197100" y="2476500"/>
          <p14:tracePt t="21923" x="2279650" y="2476500"/>
          <p14:tracePt t="21939" x="2330450" y="2476500"/>
          <p14:tracePt t="21956" x="2362200" y="2476500"/>
          <p14:tracePt t="21957" x="2374900" y="2476500"/>
          <p14:tracePt t="21973" x="2413000" y="2470150"/>
          <p14:tracePt t="21989" x="2444750" y="2470150"/>
          <p14:tracePt t="22006" x="2495550" y="2463800"/>
          <p14:tracePt t="22023" x="2533650" y="2463800"/>
          <p14:tracePt t="22039" x="2565400" y="2463800"/>
          <p14:tracePt t="22056" x="2622550" y="2463800"/>
          <p14:tracePt t="22073" x="2679700" y="2463800"/>
          <p14:tracePt t="22089" x="2768600" y="2463800"/>
          <p14:tracePt t="22106" x="2876550" y="2463800"/>
          <p14:tracePt t="22123" x="3022600" y="2489200"/>
          <p14:tracePt t="22139" x="3168650" y="2501900"/>
          <p14:tracePt t="22156" x="3352800" y="2527300"/>
          <p14:tracePt t="22173" x="3441700" y="2527300"/>
          <p14:tracePt t="22190" x="3486150" y="2527300"/>
          <p14:tracePt t="22206" x="3543300" y="2527300"/>
          <p14:tracePt t="22223" x="3575050" y="2527300"/>
          <p14:tracePt t="22239" x="3619500" y="2533650"/>
          <p14:tracePt t="22256" x="3676650" y="2533650"/>
          <p14:tracePt t="22273" x="3784600" y="2533650"/>
          <p14:tracePt t="22289" x="3886200" y="2533650"/>
          <p14:tracePt t="22306" x="4013200" y="2533650"/>
          <p14:tracePt t="22323" x="4165600" y="2533650"/>
          <p14:tracePt t="22339" x="4248150" y="2533650"/>
          <p14:tracePt t="22356" x="4343400" y="2520950"/>
          <p14:tracePt t="22357" x="4381500" y="2520950"/>
          <p14:tracePt t="22373" x="4425950" y="2520950"/>
          <p14:tracePt t="22389" x="4457700" y="2520950"/>
          <p14:tracePt t="22406" x="4464050" y="2520950"/>
          <p14:tracePt t="22423" x="4476750" y="2520950"/>
          <p14:tracePt t="22445" x="4495800" y="2520950"/>
          <p14:tracePt t="22461" x="4514850" y="2514600"/>
          <p14:tracePt t="22477" x="4540250" y="2501900"/>
          <p14:tracePt t="22489" x="4559300" y="2482850"/>
          <p14:tracePt t="22506" x="4597400" y="2476500"/>
          <p14:tracePt t="22523" x="4641850" y="2470150"/>
          <p14:tracePt t="22539" x="4673600" y="2457450"/>
          <p14:tracePt t="22556" x="4699000" y="2451100"/>
          <p14:tracePt t="22557" x="4705350" y="2444750"/>
          <p14:tracePt t="22573" x="4718050" y="2444750"/>
          <p14:tracePt t="22590" x="4730750" y="2444750"/>
          <p14:tracePt t="22613" x="4737100" y="2444750"/>
          <p14:tracePt t="22637" x="4749800" y="2444750"/>
          <p14:tracePt t="22645" x="4756150" y="2444750"/>
          <p14:tracePt t="22661" x="4762500" y="2438400"/>
          <p14:tracePt t="22677" x="4775200" y="2438400"/>
          <p14:tracePt t="22690" x="4787900" y="2438400"/>
          <p14:tracePt t="22706" x="4800600" y="2425700"/>
          <p14:tracePt t="22723" x="4851400" y="2400300"/>
          <p14:tracePt t="22740" x="4883150" y="2393950"/>
          <p14:tracePt t="22756" x="4914900" y="2381250"/>
          <p14:tracePt t="22757" x="4946650" y="2381250"/>
          <p14:tracePt t="22773" x="5016500" y="2355850"/>
          <p14:tracePt t="22789" x="5067300" y="2355850"/>
          <p14:tracePt t="22806" x="5111750" y="2355850"/>
          <p14:tracePt t="22823" x="5156200" y="2355850"/>
          <p14:tracePt t="22840" x="5187950" y="2355850"/>
          <p14:tracePt t="22856" x="5200650" y="2355850"/>
          <p14:tracePt t="22873" x="5213350" y="2355850"/>
          <p14:tracePt t="22890" x="5245100" y="2355850"/>
          <p14:tracePt t="22909" x="5251450" y="2362200"/>
          <p14:tracePt t="22923" x="5264150" y="2368550"/>
          <p14:tracePt t="22940" x="5276850" y="2393950"/>
          <p14:tracePt t="22956" x="5283200" y="2400300"/>
          <p14:tracePt t="22973" x="5308600" y="2406650"/>
          <p14:tracePt t="22990" x="5327650" y="2419350"/>
          <p14:tracePt t="23006" x="5334000" y="2425700"/>
          <p14:tracePt t="23029" x="5346700" y="2425700"/>
          <p14:tracePt t="23040" x="5353050" y="2425700"/>
          <p14:tracePt t="23056" x="5372100" y="2425700"/>
          <p14:tracePt t="23073" x="5391150" y="2425700"/>
          <p14:tracePt t="23090" x="5429250" y="2425700"/>
          <p14:tracePt t="23106" x="5467350" y="2425700"/>
          <p14:tracePt t="23123" x="5492750" y="2425700"/>
          <p14:tracePt t="23140" x="5537200" y="2413000"/>
          <p14:tracePt t="23157" x="5556250" y="2413000"/>
          <p14:tracePt t="23157" x="5562600" y="2413000"/>
          <p14:tracePt t="23181" x="5568950" y="2413000"/>
          <p14:tracePt t="23317" x="5575300" y="2406650"/>
          <p14:tracePt t="23373" x="5594350" y="2406650"/>
          <p14:tracePt t="23381" x="5600700" y="2406650"/>
          <p14:tracePt t="23397" x="5613400" y="2406650"/>
          <p14:tracePt t="23413" x="5632450" y="2425700"/>
          <p14:tracePt t="23423" x="5651500" y="2425700"/>
          <p14:tracePt t="23440" x="5676900" y="2432050"/>
          <p14:tracePt t="23456" x="5683250" y="2432050"/>
          <p14:tracePt t="23473" x="5689600" y="2432050"/>
          <p14:tracePt t="23509" x="5695950" y="2432050"/>
          <p14:tracePt t="23565" x="5708650" y="2432050"/>
          <p14:tracePt t="23573" x="5721350" y="2432050"/>
          <p14:tracePt t="23590" x="5727700" y="2432050"/>
          <p14:tracePt t="23606" x="5740400" y="2425700"/>
          <p14:tracePt t="23623" x="5746750" y="2425700"/>
          <p14:tracePt t="23640" x="5753100" y="2419350"/>
          <p14:tracePt t="23701" x="5765800" y="2419350"/>
          <p14:tracePt t="23917" x="5772150" y="2413000"/>
          <p14:tracePt t="23933" x="5784850" y="2413000"/>
          <p14:tracePt t="23941" x="5803900" y="2393950"/>
          <p14:tracePt t="23957" x="5810250" y="2393950"/>
          <p14:tracePt t="23973" x="5880100" y="2393950"/>
          <p14:tracePt t="23990" x="5949950" y="2393950"/>
          <p14:tracePt t="24007" x="5981700" y="2393950"/>
          <p14:tracePt t="24023" x="6026150" y="2393950"/>
          <p14:tracePt t="24040" x="6032500" y="2387600"/>
          <p14:tracePt t="25165" x="6057900" y="2387600"/>
          <p14:tracePt t="25173" x="6096000" y="2387600"/>
          <p14:tracePt t="25190" x="6153150" y="2387600"/>
          <p14:tracePt t="25207" x="6210300" y="2374900"/>
          <p14:tracePt t="25223" x="6286500" y="2374900"/>
          <p14:tracePt t="25240" x="6343650" y="2374900"/>
          <p14:tracePt t="25257" x="6356350" y="2374900"/>
          <p14:tracePt t="25274" x="6381750" y="2374900"/>
          <p14:tracePt t="25290" x="6388100" y="2374900"/>
          <p14:tracePt t="25307" x="6394450" y="2374900"/>
          <p14:tracePt t="25324" x="6419850" y="2374900"/>
          <p14:tracePt t="25340" x="6451600" y="2374900"/>
          <p14:tracePt t="25357" x="6496050" y="2374900"/>
          <p14:tracePt t="25374" x="6534150" y="2374900"/>
          <p14:tracePt t="25390" x="6559550" y="2374900"/>
          <p14:tracePt t="25407" x="6604000" y="2374900"/>
          <p14:tracePt t="25424" x="6699250" y="2387600"/>
          <p14:tracePt t="25440" x="6807200" y="2387600"/>
          <p14:tracePt t="25457" x="6908800" y="2387600"/>
          <p14:tracePt t="25473" x="7004050" y="2387600"/>
          <p14:tracePt t="25490" x="7092950" y="2387600"/>
          <p14:tracePt t="25507" x="7162800" y="2387600"/>
          <p14:tracePt t="25523" x="7239000" y="2387600"/>
          <p14:tracePt t="25540" x="7296150" y="2387600"/>
          <p14:tracePt t="25557" x="7327900" y="2387600"/>
          <p14:tracePt t="25558" x="7334250" y="2387600"/>
          <p14:tracePt t="25574" x="7346950" y="2400300"/>
          <p14:tracePt t="25597" x="7353300" y="2400300"/>
          <p14:tracePt t="25613" x="7359650" y="2406650"/>
          <p14:tracePt t="25758" x="7366000" y="2406650"/>
          <p14:tracePt t="25766" x="7372350" y="2406650"/>
          <p14:tracePt t="25774" x="7378700" y="2406650"/>
          <p14:tracePt t="25790" x="7391400" y="2406650"/>
          <p14:tracePt t="25807" x="7410450" y="2406650"/>
          <p14:tracePt t="25824" x="7416800" y="2406650"/>
          <p14:tracePt t="25840" x="7442200" y="2393950"/>
          <p14:tracePt t="25857" x="7461250" y="2387600"/>
          <p14:tracePt t="25874" x="7467600" y="2387600"/>
          <p14:tracePt t="25890" x="7480300" y="2381250"/>
          <p14:tracePt t="25907" x="7499350" y="2368550"/>
          <p14:tracePt t="25926" x="7505700" y="2368550"/>
          <p14:tracePt t="25940" x="7512050" y="2362200"/>
          <p14:tracePt t="25957" x="7518400" y="2355850"/>
          <p14:tracePt t="25974" x="7531100" y="2349500"/>
          <p14:tracePt t="25990" x="7556500" y="2343150"/>
          <p14:tracePt t="26007" x="7562850" y="2336800"/>
          <p14:tracePt t="26024" x="7569200" y="2336800"/>
          <p14:tracePt t="26062" x="7581900" y="2336800"/>
          <p14:tracePt t="26150" x="7594600" y="2336800"/>
          <p14:tracePt t="26166" x="7600950" y="2336800"/>
          <p14:tracePt t="26190" x="7607300" y="2336800"/>
          <p14:tracePt t="26198" x="7620000" y="2336800"/>
          <p14:tracePt t="26207" x="7632700" y="2336800"/>
          <p14:tracePt t="26224" x="7639050" y="2336800"/>
          <p14:tracePt t="26240" x="7658100" y="2336800"/>
          <p14:tracePt t="26382" x="7670800" y="2336800"/>
          <p14:tracePt t="26590" x="7645400" y="2336800"/>
          <p14:tracePt t="26598" x="7594600" y="2362200"/>
          <p14:tracePt t="26607" x="7505700" y="2362200"/>
          <p14:tracePt t="26624" x="7150100" y="2400300"/>
          <p14:tracePt t="26640" x="6299200" y="2508250"/>
          <p14:tracePt t="26657" x="4997450" y="2711450"/>
          <p14:tracePt t="26674" x="3454400" y="2870200"/>
          <p14:tracePt t="26691" x="2120900" y="3016250"/>
          <p14:tracePt t="26707" x="1079500" y="3111500"/>
          <p14:tracePt t="26724" x="431800" y="3130550"/>
          <p14:tracePt t="26740" x="88900" y="3130550"/>
          <p14:tracePt t="27107" x="146050" y="2946400"/>
          <p14:tracePt t="27124" x="476250" y="2946400"/>
          <p14:tracePt t="27141" x="749300" y="2946400"/>
          <p14:tracePt t="27157" x="958850" y="2946400"/>
          <p14:tracePt t="27158" x="1060450" y="2946400"/>
          <p14:tracePt t="27174" x="1257300" y="2946400"/>
          <p14:tracePt t="27191" x="1409700" y="2946400"/>
          <p14:tracePt t="27207" x="1555750" y="2946400"/>
          <p14:tracePt t="27224" x="1676400" y="2946400"/>
          <p14:tracePt t="27241" x="1803400" y="2946400"/>
          <p14:tracePt t="27257" x="1911350" y="2946400"/>
          <p14:tracePt t="27274" x="1987550" y="2933700"/>
          <p14:tracePt t="27291" x="2012950" y="2933700"/>
          <p14:tracePt t="27307" x="2044700" y="2927350"/>
          <p14:tracePt t="27324" x="2051050" y="2927350"/>
          <p14:tracePt t="27341" x="2082800" y="2927350"/>
          <p14:tracePt t="27357" x="2108200" y="2908300"/>
          <p14:tracePt t="27358" x="2133600" y="2908300"/>
          <p14:tracePt t="27374" x="2203450" y="2895600"/>
          <p14:tracePt t="27391" x="2273300" y="2876550"/>
          <p14:tracePt t="27407" x="2355850" y="2844800"/>
          <p14:tracePt t="27424" x="2419350" y="2825750"/>
          <p14:tracePt t="27441" x="2476500" y="2825750"/>
          <p14:tracePt t="27457" x="2559050" y="2794000"/>
          <p14:tracePt t="27474" x="2603500" y="2787650"/>
          <p14:tracePt t="27491" x="2647950" y="2774950"/>
          <p14:tracePt t="27508" x="2686050" y="2755900"/>
          <p14:tracePt t="27524" x="2698750" y="2749550"/>
          <p14:tracePt t="27541" x="2724150" y="2743200"/>
          <p14:tracePt t="27557" x="2730500" y="2736850"/>
          <p14:tracePt t="27574" x="2736850" y="2736850"/>
          <p14:tracePt t="27702" x="2749550" y="2736850"/>
          <p14:tracePt t="27726" x="2762250" y="2717800"/>
          <p14:tracePt t="27750" x="2768600" y="2717800"/>
          <p14:tracePt t="27766" x="2787650" y="2717800"/>
          <p14:tracePt t="27774" x="2794000" y="2717800"/>
          <p14:tracePt t="27782" x="2813050" y="2717800"/>
          <p14:tracePt t="27791" x="2819400" y="2717800"/>
          <p14:tracePt t="27807" x="2857500" y="2717800"/>
          <p14:tracePt t="27824" x="2914650" y="2717800"/>
          <p14:tracePt t="27841" x="2984500" y="2717800"/>
          <p14:tracePt t="27857" x="3028950" y="2717800"/>
          <p14:tracePt t="27874" x="3041650" y="2717800"/>
          <p14:tracePt t="27891" x="3060700" y="2717800"/>
          <p14:tracePt t="27908" x="3079750" y="2717800"/>
          <p14:tracePt t="27924" x="3098800" y="2717800"/>
          <p14:tracePt t="27941" x="3111500" y="2717800"/>
          <p14:tracePt t="27958" x="3124200" y="2717800"/>
          <p14:tracePt t="27958" x="3136900" y="2717800"/>
          <p14:tracePt t="27974" x="3155950" y="2717800"/>
          <p14:tracePt t="27991" x="3187700" y="2717800"/>
          <p14:tracePt t="28007" x="3200400" y="2717800"/>
          <p14:tracePt t="28024" x="3219450" y="2717800"/>
          <p14:tracePt t="28041" x="3232150" y="2724150"/>
          <p14:tracePt t="28057" x="3257550" y="2724150"/>
          <p14:tracePt t="28074" x="3263900" y="2730500"/>
          <p14:tracePt t="28091" x="3270250" y="2730500"/>
          <p14:tracePt t="28107" x="3282950" y="2730500"/>
          <p14:tracePt t="28124" x="3289300" y="2736850"/>
          <p14:tracePt t="28158" x="3295650" y="2736850"/>
          <p14:tracePt t="28486" x="3308350" y="2736850"/>
          <p14:tracePt t="28494" x="3321050" y="2736850"/>
          <p14:tracePt t="28508" x="3340100" y="2736850"/>
          <p14:tracePt t="28524" x="3378200" y="2736850"/>
          <p14:tracePt t="28542" x="3397250" y="2736850"/>
          <p14:tracePt t="28542" x="3429000" y="2736850"/>
          <p14:tracePt t="28558" x="3435350" y="2736850"/>
          <p14:tracePt t="28558" x="3441700" y="2736850"/>
          <p14:tracePt t="28574" x="3467100" y="2736850"/>
          <p14:tracePt t="28591" x="3473450" y="2736850"/>
          <p14:tracePt t="28608" x="3479800" y="2736850"/>
          <p14:tracePt t="28950" x="3492500" y="2736850"/>
          <p14:tracePt t="28959" x="3511550" y="2736850"/>
          <p14:tracePt t="28966" x="3543300" y="2717800"/>
          <p14:tracePt t="28975" x="3556000" y="2717800"/>
          <p14:tracePt t="28991" x="3600450" y="2705100"/>
          <p14:tracePt t="29008" x="3683000" y="2705100"/>
          <p14:tracePt t="29025" x="3740150" y="2686050"/>
          <p14:tracePt t="29041" x="3784600" y="2686050"/>
          <p14:tracePt t="29058" x="3835400" y="2686050"/>
          <p14:tracePt t="29074" x="3860800" y="2667000"/>
          <p14:tracePt t="29091" x="3879850" y="2667000"/>
          <p14:tracePt t="29108" x="3886200" y="2667000"/>
          <p14:tracePt t="29126" x="3898900" y="2667000"/>
          <p14:tracePt t="29142" x="3911600" y="2667000"/>
          <p14:tracePt t="29158" x="3917950" y="2667000"/>
          <p14:tracePt t="29174" x="3924300" y="2667000"/>
          <p14:tracePt t="29191" x="3949700" y="2667000"/>
          <p14:tracePt t="29208" x="3956050" y="2667000"/>
          <p14:tracePt t="29224" x="3975100" y="2667000"/>
          <p14:tracePt t="29241" x="4019550" y="2667000"/>
          <p14:tracePt t="29258" x="4064000" y="2667000"/>
          <p14:tracePt t="29274" x="4108450" y="2673350"/>
          <p14:tracePt t="29291" x="4178300" y="2679700"/>
          <p14:tracePt t="29308" x="4235450" y="2679700"/>
          <p14:tracePt t="29324" x="4305300" y="2692400"/>
          <p14:tracePt t="29341" x="4387850" y="2711450"/>
          <p14:tracePt t="29358" x="4464050" y="2724150"/>
          <p14:tracePt t="29358" x="4514850" y="2724150"/>
          <p14:tracePt t="29374" x="4572000" y="2724150"/>
          <p14:tracePt t="29391" x="4610100" y="2724150"/>
          <p14:tracePt t="29408" x="4616450" y="2724150"/>
          <p14:tracePt t="29424" x="4622800" y="2724150"/>
          <p14:tracePt t="29871" x="4648200" y="2724150"/>
          <p14:tracePt t="29879" x="4654550" y="2724150"/>
          <p14:tracePt t="29891" x="4673600" y="2711450"/>
          <p14:tracePt t="29908" x="4730750" y="2711450"/>
          <p14:tracePt t="29925" x="4781550" y="2705100"/>
          <p14:tracePt t="29941" x="4838700" y="2705100"/>
          <p14:tracePt t="29958" x="4914900" y="2705100"/>
          <p14:tracePt t="29959" x="4972050" y="2705100"/>
          <p14:tracePt t="29974" x="5022850" y="2705100"/>
          <p14:tracePt t="29991" x="5092700" y="2705100"/>
          <p14:tracePt t="30008" x="5200650" y="2705100"/>
          <p14:tracePt t="30025" x="5289550" y="2705100"/>
          <p14:tracePt t="30041" x="5384800" y="2705100"/>
          <p14:tracePt t="30058" x="5486400" y="2705100"/>
          <p14:tracePt t="30075" x="5562600" y="2705100"/>
          <p14:tracePt t="30091" x="5645150" y="2705100"/>
          <p14:tracePt t="30108" x="5708650" y="2717800"/>
          <p14:tracePt t="30125" x="5778500" y="2717800"/>
          <p14:tracePt t="30141" x="5810250" y="2717800"/>
          <p14:tracePt t="30158" x="5835650" y="2717800"/>
          <p14:tracePt t="30175" x="5848350" y="2717800"/>
          <p14:tracePt t="30191" x="5867400" y="2717800"/>
          <p14:tracePt t="30208" x="5873750" y="2717800"/>
          <p14:tracePt t="30225" x="5905500" y="2711450"/>
          <p14:tracePt t="30241" x="5937250" y="2711450"/>
          <p14:tracePt t="30258" x="5956300" y="2698750"/>
          <p14:tracePt t="30275" x="5975350" y="2698750"/>
          <p14:tracePt t="30291" x="5994400" y="2698750"/>
          <p14:tracePt t="30308" x="6013450" y="2698750"/>
          <p14:tracePt t="30325" x="6019800" y="2698750"/>
          <p14:tracePt t="30341" x="6032500" y="2698750"/>
          <p14:tracePt t="30358" x="6064250" y="2698750"/>
          <p14:tracePt t="30358" x="6070600" y="2698750"/>
          <p14:tracePt t="30375" x="6096000" y="2705100"/>
          <p14:tracePt t="30391" x="6108700" y="2705100"/>
          <p14:tracePt t="30430" x="6127750" y="2705100"/>
          <p14:tracePt t="30463" x="6134100" y="2705100"/>
          <p14:tracePt t="30839" x="6146800" y="2705100"/>
          <p14:tracePt t="30847" x="6184900" y="2705100"/>
          <p14:tracePt t="30858" x="6242050" y="2705100"/>
          <p14:tracePt t="30875" x="6381750" y="2705100"/>
          <p14:tracePt t="30891" x="6502400" y="2705100"/>
          <p14:tracePt t="30908" x="6648450" y="2705100"/>
          <p14:tracePt t="30925" x="6756400" y="2705100"/>
          <p14:tracePt t="30941" x="6845300" y="2705100"/>
          <p14:tracePt t="30958" x="6889750" y="2705100"/>
          <p14:tracePt t="30959" x="6902450" y="2705100"/>
          <p14:tracePt t="30975" x="6921500" y="2705100"/>
          <p14:tracePt t="30991" x="6927850" y="2705100"/>
          <p14:tracePt t="31008" x="6946900" y="2705100"/>
          <p14:tracePt t="31039" x="6959600" y="2705100"/>
          <p14:tracePt t="31055" x="6965950" y="2698750"/>
          <p14:tracePt t="31079" x="6978650" y="2692400"/>
          <p14:tracePt t="31095" x="6985000" y="2686050"/>
          <p14:tracePt t="31183" x="6997700" y="2686050"/>
          <p14:tracePt t="31191" x="7004050" y="2686050"/>
          <p14:tracePt t="31199" x="7023100" y="2686050"/>
          <p14:tracePt t="31208" x="7035800" y="2686050"/>
          <p14:tracePt t="31225" x="7092950" y="2686050"/>
          <p14:tracePt t="31242" x="7181850" y="2686050"/>
          <p14:tracePt t="31258" x="7264400" y="2692400"/>
          <p14:tracePt t="31275" x="7372350" y="2698750"/>
          <p14:tracePt t="31291" x="7486650" y="2711450"/>
          <p14:tracePt t="31308" x="7575550" y="2711450"/>
          <p14:tracePt t="31325" x="7632700" y="2711450"/>
          <p14:tracePt t="31342" x="7658100" y="2711450"/>
          <p14:tracePt t="31535" x="7664450" y="2717800"/>
          <p14:tracePt t="31543" x="7664450" y="2730500"/>
          <p14:tracePt t="31559" x="7664450" y="2736850"/>
          <p14:tracePt t="31575" x="7651750" y="2743200"/>
          <p14:tracePt t="31592" x="7645400" y="2749550"/>
          <p14:tracePt t="31608" x="7632700" y="2768600"/>
          <p14:tracePt t="31625" x="7613650" y="2774950"/>
          <p14:tracePt t="31642" x="7581900" y="2774950"/>
          <p14:tracePt t="31658" x="7550150" y="2774950"/>
          <p14:tracePt t="31675" x="7493000" y="2774950"/>
          <p14:tracePt t="31692" x="7442200" y="2774950"/>
          <p14:tracePt t="31708" x="7391400" y="2768600"/>
          <p14:tracePt t="31725" x="7359650" y="2762250"/>
          <p14:tracePt t="31742" x="7353300" y="2762250"/>
          <p14:tracePt t="31758" x="7321550" y="2762250"/>
          <p14:tracePt t="31759" x="7302500" y="2762250"/>
          <p14:tracePt t="31775" x="7258050" y="2762250"/>
          <p14:tracePt t="31792" x="7188200" y="2762250"/>
          <p14:tracePt t="31808" x="7112000" y="2743200"/>
          <p14:tracePt t="31825" x="6959600" y="2717800"/>
          <p14:tracePt t="31842" x="6883400" y="2705100"/>
          <p14:tracePt t="31858" x="6864350" y="2705100"/>
          <p14:tracePt t="32087" x="6858000" y="2705100"/>
          <p14:tracePt t="32095" x="6851650" y="2717800"/>
          <p14:tracePt t="32108" x="6832600" y="2730500"/>
          <p14:tracePt t="32125" x="6794500" y="2762250"/>
          <p14:tracePt t="32142" x="6750050" y="2800350"/>
          <p14:tracePt t="32143" x="6718300" y="2819400"/>
          <p14:tracePt t="32158" x="6692900" y="2838450"/>
          <p14:tracePt t="32175" x="6616700" y="2876550"/>
          <p14:tracePt t="32192" x="6565900" y="2901950"/>
          <p14:tracePt t="32209" x="6534150" y="2914650"/>
          <p14:tracePt t="32225" x="6489700" y="2921000"/>
          <p14:tracePt t="32242" x="6457950" y="2921000"/>
          <p14:tracePt t="32259" x="6432550" y="2921000"/>
          <p14:tracePt t="32275" x="6400800" y="2921000"/>
          <p14:tracePt t="32292" x="6356350" y="2882900"/>
          <p14:tracePt t="32308" x="6350000" y="2876550"/>
          <p14:tracePt t="32325" x="6330950" y="2876550"/>
          <p14:tracePt t="32359" x="6324600" y="2870200"/>
          <p14:tracePt t="32415" x="6324600" y="2851150"/>
          <p14:tracePt t="32455" x="6330950" y="2844800"/>
          <p14:tracePt t="32623" x="6343650" y="2844800"/>
          <p14:tracePt t="32655" x="6343650" y="2851150"/>
          <p14:tracePt t="32680" x="6337300" y="2863850"/>
          <p14:tracePt t="32719" x="6330950" y="2870200"/>
          <p14:tracePt t="32823" x="6324600" y="2870200"/>
          <p14:tracePt t="33255" x="6318250" y="2870200"/>
          <p14:tracePt t="33263" x="6280150" y="2870200"/>
          <p14:tracePt t="33275" x="6216650" y="2870200"/>
          <p14:tracePt t="33292" x="6007100" y="2870200"/>
          <p14:tracePt t="33319" x="5302250" y="2870200"/>
          <p14:tracePt t="33327" x="5149850" y="2870200"/>
          <p14:tracePt t="33342" x="4991100" y="2870200"/>
          <p14:tracePt t="33359" x="4686300" y="2870200"/>
          <p14:tracePt t="33359" x="4559300" y="2870200"/>
          <p14:tracePt t="33375" x="4356100" y="2870200"/>
          <p14:tracePt t="33392" x="4127500" y="2870200"/>
          <p14:tracePt t="33409" x="4013200" y="2870200"/>
          <p14:tracePt t="33425" x="3994150" y="2870200"/>
          <p14:tracePt t="33528" x="3987800" y="2870200"/>
          <p14:tracePt t="33535" x="3975100" y="2870200"/>
          <p14:tracePt t="33543" x="3956050" y="2876550"/>
          <p14:tracePt t="33559" x="3949700" y="2876550"/>
          <p14:tracePt t="33575" x="3930650" y="2895600"/>
          <p14:tracePt t="33592" x="3924300" y="2895600"/>
          <p14:tracePt t="33609" x="3917950" y="2895600"/>
          <p14:tracePt t="33687" x="3911600" y="2901950"/>
          <p14:tracePt t="33703" x="3911600" y="2908300"/>
          <p14:tracePt t="33711" x="3911600" y="2933700"/>
          <p14:tracePt t="33726" x="3898900" y="2952750"/>
          <p14:tracePt t="33742" x="3892550" y="2997200"/>
          <p14:tracePt t="33759" x="3892550" y="3028950"/>
          <p14:tracePt t="33759" x="3892550" y="3054350"/>
          <p14:tracePt t="33776" x="3860800" y="3105150"/>
          <p14:tracePt t="33792" x="3854450" y="3162300"/>
          <p14:tracePt t="33809" x="3816350" y="3219450"/>
          <p14:tracePt t="33826" x="3784600" y="3302000"/>
          <p14:tracePt t="33842" x="3746500" y="3359150"/>
          <p14:tracePt t="33859" x="3714750" y="3422650"/>
          <p14:tracePt t="33876" x="3702050" y="3435350"/>
          <p14:tracePt t="33892" x="3683000" y="3460750"/>
          <p14:tracePt t="33909" x="3676650" y="3467100"/>
          <p14:tracePt t="33925" x="3663950" y="3467100"/>
          <p14:tracePt t="33942" x="3619500" y="3467100"/>
          <p14:tracePt t="33959" x="3562350" y="3448050"/>
          <p14:tracePt t="33959" x="3530600" y="3416300"/>
          <p14:tracePt t="33975" x="3473450" y="3352800"/>
          <p14:tracePt t="33992" x="3409950" y="3295650"/>
          <p14:tracePt t="34009" x="3378200" y="3257550"/>
          <p14:tracePt t="34026" x="3340100" y="3213100"/>
          <p14:tracePt t="34042" x="3308350" y="3187700"/>
          <p14:tracePt t="34059" x="3282950" y="3168650"/>
          <p14:tracePt t="34076" x="3251200" y="3155950"/>
          <p14:tracePt t="34092" x="3194050" y="3149600"/>
          <p14:tracePt t="34109" x="3124200" y="3130550"/>
          <p14:tracePt t="34126" x="3035300" y="3130550"/>
          <p14:tracePt t="34142" x="2927350" y="3130550"/>
          <p14:tracePt t="34159" x="2844800" y="3130550"/>
          <p14:tracePt t="34160" x="2787650" y="3143250"/>
          <p14:tracePt t="34175" x="2692400" y="3175000"/>
          <p14:tracePt t="34192" x="2641600" y="3187700"/>
          <p14:tracePt t="34209" x="2603500" y="3187700"/>
          <p14:tracePt t="34226" x="2578100" y="3194050"/>
          <p14:tracePt t="34242" x="2571750" y="3200400"/>
          <p14:tracePt t="34263" x="2552700" y="3219450"/>
          <p14:tracePt t="34279" x="2546350" y="3225800"/>
          <p14:tracePt t="34295" x="2546350" y="3232150"/>
          <p14:tracePt t="34319" x="2546350" y="3251200"/>
          <p14:tracePt t="34335" x="2546350" y="3263900"/>
          <p14:tracePt t="34351" x="2546350" y="3270250"/>
          <p14:tracePt t="34359" x="2565400" y="3282950"/>
          <p14:tracePt t="34376" x="2635250" y="3282950"/>
          <p14:tracePt t="34392" x="2724150" y="3282950"/>
          <p14:tracePt t="34409" x="2832100" y="3282950"/>
          <p14:tracePt t="34426" x="2940050" y="3282950"/>
          <p14:tracePt t="34442" x="2997200" y="3282950"/>
          <p14:tracePt t="34459" x="3041650" y="3282950"/>
          <p14:tracePt t="34476" x="3067050" y="3282950"/>
          <p14:tracePt t="34492" x="3079750" y="3282950"/>
          <p14:tracePt t="34509" x="3098800" y="3282950"/>
          <p14:tracePt t="34526" x="3111500" y="3282950"/>
          <p14:tracePt t="34542" x="3117850" y="3282950"/>
          <p14:tracePt t="34560" x="3130550" y="3282950"/>
          <p14:tracePt t="34576" x="3136900" y="3276600"/>
          <p14:tracePt t="34640" x="3136900" y="3289300"/>
          <p14:tracePt t="34648" x="3149600" y="3359150"/>
          <p14:tracePt t="34659" x="3175000" y="3448050"/>
          <p14:tracePt t="34676" x="3244850" y="3632200"/>
          <p14:tracePt t="34692" x="3429000" y="3860800"/>
          <p14:tracePt t="34709" x="3727450" y="4070350"/>
          <p14:tracePt t="34726" x="4095750" y="4210050"/>
          <p14:tracePt t="34742" x="4375150" y="4279900"/>
          <p14:tracePt t="34759" x="4578350" y="4343400"/>
          <p14:tracePt t="34759" x="4616450" y="4356100"/>
          <p14:tracePt t="34776" x="4648200" y="4381500"/>
          <p14:tracePt t="34792" x="4654550" y="4394200"/>
          <p14:tracePt t="34809" x="4654550" y="4438650"/>
          <p14:tracePt t="34826" x="4654550" y="4470400"/>
          <p14:tracePt t="34842" x="4654550" y="4514850"/>
          <p14:tracePt t="34859" x="4654550" y="4546600"/>
          <p14:tracePt t="34876" x="4654550" y="4572000"/>
          <p14:tracePt t="34893" x="4654550" y="4603750"/>
          <p14:tracePt t="34909" x="4654550" y="4610100"/>
          <p14:tracePt t="34926" x="4654550" y="4629150"/>
          <p14:tracePt t="34942" x="4654550" y="4635500"/>
          <p14:tracePt t="35064" x="4654550" y="4629150"/>
          <p14:tracePt t="35072" x="4635500" y="4591050"/>
          <p14:tracePt t="35088" x="4629150" y="4572000"/>
          <p14:tracePt t="35096" x="4616450" y="4552950"/>
          <p14:tracePt t="35109" x="4610100" y="4533900"/>
          <p14:tracePt t="35126" x="4565650" y="4451350"/>
          <p14:tracePt t="35142" x="4514850" y="4375150"/>
          <p14:tracePt t="35159" x="4432300" y="4210050"/>
          <p14:tracePt t="35160" x="4375150" y="4083050"/>
          <p14:tracePt t="35176" x="4305300" y="3797300"/>
          <p14:tracePt t="35192" x="4318000" y="3765550"/>
          <p14:tracePt t="35209" x="4356100" y="3733800"/>
          <p14:tracePt t="35226" x="4368800" y="3721100"/>
          <p14:tracePt t="35242" x="4375150" y="3708400"/>
          <p14:tracePt t="35259" x="4375150" y="3689350"/>
          <p14:tracePt t="35276" x="4375150" y="3676650"/>
          <p14:tracePt t="35416" x="4368800" y="3683000"/>
          <p14:tracePt t="35424" x="4362450" y="3689350"/>
          <p14:tracePt t="35432" x="4343400" y="3708400"/>
          <p14:tracePt t="35443" x="4324350" y="3714750"/>
          <p14:tracePt t="35459" x="4305300" y="3733800"/>
          <p14:tracePt t="35476" x="4267200" y="3759200"/>
          <p14:tracePt t="35493" x="4248150" y="3765550"/>
          <p14:tracePt t="36480" x="4241800" y="3765550"/>
          <p14:tracePt t="36544" x="4241800" y="3759200"/>
          <p14:tracePt t="36688" x="4241800" y="3752850"/>
          <p14:tracePt t="36704" x="4241800" y="3746500"/>
          <p14:tracePt t="36720" x="4254500" y="3740150"/>
          <p14:tracePt t="36736" x="4279900" y="3727450"/>
          <p14:tracePt t="36744" x="4286250" y="3727450"/>
          <p14:tracePt t="36759" x="4318000" y="3727450"/>
          <p14:tracePt t="36776" x="4508500" y="3727450"/>
          <p14:tracePt t="36793" x="4851400" y="3740150"/>
          <p14:tracePt t="36809" x="5314950" y="3816350"/>
          <p14:tracePt t="36826" x="5822950" y="3905250"/>
          <p14:tracePt t="36843" x="6223000" y="4013200"/>
          <p14:tracePt t="36859" x="6470650" y="4083050"/>
          <p14:tracePt t="36876" x="6616700" y="4121150"/>
          <p14:tracePt t="36893" x="6705600" y="4152900"/>
          <p14:tracePt t="36910" x="6756400" y="4203700"/>
          <p14:tracePt t="36926" x="6819900" y="4267200"/>
          <p14:tracePt t="36943" x="6946900" y="4381500"/>
          <p14:tracePt t="36960" x="7131050" y="4470400"/>
          <p14:tracePt t="36960" x="7226300" y="4514850"/>
          <p14:tracePt t="36976" x="7473950" y="4584700"/>
          <p14:tracePt t="36993" x="7670800" y="4610100"/>
          <p14:tracePt t="37009" x="7791450" y="4610100"/>
          <p14:tracePt t="37026" x="7886700" y="4584700"/>
          <p14:tracePt t="37043" x="7937500" y="4552950"/>
          <p14:tracePt t="37060" x="7962900" y="4514850"/>
          <p14:tracePt t="37076" x="7981950" y="4483100"/>
          <p14:tracePt t="37093" x="7981950" y="4451350"/>
          <p14:tracePt t="37110" x="7981950" y="4413250"/>
          <p14:tracePt t="37126" x="7981950" y="4394200"/>
          <p14:tracePt t="37143" x="7969250" y="4349750"/>
          <p14:tracePt t="37160" x="7905750" y="4273550"/>
          <p14:tracePt t="37160" x="7874000" y="4241800"/>
          <p14:tracePt t="37176" x="7689850" y="4165600"/>
          <p14:tracePt t="37193" x="7442200" y="4108450"/>
          <p14:tracePt t="37210" x="7143750" y="4108450"/>
          <p14:tracePt t="37226" x="6921500" y="4108450"/>
          <p14:tracePt t="37243" x="6826250" y="4108450"/>
          <p14:tracePt t="37260" x="6807200" y="4108450"/>
          <p14:tracePt t="37276" x="6794500" y="4127500"/>
          <p14:tracePt t="37293" x="6781800" y="4152900"/>
          <p14:tracePt t="37310" x="6762750" y="4165600"/>
          <p14:tracePt t="37326" x="6724650" y="4216400"/>
          <p14:tracePt t="37343" x="6724650" y="4260850"/>
          <p14:tracePt t="37360" x="6724650" y="4311650"/>
          <p14:tracePt t="37360" x="6724650" y="4356100"/>
          <p14:tracePt t="37376" x="6724650" y="4400550"/>
          <p14:tracePt t="37393" x="6724650" y="4445000"/>
          <p14:tracePt t="37410" x="6737350" y="4464050"/>
          <p14:tracePt t="37426" x="6743700" y="4476750"/>
          <p14:tracePt t="37443" x="6750050" y="4470400"/>
          <p14:tracePt t="37460" x="6794500" y="4445000"/>
          <p14:tracePt t="37476" x="6826250" y="4419600"/>
          <p14:tracePt t="37493" x="6864350" y="4362450"/>
          <p14:tracePt t="37510" x="6877050" y="4330700"/>
          <p14:tracePt t="37526" x="6883400" y="4260850"/>
          <p14:tracePt t="37543" x="6896100" y="4203700"/>
          <p14:tracePt t="37560" x="6896100" y="4146550"/>
          <p14:tracePt t="37560" x="6915150" y="4095750"/>
          <p14:tracePt t="37576" x="6915150" y="4013200"/>
          <p14:tracePt t="37593" x="6915150" y="3949700"/>
          <p14:tracePt t="37610" x="6915150" y="3860800"/>
          <p14:tracePt t="37626" x="6896100" y="3790950"/>
          <p14:tracePt t="37643" x="6864350" y="3740150"/>
          <p14:tracePt t="37660" x="6826250" y="3683000"/>
          <p14:tracePt t="37676" x="6807200" y="3663950"/>
          <p14:tracePt t="37693" x="6781800" y="3651250"/>
          <p14:tracePt t="37710" x="6724650" y="3651250"/>
          <p14:tracePt t="37726" x="6661150" y="3651250"/>
          <p14:tracePt t="37743" x="6584950" y="3689350"/>
          <p14:tracePt t="37760" x="6515100" y="3740150"/>
          <p14:tracePt t="37760" x="6470650" y="3759200"/>
          <p14:tracePt t="37776" x="6445250" y="3784600"/>
          <p14:tracePt t="37793" x="6438900" y="3797300"/>
          <p14:tracePt t="37810" x="6432550" y="3797300"/>
          <p14:tracePt t="37826" x="6407150" y="3797300"/>
          <p14:tracePt t="37843" x="6400800" y="3797300"/>
          <p14:tracePt t="37860" x="6369050" y="3790950"/>
          <p14:tracePt t="37876" x="6350000" y="3759200"/>
          <p14:tracePt t="37893" x="6318250" y="3708400"/>
          <p14:tracePt t="37910" x="6311900" y="3683000"/>
          <p14:tracePt t="37926" x="6305550" y="3670300"/>
          <p14:tracePt t="37943" x="6292850" y="3644900"/>
          <p14:tracePt t="37960" x="6286500" y="3638550"/>
          <p14:tracePt t="38016" x="6280150" y="3638550"/>
          <p14:tracePt t="38032" x="6273800" y="3638550"/>
          <p14:tracePt t="38088" x="6267450" y="3638550"/>
          <p14:tracePt t="38096" x="6267450" y="3644900"/>
          <p14:tracePt t="38104" x="6267450" y="3670300"/>
          <p14:tracePt t="38126" x="6267450" y="3695700"/>
          <p14:tracePt t="38143" x="6286500" y="3746500"/>
          <p14:tracePt t="38160" x="6299200" y="3771900"/>
          <p14:tracePt t="38160" x="6318250" y="3790950"/>
          <p14:tracePt t="38208" x="6330950" y="3797300"/>
          <p14:tracePt t="38216" x="6330950" y="3803650"/>
          <p14:tracePt t="38226" x="6337300" y="3810000"/>
          <p14:tracePt t="38243" x="6343650" y="3841750"/>
          <p14:tracePt t="38260" x="6362700" y="3879850"/>
          <p14:tracePt t="38276" x="6362700" y="3917950"/>
          <p14:tracePt t="38293" x="6362700" y="3975100"/>
          <p14:tracePt t="38310" x="6350000" y="4032250"/>
          <p14:tracePt t="38326" x="6350000" y="4089400"/>
          <p14:tracePt t="38343" x="6445250" y="4146550"/>
          <p14:tracePt t="38360" x="6578600" y="4191000"/>
          <p14:tracePt t="38360" x="6584950" y="4191000"/>
          <p14:tracePt t="38376" x="6597650" y="4191000"/>
          <p14:tracePt t="38393" x="6604000" y="4191000"/>
          <p14:tracePt t="38410" x="6610350" y="4184650"/>
          <p14:tracePt t="38426" x="6610350" y="4032250"/>
          <p14:tracePt t="38443" x="6610350" y="3822700"/>
          <p14:tracePt t="38460" x="6610350" y="3632200"/>
          <p14:tracePt t="38477" x="6648450" y="3486150"/>
          <p14:tracePt t="38493" x="6661150" y="3390900"/>
          <p14:tracePt t="38510" x="6667500" y="3333750"/>
          <p14:tracePt t="38527" x="6673850" y="3302000"/>
          <p14:tracePt t="38543" x="6680200" y="3282950"/>
          <p14:tracePt t="38560" x="6686550" y="3276600"/>
          <p14:tracePt t="38656" x="6680200" y="3295650"/>
          <p14:tracePt t="38664" x="6642100" y="3352800"/>
          <p14:tracePt t="38677" x="6616700" y="3429000"/>
          <p14:tracePt t="38693" x="6584950" y="3556000"/>
          <p14:tracePt t="38710" x="6559550" y="3702050"/>
          <p14:tracePt t="38727" x="6546850" y="3867150"/>
          <p14:tracePt t="38743" x="6521450" y="3994150"/>
          <p14:tracePt t="38760" x="6508750" y="4102100"/>
          <p14:tracePt t="38761" x="6502400" y="4133850"/>
          <p14:tracePt t="38777" x="6470650" y="4191000"/>
          <p14:tracePt t="38793" x="6470650" y="4216400"/>
          <p14:tracePt t="38810" x="6470650" y="4229100"/>
          <p14:tracePt t="38827" x="6470650" y="4254500"/>
          <p14:tracePt t="38843" x="6470650" y="4260850"/>
          <p14:tracePt t="38860" x="6464300" y="4279900"/>
          <p14:tracePt t="38877" x="6457950" y="4318000"/>
          <p14:tracePt t="38893" x="6445250" y="4362450"/>
          <p14:tracePt t="38910" x="6400800" y="4445000"/>
          <p14:tracePt t="38927" x="6362700" y="4514850"/>
          <p14:tracePt t="38943" x="6337300" y="4572000"/>
          <p14:tracePt t="38960" x="6299200" y="4622800"/>
          <p14:tracePt t="38961" x="6267450" y="4660900"/>
          <p14:tracePt t="38977" x="6229350" y="4699000"/>
          <p14:tracePt t="38993" x="6165850" y="4743450"/>
          <p14:tracePt t="39010" x="6121400" y="4768850"/>
          <p14:tracePt t="39027" x="6038850" y="4800600"/>
          <p14:tracePt t="39043" x="5937250" y="4857750"/>
          <p14:tracePt t="39060" x="5803900" y="4902200"/>
          <p14:tracePt t="39077" x="5715000" y="4959350"/>
          <p14:tracePt t="39093" x="5657850" y="5010150"/>
          <p14:tracePt t="39110" x="5632450" y="5035550"/>
          <p14:tracePt t="39127" x="5613400" y="5060950"/>
          <p14:tracePt t="39143" x="5588000" y="5092700"/>
          <p14:tracePt t="39160" x="5549900" y="5156200"/>
          <p14:tracePt t="39177" x="5530850" y="5194300"/>
          <p14:tracePt t="39193" x="5505450" y="5251450"/>
          <p14:tracePt t="39210" x="5492750" y="5295900"/>
          <p14:tracePt t="39227" x="5486400" y="5365750"/>
          <p14:tracePt t="39243" x="5486400" y="5378450"/>
          <p14:tracePt t="39260" x="5486400" y="5384800"/>
          <p14:tracePt t="39297" x="5486400" y="5391150"/>
          <p14:tracePt t="39305" x="5505450" y="5391150"/>
          <p14:tracePt t="39313" x="5537200" y="5346700"/>
          <p14:tracePt t="39327" x="5562600" y="5321300"/>
          <p14:tracePt t="39343" x="5613400" y="5257800"/>
          <p14:tracePt t="39360" x="5683250" y="5187950"/>
          <p14:tracePt t="39361" x="5740400" y="5137150"/>
          <p14:tracePt t="39377" x="5880100" y="5060950"/>
          <p14:tracePt t="39393" x="6051550" y="4953000"/>
          <p14:tracePt t="39410" x="6254750" y="4889500"/>
          <p14:tracePt t="39427" x="6451600" y="4819650"/>
          <p14:tracePt t="39443" x="6616700" y="4794250"/>
          <p14:tracePt t="39460" x="6686550" y="4762500"/>
          <p14:tracePt t="39477" x="6711950" y="4762500"/>
          <p14:tracePt t="39545" x="6718300" y="4768850"/>
          <p14:tracePt t="39569" x="6718300" y="4775200"/>
          <p14:tracePt t="39577" x="6711950" y="4781550"/>
          <p14:tracePt t="39593" x="6705600" y="4787900"/>
          <p14:tracePt t="39610" x="6635750" y="4826000"/>
          <p14:tracePt t="39627" x="6565900" y="4876800"/>
          <p14:tracePt t="39651" x="6419850" y="4946650"/>
          <p14:tracePt t="39660" x="6362700" y="4972050"/>
          <p14:tracePt t="39677" x="6318250" y="4991100"/>
          <p14:tracePt t="39694" x="6299200" y="5003800"/>
          <p14:tracePt t="39710" x="6292850" y="5010150"/>
          <p14:tracePt t="39727" x="6286500" y="5016500"/>
          <p14:tracePt t="39753" x="6267450" y="5035550"/>
          <p14:tracePt t="39761" x="6267450" y="5041900"/>
          <p14:tracePt t="39777" x="6254750" y="5067300"/>
          <p14:tracePt t="39793" x="6242050" y="5092700"/>
          <p14:tracePt t="39810" x="6242050" y="5105400"/>
          <p14:tracePt t="39905" x="6242050" y="5099050"/>
          <p14:tracePt t="39921" x="6242050" y="5092700"/>
          <p14:tracePt t="39929" x="6242050" y="5086350"/>
          <p14:tracePt t="39944" x="6242050" y="5080000"/>
          <p14:tracePt t="40057" x="6216650" y="5080000"/>
          <p14:tracePt t="40065" x="6140450" y="5118100"/>
          <p14:tracePt t="40077" x="6083300" y="5130800"/>
          <p14:tracePt t="40094" x="5867400" y="5187950"/>
          <p14:tracePt t="40110" x="5651500" y="5238750"/>
          <p14:tracePt t="40127" x="5505450" y="5264150"/>
          <p14:tracePt t="40144" x="5461000" y="5264150"/>
          <p14:tracePt t="40160" x="5454650" y="5264150"/>
          <p14:tracePt t="40233" x="5448300" y="5264150"/>
          <p14:tracePt t="40241" x="5448300" y="5257800"/>
          <p14:tracePt t="40249" x="5454650" y="5238750"/>
          <p14:tracePt t="40260" x="5461000" y="5238750"/>
          <p14:tracePt t="40277" x="5499100" y="5213350"/>
          <p14:tracePt t="40294" x="5518150" y="5194300"/>
          <p14:tracePt t="40310" x="5543550" y="5194300"/>
          <p14:tracePt t="40327" x="5562600" y="5187950"/>
          <p14:tracePt t="40361" x="5575300" y="5187950"/>
          <p14:tracePt t="40385" x="5581650" y="5187950"/>
          <p14:tracePt t="40417" x="5588000" y="5187950"/>
          <p14:tracePt t="40425" x="5600700" y="5181600"/>
          <p14:tracePt t="40433" x="5607050" y="5175250"/>
          <p14:tracePt t="40444" x="5613400" y="5168900"/>
          <p14:tracePt t="40460" x="5626100" y="5149850"/>
          <p14:tracePt t="40477" x="5670550" y="5105400"/>
          <p14:tracePt t="40494" x="5721350" y="5060950"/>
          <p14:tracePt t="40510" x="5784850" y="4984750"/>
          <p14:tracePt t="40527" x="5829300" y="4933950"/>
          <p14:tracePt t="40544" x="5848350" y="4921250"/>
          <p14:tracePt t="40560" x="5854700" y="4914900"/>
          <p14:tracePt t="40601" x="5861050" y="4914900"/>
          <p14:tracePt t="40777" x="5867400" y="4914900"/>
          <p14:tracePt t="40785" x="5867400" y="4921250"/>
          <p14:tracePt t="40794" x="5861050" y="4940300"/>
          <p14:tracePt t="40810" x="5848350" y="4946650"/>
          <p14:tracePt t="40827" x="5835650" y="4972050"/>
          <p14:tracePt t="40844" x="5810250" y="5003800"/>
          <p14:tracePt t="40860" x="5797550" y="5016500"/>
          <p14:tracePt t="40877" x="5772150" y="5060950"/>
          <p14:tracePt t="40894" x="5759450" y="5067300"/>
          <p14:tracePt t="40910" x="5753100" y="5086350"/>
          <p14:tracePt t="40927" x="5746750" y="5105400"/>
          <p14:tracePt t="40944" x="5740400" y="5111750"/>
          <p14:tracePt t="40960" x="5721350" y="5124450"/>
          <p14:tracePt t="40977" x="5715000" y="5130800"/>
          <p14:tracePt t="40994" x="5702300" y="5149850"/>
          <p14:tracePt t="41010" x="5695950" y="5149850"/>
          <p14:tracePt t="41027" x="5676900" y="5156200"/>
          <p14:tracePt t="41057" x="5670550" y="5156200"/>
          <p14:tracePt t="41177" x="5664200" y="5156200"/>
          <p14:tracePt t="41185" x="5664200" y="5149850"/>
          <p14:tracePt t="41194" x="5670550" y="5130800"/>
          <p14:tracePt t="41210" x="5721350" y="5086350"/>
          <p14:tracePt t="41227" x="5753100" y="5048250"/>
          <p14:tracePt t="41244" x="5791200" y="5010150"/>
          <p14:tracePt t="41261" x="5848350" y="4965700"/>
          <p14:tracePt t="41277" x="5911850" y="4914900"/>
          <p14:tracePt t="41294" x="5969000" y="4876800"/>
          <p14:tracePt t="41311" x="6026150" y="4838700"/>
          <p14:tracePt t="41327" x="6057900" y="4800600"/>
          <p14:tracePt t="41344" x="6096000" y="4781550"/>
          <p14:tracePt t="41361" x="6134100" y="4768850"/>
          <p14:tracePt t="41361" x="6140450" y="4762500"/>
          <p14:tracePt t="41377" x="6172200" y="4743450"/>
          <p14:tracePt t="41394" x="6184900" y="4737100"/>
          <p14:tracePt t="41411" x="6197600" y="4730750"/>
          <p14:tracePt t="41427" x="6210300" y="4718050"/>
          <p14:tracePt t="41444" x="6216650" y="4711700"/>
          <p14:tracePt t="41461" x="6229350" y="4705350"/>
          <p14:tracePt t="41477" x="6242050" y="4699000"/>
          <p14:tracePt t="41494" x="6254750" y="4686300"/>
          <p14:tracePt t="41510" x="6280150" y="4667250"/>
          <p14:tracePt t="41527" x="6299200" y="4654550"/>
          <p14:tracePt t="41544" x="6311900" y="4635500"/>
          <p14:tracePt t="41560" x="6362700" y="4603750"/>
          <p14:tracePt t="41561" x="6369050" y="4597400"/>
          <p14:tracePt t="41577" x="6413500" y="4572000"/>
          <p14:tracePt t="41594" x="6432550" y="4546600"/>
          <p14:tracePt t="41610" x="6470650" y="4521200"/>
          <p14:tracePt t="41627" x="6496050" y="4495800"/>
          <p14:tracePt t="41644" x="6559550" y="4445000"/>
          <p14:tracePt t="41660" x="6591300" y="4419600"/>
          <p14:tracePt t="41677" x="6642100" y="4387850"/>
          <p14:tracePt t="41694" x="6673850" y="4362450"/>
          <p14:tracePt t="41711" x="6711950" y="4330700"/>
          <p14:tracePt t="41727" x="6743700" y="4311650"/>
          <p14:tracePt t="41744" x="6769100" y="4286250"/>
          <p14:tracePt t="41761" x="6794500" y="4273550"/>
          <p14:tracePt t="41761" x="6800850" y="4273550"/>
          <p14:tracePt t="41777" x="6838950" y="4235450"/>
          <p14:tracePt t="41794" x="6870700" y="4203700"/>
          <p14:tracePt t="41811" x="6902450" y="4178300"/>
          <p14:tracePt t="41827" x="6921500" y="4133850"/>
          <p14:tracePt t="41844" x="6959600" y="4095750"/>
          <p14:tracePt t="41860" x="6991350" y="4064000"/>
          <p14:tracePt t="41877" x="7029450" y="4025900"/>
          <p14:tracePt t="41894" x="7048500" y="4006850"/>
          <p14:tracePt t="41910" x="7092950" y="3968750"/>
          <p14:tracePt t="41927" x="7124700" y="3962400"/>
          <p14:tracePt t="41944" x="7143750" y="3943350"/>
          <p14:tracePt t="41961" x="7156450" y="3937000"/>
          <p14:tracePt t="41977" x="7181850" y="3917950"/>
          <p14:tracePt t="41994" x="7200900" y="3898900"/>
          <p14:tracePt t="42010" x="7213600" y="3886200"/>
          <p14:tracePt t="42027" x="7258050" y="3860800"/>
          <p14:tracePt t="42044" x="7289800" y="3835400"/>
          <p14:tracePt t="42060" x="7327900" y="3810000"/>
          <p14:tracePt t="42077" x="7366000" y="3771900"/>
          <p14:tracePt t="42094" x="7397750" y="3746500"/>
          <p14:tracePt t="42111" x="7435850" y="3708400"/>
          <p14:tracePt t="42127" x="7467600" y="3676650"/>
          <p14:tracePt t="42144" x="7505700" y="3638550"/>
          <p14:tracePt t="42161" x="7543800" y="3613150"/>
          <p14:tracePt t="42177" x="7562850" y="3594100"/>
          <p14:tracePt t="42194" x="7575550" y="3587750"/>
          <p14:tracePt t="42211" x="7594600" y="3562350"/>
          <p14:tracePt t="42227" x="7607300" y="3556000"/>
          <p14:tracePt t="42244" x="7613650" y="3536950"/>
          <p14:tracePt t="42261" x="7620000" y="3524250"/>
          <p14:tracePt t="42277" x="7639050" y="3505200"/>
          <p14:tracePt t="42294" x="7651750" y="3473450"/>
          <p14:tracePt t="42313" x="7664450" y="3467100"/>
          <p14:tracePt t="42585" x="7658100" y="3467100"/>
          <p14:tracePt t="42593" x="7651750" y="3467100"/>
          <p14:tracePt t="42611" x="7632700" y="3467100"/>
          <p14:tracePt t="42627" x="7550150" y="3498850"/>
          <p14:tracePt t="42644" x="7461250" y="3549650"/>
          <p14:tracePt t="42661" x="7346950" y="3619500"/>
          <p14:tracePt t="42677" x="7219950" y="3695700"/>
          <p14:tracePt t="42694" x="7080250" y="3797300"/>
          <p14:tracePt t="42711" x="6940550" y="3898900"/>
          <p14:tracePt t="42727" x="6781800" y="4019550"/>
          <p14:tracePt t="42744" x="6661150" y="4102100"/>
          <p14:tracePt t="42761" x="6502400" y="4210050"/>
          <p14:tracePt t="42778" x="6337300" y="4330700"/>
          <p14:tracePt t="42794" x="6248400" y="4387850"/>
          <p14:tracePt t="42811" x="6134100" y="4419600"/>
          <p14:tracePt t="42828" x="6013450" y="4470400"/>
          <p14:tracePt t="42844" x="5892800" y="4527550"/>
          <p14:tracePt t="42861" x="5765800" y="4565650"/>
          <p14:tracePt t="42878" x="5683250" y="4584700"/>
          <p14:tracePt t="42894" x="5568950" y="4616450"/>
          <p14:tracePt t="42911" x="5467350" y="4641850"/>
          <p14:tracePt t="42927" x="5422900" y="4648200"/>
          <p14:tracePt t="42944" x="5397500" y="4667250"/>
          <p14:tracePt t="42961" x="5384800" y="4667250"/>
          <p14:tracePt t="42978" x="5372100" y="4667250"/>
          <p14:tracePt t="42994" x="5359400" y="4667250"/>
          <p14:tracePt t="43011" x="5334000" y="4654550"/>
          <p14:tracePt t="43129" x="5334000" y="4641850"/>
          <p14:tracePt t="43145" x="5346700" y="4610100"/>
          <p14:tracePt t="43162" x="5378450" y="4591050"/>
          <p14:tracePt t="43169" x="5384800" y="4584700"/>
          <p14:tracePt t="43178" x="5403850" y="4578350"/>
          <p14:tracePt t="43194" x="5429250" y="4565650"/>
          <p14:tracePt t="43211" x="5461000" y="4559300"/>
          <p14:tracePt t="43228" x="5473700" y="4559300"/>
          <p14:tracePt t="43244" x="5505450" y="4540250"/>
          <p14:tracePt t="43261" x="5537200" y="4540250"/>
          <p14:tracePt t="43278" x="5588000" y="4533900"/>
          <p14:tracePt t="43294" x="5607050" y="4527550"/>
          <p14:tracePt t="43311" x="5664200" y="4514850"/>
          <p14:tracePt t="43328" x="5708650" y="4489450"/>
          <p14:tracePt t="43344" x="5759450" y="4464050"/>
          <p14:tracePt t="43361" x="5822950" y="4432300"/>
          <p14:tracePt t="43378" x="5867400" y="4406900"/>
          <p14:tracePt t="43395" x="5886450" y="4387850"/>
          <p14:tracePt t="43411" x="5924550" y="4368800"/>
          <p14:tracePt t="43428" x="5969000" y="4343400"/>
          <p14:tracePt t="43444" x="6019800" y="4311650"/>
          <p14:tracePt t="43461" x="6076950" y="4298950"/>
          <p14:tracePt t="43478" x="6134100" y="4267200"/>
          <p14:tracePt t="43494" x="6203950" y="4235450"/>
          <p14:tracePt t="43511" x="6248400" y="4210050"/>
          <p14:tracePt t="43528" x="6292850" y="4197350"/>
          <p14:tracePt t="43544" x="6318250" y="4171950"/>
          <p14:tracePt t="43561" x="6324600" y="4165600"/>
          <p14:tracePt t="43578" x="6330950" y="4114800"/>
          <p14:tracePt t="43594" x="6305550" y="4044950"/>
          <p14:tracePt t="43611" x="6191250" y="3886200"/>
          <p14:tracePt t="43628" x="5994400" y="3721100"/>
          <p14:tracePt t="43644" x="5695950" y="3530600"/>
          <p14:tracePt t="43661" x="5365750" y="3346450"/>
          <p14:tracePt t="43678" x="4864100" y="3105150"/>
          <p14:tracePt t="43695" x="4273550" y="2870200"/>
          <p14:tracePt t="43711" x="3638550" y="2584450"/>
          <p14:tracePt t="43728" x="3181350" y="2387600"/>
          <p14:tracePt t="43744" x="2895600" y="2273300"/>
          <p14:tracePt t="43761" x="2692400" y="2178050"/>
          <p14:tracePt t="43762" x="2616200" y="2139950"/>
          <p14:tracePt t="43778" x="2413000" y="2063750"/>
          <p14:tracePt t="43794" x="2228850" y="1993900"/>
          <p14:tracePt t="43811" x="2012950" y="1930400"/>
          <p14:tracePt t="43828" x="1765300" y="1911350"/>
          <p14:tracePt t="43845" x="1714500" y="1892300"/>
          <p14:tracePt t="43861" x="1682750" y="1873250"/>
          <p14:tracePt t="43878" x="1676400" y="1866900"/>
          <p14:tracePt t="43895" x="1663700" y="1860550"/>
          <p14:tracePt t="43911" x="1644650" y="1854200"/>
          <p14:tracePt t="43928" x="1631950" y="1854200"/>
          <p14:tracePt t="43945" x="1600200" y="1841500"/>
          <p14:tracePt t="43961" x="1543050" y="1841500"/>
          <p14:tracePt t="43962" x="1517650" y="1841500"/>
          <p14:tracePt t="43978" x="1460500" y="1841500"/>
          <p14:tracePt t="43994" x="1390650" y="1847850"/>
          <p14:tracePt t="44011" x="1270000" y="1917700"/>
          <p14:tracePt t="44028" x="1162050" y="2006600"/>
          <p14:tracePt t="44044" x="1041400" y="2114550"/>
          <p14:tracePt t="44061" x="952500" y="2222500"/>
          <p14:tracePt t="44078" x="863600" y="2362200"/>
          <p14:tracePt t="44094" x="800100" y="2438400"/>
          <p14:tracePt t="44111" x="762000" y="2508250"/>
          <p14:tracePt t="44128" x="755650" y="2533650"/>
          <p14:tracePt t="44144" x="736600" y="2559050"/>
          <p14:tracePt t="44162" x="736600" y="2571750"/>
          <p14:tracePt t="44178" x="736600" y="2584450"/>
          <p14:tracePt t="44195" x="736600" y="2616200"/>
          <p14:tracePt t="44211" x="736600" y="2667000"/>
          <p14:tracePt t="44228" x="774700" y="2743200"/>
          <p14:tracePt t="44244" x="800100" y="2889250"/>
          <p14:tracePt t="44261" x="863600" y="3041650"/>
          <p14:tracePt t="44278" x="939800" y="3175000"/>
          <p14:tracePt t="44295" x="1016000" y="3270250"/>
          <p14:tracePt t="44311" x="1079500" y="3333750"/>
          <p14:tracePt t="44328" x="1149350" y="3352800"/>
          <p14:tracePt t="44345" x="1263650" y="3384550"/>
          <p14:tracePt t="44362" x="1543050" y="3384550"/>
          <p14:tracePt t="44378" x="1784350" y="3384550"/>
          <p14:tracePt t="44395" x="2063750" y="3384550"/>
          <p14:tracePt t="44411" x="2355850" y="3384550"/>
          <p14:tracePt t="44428" x="2584450" y="3384550"/>
          <p14:tracePt t="44445" x="2724150" y="3384550"/>
          <p14:tracePt t="44461" x="2787650" y="3384550"/>
          <p14:tracePt t="44478" x="2825750" y="3384550"/>
          <p14:tracePt t="44495" x="2838450" y="3371850"/>
          <p14:tracePt t="44511" x="2870200" y="3333750"/>
          <p14:tracePt t="44528" x="2889250" y="3295650"/>
          <p14:tracePt t="44545" x="2908300" y="3244850"/>
          <p14:tracePt t="44561" x="2914650" y="3187700"/>
          <p14:tracePt t="44562" x="2914650" y="3162300"/>
          <p14:tracePt t="44578" x="2914650" y="3117850"/>
          <p14:tracePt t="44595" x="2914650" y="3079750"/>
          <p14:tracePt t="44611" x="2914650" y="3048000"/>
          <p14:tracePt t="44628" x="2908300" y="3022600"/>
          <p14:tracePt t="44645" x="2889250" y="2978150"/>
          <p14:tracePt t="44661" x="2857500" y="2921000"/>
          <p14:tracePt t="44678" x="2851150" y="2889250"/>
          <p14:tracePt t="44695" x="2844800" y="2851150"/>
          <p14:tracePt t="44711" x="2844800" y="2806700"/>
          <p14:tracePt t="44728" x="2844800" y="2755900"/>
          <p14:tracePt t="44745" x="2876550" y="2705100"/>
          <p14:tracePt t="44761" x="2959100" y="2641600"/>
          <p14:tracePt t="44762" x="2990850" y="2622550"/>
          <p14:tracePt t="44778" x="3035300" y="2590800"/>
          <p14:tracePt t="44795" x="3117850" y="2559050"/>
          <p14:tracePt t="44811" x="3225800" y="2552700"/>
          <p14:tracePt t="44828" x="3454400" y="2552700"/>
          <p14:tracePt t="44845" x="3797300" y="2552700"/>
          <p14:tracePt t="44861" x="4178300" y="2552700"/>
          <p14:tracePt t="44878" x="4699000" y="2552700"/>
          <p14:tracePt t="44895" x="5168900" y="2533650"/>
          <p14:tracePt t="44911" x="5600700" y="2470150"/>
          <p14:tracePt t="44928" x="6000750" y="2406650"/>
          <p14:tracePt t="44945" x="6330950" y="2362200"/>
          <p14:tracePt t="44962" x="6781800" y="2349500"/>
          <p14:tracePt t="44978" x="7004050" y="2349500"/>
          <p14:tracePt t="44995" x="7213600" y="2349500"/>
          <p14:tracePt t="45011" x="7340600" y="2349500"/>
          <p14:tracePt t="45028" x="7397750" y="2336800"/>
          <p14:tracePt t="45045" x="7423150" y="2324100"/>
          <p14:tracePt t="45061" x="7442200" y="2305050"/>
          <p14:tracePt t="45078" x="7448550" y="2298700"/>
          <p14:tracePt t="45095" x="7461250" y="2292350"/>
          <p14:tracePt t="45162" x="7448550" y="2305050"/>
          <p14:tracePt t="45170" x="7429500" y="2311400"/>
          <p14:tracePt t="45178" x="7410450" y="2330450"/>
          <p14:tracePt t="45195" x="7397750" y="2355850"/>
          <p14:tracePt t="45211" x="7378700" y="2368550"/>
          <p14:tracePt t="45228" x="7378700" y="2374900"/>
          <p14:tracePt t="45245" x="7372350" y="2387600"/>
          <p14:tracePt t="45290" x="7372350" y="2381250"/>
          <p14:tracePt t="45298" x="7385050" y="2368550"/>
          <p14:tracePt t="45306" x="7416800" y="2336800"/>
          <p14:tracePt t="45314" x="7442200" y="2317750"/>
          <p14:tracePt t="45328" x="7486650" y="2286000"/>
          <p14:tracePt t="45345" x="7562850" y="2222500"/>
          <p14:tracePt t="45362" x="7626350" y="2171700"/>
          <p14:tracePt t="45362" x="7651750" y="2139950"/>
          <p14:tracePt t="45378" x="7689850" y="2120900"/>
          <p14:tracePt t="45395" x="7702550" y="2120900"/>
          <p14:tracePt t="45412" x="7708900" y="2120900"/>
          <p14:tracePt t="45428" x="7734300" y="2120900"/>
          <p14:tracePt t="45445" x="7740650" y="2114550"/>
          <p14:tracePt t="45462" x="7785100" y="2101850"/>
          <p14:tracePt t="45478" x="7797800" y="2089150"/>
          <p14:tracePt t="45495" x="7804150" y="2082800"/>
          <p14:tracePt t="45522" x="7816850" y="2076450"/>
          <p14:tracePt t="45538" x="7816850" y="2070100"/>
          <p14:tracePt t="45546" x="7804150" y="2051050"/>
          <p14:tracePt t="45562" x="7683500" y="1993900"/>
          <p14:tracePt t="45578" x="7486650" y="1911350"/>
          <p14:tracePt t="45595" x="7169150" y="1822450"/>
          <p14:tracePt t="45612" x="6832600" y="1720850"/>
          <p14:tracePt t="45628" x="6584950" y="1708150"/>
          <p14:tracePt t="45645" x="6388100" y="1682750"/>
          <p14:tracePt t="45662" x="6318250" y="1682750"/>
          <p14:tracePt t="45678" x="6299200" y="1682750"/>
          <p14:tracePt t="45695" x="6286500" y="1682750"/>
          <p14:tracePt t="45712" x="6286500" y="1695450"/>
          <p14:tracePt t="45728" x="6292850" y="1752600"/>
          <p14:tracePt t="45745" x="6305550" y="1809750"/>
          <p14:tracePt t="45761" x="6311900" y="1892300"/>
          <p14:tracePt t="45762" x="6324600" y="1930400"/>
          <p14:tracePt t="45778" x="6343650" y="2000250"/>
          <p14:tracePt t="45795" x="6362700" y="2082800"/>
          <p14:tracePt t="45812" x="6394450" y="2165350"/>
          <p14:tracePt t="45828" x="6413500" y="2203450"/>
          <p14:tracePt t="45845" x="6451600" y="2247900"/>
          <p14:tracePt t="45862" x="6502400" y="2298700"/>
          <p14:tracePt t="45878" x="6572250" y="2330450"/>
          <p14:tracePt t="45895" x="6654800" y="2362200"/>
          <p14:tracePt t="45912" x="6800850" y="2400300"/>
          <p14:tracePt t="45928" x="6927850" y="2406650"/>
          <p14:tracePt t="45945" x="7023100" y="2419350"/>
          <p14:tracePt t="45962" x="7112000" y="2419350"/>
          <p14:tracePt t="45962" x="7150100" y="2419350"/>
          <p14:tracePt t="45978" x="7245350" y="2419350"/>
          <p14:tracePt t="45995" x="7334250" y="2419350"/>
          <p14:tracePt t="46012" x="7461250" y="2419350"/>
          <p14:tracePt t="46028" x="7651750" y="2419350"/>
          <p14:tracePt t="46045" x="7861300" y="2419350"/>
          <p14:tracePt t="46062" x="8032750" y="2419350"/>
          <p14:tracePt t="46078" x="8128000" y="2419350"/>
          <p14:tracePt t="46095" x="8140700" y="2419350"/>
          <p14:tracePt t="46112" x="8153400" y="2419350"/>
          <p14:tracePt t="46128" x="8159750" y="2400300"/>
          <p14:tracePt t="46145" x="8159750" y="2368550"/>
          <p14:tracePt t="46162" x="8159750" y="2330450"/>
          <p14:tracePt t="46162" x="8134350" y="2279650"/>
          <p14:tracePt t="46178" x="8121650" y="2254250"/>
          <p14:tracePt t="46195" x="8115300" y="2235200"/>
          <p14:tracePt t="46212" x="8096250" y="2203450"/>
          <p14:tracePt t="46228" x="8089900" y="2197100"/>
          <p14:tracePt t="46245" x="8077200" y="2190750"/>
          <p14:tracePt t="46262" x="8064500" y="2133600"/>
          <p14:tracePt t="46278" x="8045450" y="2114550"/>
          <p14:tracePt t="46295" x="8007350" y="2038350"/>
          <p14:tracePt t="46312" x="7956550" y="1981200"/>
          <p14:tracePt t="46328" x="7867650" y="1924050"/>
          <p14:tracePt t="46345" x="7753350" y="1898650"/>
          <p14:tracePt t="46362" x="7645400" y="1892300"/>
          <p14:tracePt t="46362" x="7575550" y="1879600"/>
          <p14:tracePt t="46378" x="7499350" y="1866900"/>
          <p14:tracePt t="46395" x="7423150" y="1847850"/>
          <p14:tracePt t="46412" x="7385050" y="1847850"/>
          <p14:tracePt t="46428" x="7366000" y="1847850"/>
          <p14:tracePt t="46445" x="7346950" y="1847850"/>
          <p14:tracePt t="46462" x="7321550" y="1847850"/>
          <p14:tracePt t="46478" x="7283450" y="1847850"/>
          <p14:tracePt t="46495" x="7251700" y="1866900"/>
          <p14:tracePt t="46512" x="7213600" y="1898650"/>
          <p14:tracePt t="46528" x="7181850" y="1936750"/>
          <p14:tracePt t="46545" x="7143750" y="1987550"/>
          <p14:tracePt t="46562" x="7105650" y="2076450"/>
          <p14:tracePt t="46579" x="7099300" y="2120900"/>
          <p14:tracePt t="46595" x="7086600" y="2216150"/>
          <p14:tracePt t="46612" x="7086600" y="2279650"/>
          <p14:tracePt t="46629" x="7086600" y="2355850"/>
          <p14:tracePt t="46645" x="7086600" y="2400300"/>
          <p14:tracePt t="46662" x="7086600" y="2419350"/>
          <p14:tracePt t="46679" x="7086600" y="2432050"/>
          <p14:tracePt t="46695" x="7099300" y="2444750"/>
          <p14:tracePt t="46712" x="7105650" y="2444750"/>
          <p14:tracePt t="46728" x="7118350" y="2444750"/>
          <p14:tracePt t="46745" x="7143750" y="2444750"/>
          <p14:tracePt t="46762" x="7188200" y="2444750"/>
          <p14:tracePt t="46762" x="7207250" y="2444750"/>
          <p14:tracePt t="46778" x="7270750" y="2444750"/>
          <p14:tracePt t="46795" x="7340600" y="2451100"/>
          <p14:tracePt t="46812" x="7385050" y="2463800"/>
          <p14:tracePt t="46828" x="7429500" y="2463800"/>
          <p14:tracePt t="46845" x="7448550" y="2470150"/>
          <p14:tracePt t="46862" x="7467600" y="2470150"/>
          <p14:tracePt t="46879" x="7486650" y="2470150"/>
          <p14:tracePt t="46895" x="7505700" y="2470150"/>
          <p14:tracePt t="46912" x="7543800" y="2470150"/>
          <p14:tracePt t="46928" x="7600950" y="2463800"/>
          <p14:tracePt t="46945" x="7708900" y="2432050"/>
          <p14:tracePt t="46962" x="7861300" y="2381250"/>
          <p14:tracePt t="46963" x="7931150" y="2368550"/>
          <p14:tracePt t="46978" x="8083550" y="2317750"/>
          <p14:tracePt t="46995" x="8185150" y="2286000"/>
          <p14:tracePt t="47012" x="8216900" y="2260600"/>
          <p14:tracePt t="47029" x="8235950" y="2235200"/>
          <p14:tracePt t="47045" x="8235950" y="2222500"/>
          <p14:tracePt t="47062" x="8235950" y="2190750"/>
          <p14:tracePt t="47079" x="8235950" y="2171700"/>
          <p14:tracePt t="47095" x="8235950" y="2139950"/>
          <p14:tracePt t="47112" x="8235950" y="2120900"/>
          <p14:tracePt t="47129" x="8235950" y="2095500"/>
          <p14:tracePt t="47145" x="8223250" y="2057400"/>
          <p14:tracePt t="47162" x="8197850" y="2025650"/>
          <p14:tracePt t="47162" x="8191500" y="2019300"/>
          <p14:tracePt t="47179" x="8128000" y="2000250"/>
          <p14:tracePt t="47195" x="8045450" y="1974850"/>
          <p14:tracePt t="47212" x="7905750" y="1974850"/>
          <p14:tracePt t="47228" x="7715250" y="1974850"/>
          <p14:tracePt t="47245" x="7537450" y="1981200"/>
          <p14:tracePt t="47262" x="7404100" y="2012950"/>
          <p14:tracePt t="47279" x="7283450" y="2101850"/>
          <p14:tracePt t="47295" x="7219950" y="2159000"/>
          <p14:tracePt t="47312" x="7156450" y="2228850"/>
          <p14:tracePt t="47329" x="7099300" y="2330450"/>
          <p14:tracePt t="47345" x="7054850" y="2432050"/>
          <p14:tracePt t="47362" x="7016750" y="2559050"/>
          <p14:tracePt t="47363" x="7004050" y="2635250"/>
          <p14:tracePt t="47379" x="6978650" y="2781300"/>
          <p14:tracePt t="47395" x="6953250" y="2940050"/>
          <p14:tracePt t="47412" x="6953250" y="3098800"/>
          <p14:tracePt t="47429" x="6940550" y="3257550"/>
          <p14:tracePt t="47445" x="6934200" y="3378200"/>
          <p14:tracePt t="47462" x="6921500" y="3524250"/>
          <p14:tracePt t="47479" x="6883400" y="3670300"/>
          <p14:tracePt t="47495" x="6870700" y="3829050"/>
          <p14:tracePt t="47512" x="6832600" y="4013200"/>
          <p14:tracePt t="47529" x="6819900" y="4140200"/>
          <p14:tracePt t="47545" x="6775450" y="4273550"/>
          <p14:tracePt t="47562" x="6750050" y="4394200"/>
          <p14:tracePt t="47579" x="6724650" y="4438650"/>
          <p14:tracePt t="47595" x="6711950" y="4470400"/>
          <p14:tracePt t="47612" x="6711950" y="4495800"/>
          <p14:tracePt t="47629" x="6705600" y="4502150"/>
          <p14:tracePt t="47645" x="6699250" y="4514850"/>
          <p14:tracePt t="47662" x="6692900" y="4533900"/>
          <p14:tracePt t="47679" x="6686550" y="4533900"/>
          <p14:tracePt t="47695" x="6680200" y="4540250"/>
          <p14:tracePt t="47712" x="6667500" y="4540250"/>
          <p14:tracePt t="47729" x="6654800" y="4540250"/>
          <p14:tracePt t="47745" x="6635750" y="4533900"/>
          <p14:tracePt t="47762" x="6610350" y="4533900"/>
          <p14:tracePt t="47763" x="6597650" y="4527550"/>
          <p14:tracePt t="47779" x="6572250" y="4521200"/>
          <p14:tracePt t="47795" x="6534150" y="4495800"/>
          <p14:tracePt t="47812" x="6527800" y="4483100"/>
          <p14:tracePt t="47859" x="6521450" y="4483100"/>
          <p14:tracePt t="47915" x="6515100" y="4489450"/>
          <p14:tracePt t="47923" x="6515100" y="4495800"/>
          <p14:tracePt t="47931" x="6521450" y="4502150"/>
          <p14:tracePt t="47945" x="6527800" y="4508500"/>
          <p14:tracePt t="47962" x="6553200" y="4533900"/>
          <p14:tracePt t="47963" x="6559550" y="4540250"/>
          <p14:tracePt t="47979" x="6578600" y="4552950"/>
          <p14:tracePt t="47995" x="6578600" y="4572000"/>
          <p14:tracePt t="48012" x="6578600" y="4597400"/>
          <p14:tracePt t="48029" x="6578600" y="4616450"/>
          <p14:tracePt t="48045" x="6546850" y="4654550"/>
          <p14:tracePt t="48062" x="6489700" y="4692650"/>
          <p14:tracePt t="48079" x="6432550" y="4711700"/>
          <p14:tracePt t="48096" x="6362700" y="4749800"/>
          <p14:tracePt t="48112" x="6286500" y="4800600"/>
          <p14:tracePt t="48129" x="6242050" y="4838700"/>
          <p14:tracePt t="48146" x="6216650" y="4857750"/>
          <p14:tracePt t="48162" x="6172200" y="4889500"/>
          <p14:tracePt t="48179" x="6165850" y="4902200"/>
          <p14:tracePt t="48196" x="6159500" y="4908550"/>
          <p14:tracePt t="48219" x="6153150" y="4914900"/>
          <p14:tracePt t="48235" x="6140450" y="4921250"/>
          <p14:tracePt t="48251" x="6134100" y="4927600"/>
          <p14:tracePt t="48267" x="6127750" y="4933950"/>
          <p14:tracePt t="48283" x="6121400" y="4959350"/>
          <p14:tracePt t="48299" x="6115050" y="4972050"/>
          <p14:tracePt t="48312" x="6102350" y="4978400"/>
          <p14:tracePt t="48329" x="6096000" y="4984750"/>
          <p14:tracePt t="48345" x="6083300" y="4997450"/>
          <p14:tracePt t="48362" x="6076950" y="5010150"/>
          <p14:tracePt t="48379" x="6057900" y="5010150"/>
          <p14:tracePt t="48515" x="6051550" y="5003800"/>
          <p14:tracePt t="48523" x="6051550" y="4997450"/>
          <p14:tracePt t="48531" x="6064250" y="4965700"/>
          <p14:tracePt t="48546" x="6070600" y="4953000"/>
          <p14:tracePt t="48562" x="6115050" y="4902200"/>
          <p14:tracePt t="48563" x="6127750" y="4889500"/>
          <p14:tracePt t="48579" x="6159500" y="4864100"/>
          <p14:tracePt t="48596" x="6184900" y="4851400"/>
          <p14:tracePt t="48612" x="6216650" y="4832350"/>
          <p14:tracePt t="48629" x="6235700" y="4826000"/>
          <p14:tracePt t="48646" x="6261100" y="4826000"/>
          <p14:tracePt t="48662" x="6267450" y="4813300"/>
          <p14:tracePt t="48723" x="6248400" y="4826000"/>
          <p14:tracePt t="48731" x="6216650" y="4845050"/>
          <p14:tracePt t="48739" x="6191250" y="4857750"/>
          <p14:tracePt t="48762" x="6134100" y="4883150"/>
          <p14:tracePt t="48763" x="6127750" y="4889500"/>
          <p14:tracePt t="48779" x="6083300" y="4902200"/>
          <p14:tracePt t="48796" x="6051550" y="4908550"/>
          <p14:tracePt t="48812" x="6032500" y="4921250"/>
          <p14:tracePt t="48829" x="6019800" y="4933950"/>
          <p14:tracePt t="48846" x="5994400" y="4953000"/>
          <p14:tracePt t="48862" x="5949950" y="5003800"/>
          <p14:tracePt t="48879" x="5924550" y="5035550"/>
          <p14:tracePt t="48896" x="5899150" y="5080000"/>
          <p14:tracePt t="48912" x="5867400" y="5124450"/>
          <p14:tracePt t="48929" x="5854700" y="5143500"/>
          <p14:tracePt t="48946" x="5854700" y="5162550"/>
          <p14:tracePt t="48962" x="5835650" y="5181600"/>
          <p14:tracePt t="49035" x="5829300" y="5181600"/>
          <p14:tracePt t="49043" x="5822950" y="5181600"/>
          <p14:tracePt t="49051" x="5797550" y="5181600"/>
          <p14:tracePt t="49062" x="5778500" y="5181600"/>
          <p14:tracePt t="49079" x="5721350" y="5149850"/>
          <p14:tracePt t="49096" x="5632450" y="5099050"/>
          <p14:tracePt t="49112" x="5543550" y="5041900"/>
          <p14:tracePt t="49129" x="5473700" y="4997450"/>
          <p14:tracePt t="49146" x="5429250" y="4991100"/>
          <p14:tracePt t="49211" x="5416550" y="4991100"/>
          <p14:tracePt t="49219" x="5416550" y="5003800"/>
          <p14:tracePt t="49229" x="5416550" y="5016500"/>
          <p14:tracePt t="49246" x="5416550" y="5048250"/>
          <p14:tracePt t="49263" x="5422900" y="5060950"/>
          <p14:tracePt t="49279" x="5435600" y="5080000"/>
          <p14:tracePt t="49296" x="5435600" y="5086350"/>
          <p14:tracePt t="49312" x="5435600" y="5092700"/>
          <p14:tracePt t="49329" x="5435600" y="5099050"/>
          <p14:tracePt t="49427" x="5435600" y="5092700"/>
          <p14:tracePt t="49435" x="5435600" y="5073650"/>
          <p14:tracePt t="49446" x="5435600" y="5048250"/>
          <p14:tracePt t="49462" x="5435600" y="5041900"/>
          <p14:tracePt t="49479" x="5435600" y="5035550"/>
          <p14:tracePt t="49496" x="5435600" y="5016500"/>
          <p14:tracePt t="49531" x="5441950" y="5010150"/>
          <p14:tracePt t="49539" x="5448300" y="5003800"/>
          <p14:tracePt t="49555" x="5467350" y="4991100"/>
          <p14:tracePt t="49563" x="5473700" y="4984750"/>
          <p14:tracePt t="49579" x="5505450" y="4984750"/>
          <p14:tracePt t="49596" x="5556250" y="4959350"/>
          <p14:tracePt t="49612" x="5619750" y="4946650"/>
          <p14:tracePt t="49629" x="5702300" y="4914900"/>
          <p14:tracePt t="49646" x="5772150" y="4895850"/>
          <p14:tracePt t="49662" x="5829300" y="4870450"/>
          <p14:tracePt t="49679" x="5899150" y="4826000"/>
          <p14:tracePt t="49696" x="5962650" y="4756150"/>
          <p14:tracePt t="49713" x="6045200" y="4660900"/>
          <p14:tracePt t="49729" x="6223000" y="4514850"/>
          <p14:tracePt t="49746" x="6470650" y="4292600"/>
          <p14:tracePt t="49763" x="6959600" y="3994150"/>
          <p14:tracePt t="49763" x="7296150" y="3848100"/>
          <p14:tracePt t="49779" x="8153400" y="3378200"/>
          <p14:tracePt t="49796" x="9036050" y="2984500"/>
          <p14:tracePt t="50413" x="9055100" y="3441700"/>
          <p14:tracePt t="50429" x="8883650" y="3549650"/>
          <p14:tracePt t="50446" x="8680450" y="3644900"/>
          <p14:tracePt t="50463" x="8458200" y="3740150"/>
          <p14:tracePt t="50479" x="8274050" y="3790950"/>
          <p14:tracePt t="50496" x="8077200" y="3848100"/>
          <p14:tracePt t="50513" x="7899400" y="3886200"/>
          <p14:tracePt t="50529" x="7715250" y="3924300"/>
          <p14:tracePt t="50546" x="7537450" y="3937000"/>
          <p14:tracePt t="50563" x="7391400" y="3975100"/>
          <p14:tracePt t="50563" x="7315200" y="3987800"/>
          <p14:tracePt t="50579" x="7270750" y="3994150"/>
          <p14:tracePt t="50596" x="7213600" y="4025900"/>
          <p14:tracePt t="50613" x="7200900" y="4038600"/>
          <p14:tracePt t="50629" x="7175500" y="4064000"/>
          <p14:tracePt t="50646" x="7137400" y="4108450"/>
          <p14:tracePt t="50663" x="7112000" y="4140200"/>
          <p14:tracePt t="50679" x="7073900" y="4178300"/>
          <p14:tracePt t="50696" x="7016750" y="4216400"/>
          <p14:tracePt t="50713" x="6985000" y="4254500"/>
          <p14:tracePt t="50729" x="6927850" y="4273550"/>
          <p14:tracePt t="50746" x="6889750" y="4298950"/>
          <p14:tracePt t="50763" x="6877050" y="4305300"/>
          <p14:tracePt t="50779" x="6864350" y="4305300"/>
          <p14:tracePt t="50796" x="6832600" y="4305300"/>
          <p14:tracePt t="50813" x="6788150" y="4305300"/>
          <p14:tracePt t="50830" x="6699250" y="4305300"/>
          <p14:tracePt t="50846" x="6559550" y="4305300"/>
          <p14:tracePt t="50863" x="6369050" y="4305300"/>
          <p14:tracePt t="50879" x="6121400" y="4305300"/>
          <p14:tracePt t="50896" x="5918200" y="4305300"/>
          <p14:tracePt t="50913" x="5734050" y="4273550"/>
          <p14:tracePt t="50929" x="5645150" y="4273550"/>
          <p14:tracePt t="50946" x="5626100" y="4273550"/>
          <p14:tracePt t="50963" x="5619750" y="4273550"/>
          <p14:tracePt t="50979" x="5613400" y="4311650"/>
          <p14:tracePt t="50996" x="5613400" y="4349750"/>
          <p14:tracePt t="51013" x="5613400" y="4394200"/>
          <p14:tracePt t="51029" x="5638800" y="4438650"/>
          <p14:tracePt t="51046" x="5740400" y="4508500"/>
          <p14:tracePt t="51063" x="5873750" y="4546600"/>
          <p14:tracePt t="51079" x="6007100" y="4578350"/>
          <p14:tracePt t="51096" x="6115050" y="4603750"/>
          <p14:tracePt t="51113" x="6146800" y="4622800"/>
          <p14:tracePt t="51129" x="6159500" y="4629150"/>
          <p14:tracePt t="51163" x="6159500" y="4635500"/>
          <p14:tracePt t="51227" x="6159500" y="4648200"/>
          <p14:tracePt t="51243" x="6153150" y="4648200"/>
          <p14:tracePt t="51251" x="6127750" y="4648200"/>
          <p14:tracePt t="51263" x="6096000" y="4622800"/>
          <p14:tracePt t="51280" x="6064250" y="4610100"/>
          <p14:tracePt t="51296" x="6007100" y="4603750"/>
          <p14:tracePt t="51313" x="5918200" y="4603750"/>
          <p14:tracePt t="51330" x="5810250" y="4603750"/>
          <p14:tracePt t="51346" x="5695950" y="4629150"/>
          <p14:tracePt t="51363" x="5619750" y="4648200"/>
          <p14:tracePt t="51380" x="5613400" y="4648200"/>
          <p14:tracePt t="51396" x="5607050" y="4654550"/>
          <p14:tracePt t="51467" x="5607050" y="4667250"/>
          <p14:tracePt t="51484" x="5613400" y="4660900"/>
          <p14:tracePt t="51491" x="5619750" y="4654550"/>
          <p14:tracePt t="51499" x="5638800" y="4622800"/>
          <p14:tracePt t="51513" x="5645150" y="4610100"/>
          <p14:tracePt t="51530" x="5670550" y="4578350"/>
          <p14:tracePt t="51546" x="5708650" y="4546600"/>
          <p14:tracePt t="51563" x="5715000" y="4533900"/>
          <p14:tracePt t="51580" x="5727700" y="4533900"/>
          <p14:tracePt t="51596" x="5734050" y="4533900"/>
          <p14:tracePt t="51613" x="5746750" y="4533900"/>
          <p14:tracePt t="51630" x="5753100" y="4540250"/>
          <p14:tracePt t="51646" x="5765800" y="4572000"/>
          <p14:tracePt t="51663" x="5784850" y="4641850"/>
          <p14:tracePt t="51680" x="5797550" y="4749800"/>
          <p14:tracePt t="51696" x="5816600" y="4832350"/>
          <p14:tracePt t="51713" x="5816600" y="4914900"/>
          <p14:tracePt t="51730" x="5829300" y="4978400"/>
          <p14:tracePt t="51746" x="5829300" y="5022850"/>
          <p14:tracePt t="51763" x="5829300" y="5060950"/>
          <p14:tracePt t="51836" x="5829300" y="5054600"/>
          <p14:tracePt t="51844" x="5816600" y="5010150"/>
          <p14:tracePt t="51852" x="5791200" y="4972050"/>
          <p14:tracePt t="51863" x="5740400" y="4908550"/>
          <p14:tracePt t="51880" x="5638800" y="4749800"/>
          <p14:tracePt t="51897" x="5537200" y="4610100"/>
          <p14:tracePt t="51913" x="5448300" y="4457700"/>
          <p14:tracePt t="51930" x="5365750" y="4286250"/>
          <p14:tracePt t="51946" x="5308600" y="4146550"/>
          <p14:tracePt t="51963" x="5257800" y="4032250"/>
          <p14:tracePt t="51964" x="5251450" y="3994150"/>
          <p14:tracePt t="51980" x="5238750" y="3924300"/>
          <p14:tracePt t="51996" x="5232400" y="3879850"/>
          <p14:tracePt t="52013" x="5213350" y="3848100"/>
          <p14:tracePt t="52030" x="5213350" y="3841750"/>
          <p14:tracePt t="52046" x="5207000" y="3829050"/>
          <p14:tracePt t="52063" x="5200650" y="3810000"/>
          <p14:tracePt t="52080" x="5200650" y="3803650"/>
          <p14:tracePt t="52096" x="5194300" y="3797300"/>
          <p14:tracePt t="52113" x="5194300" y="3778250"/>
          <p14:tracePt t="52364" x="5194300" y="3759200"/>
          <p14:tracePt t="52372" x="5194300" y="3733800"/>
          <p14:tracePt t="52380" x="5194300" y="3683000"/>
          <p14:tracePt t="52397" x="5194300" y="3613150"/>
          <p14:tracePt t="52413" x="5194300" y="3536950"/>
          <p14:tracePt t="52430" x="5194300" y="3492500"/>
          <p14:tracePt t="52447" x="5194300" y="3467100"/>
          <p14:tracePt t="52463" x="5194300" y="3448050"/>
          <p14:tracePt t="52480" x="5194300" y="3429000"/>
          <p14:tracePt t="52500" x="5194300" y="3416300"/>
          <p14:tracePt t="52516" x="5194300" y="3409950"/>
          <p14:tracePt t="52530" x="5194300" y="3403600"/>
          <p14:tracePt t="52764" x="5181600" y="3390900"/>
          <p14:tracePt t="52788" x="5175250" y="3390900"/>
          <p14:tracePt t="53012" x="5168900" y="3384550"/>
          <p14:tracePt t="53020" x="5168900" y="3378200"/>
          <p14:tracePt t="53036" x="5168900" y="3371850"/>
          <p14:tracePt t="53068" x="5162550" y="3365500"/>
          <p14:tracePt t="53228" x="5162550" y="3359150"/>
          <p14:tracePt t="53236" x="5162550" y="3340100"/>
          <p14:tracePt t="53260" x="5162550" y="3333750"/>
          <p14:tracePt t="53276" x="5162550" y="3327400"/>
          <p14:tracePt t="53300" x="5162550" y="3321050"/>
          <p14:tracePt t="53324" x="5168900" y="3308350"/>
          <p14:tracePt t="53340" x="5175250" y="3302000"/>
          <p14:tracePt t="53348" x="5187950" y="3295650"/>
          <p14:tracePt t="53364" x="5194300" y="3289300"/>
          <p14:tracePt t="53380" x="5200650" y="3270250"/>
          <p14:tracePt t="53508" x="5207000" y="3263900"/>
          <p14:tracePt t="54684" x="5213350" y="3263900"/>
          <p14:tracePt t="54692" x="5213350" y="3282950"/>
          <p14:tracePt t="54700" x="5213350" y="3308350"/>
          <p14:tracePt t="54714" x="5213350" y="3340100"/>
          <p14:tracePt t="54730" x="5213350" y="3403600"/>
          <p14:tracePt t="54747" x="5213350" y="3492500"/>
          <p14:tracePt t="54764" x="5213350" y="3587750"/>
          <p14:tracePt t="54764" x="5213350" y="3638550"/>
          <p14:tracePt t="54780" x="5213350" y="3740150"/>
          <p14:tracePt t="54797" x="5213350" y="3867150"/>
          <p14:tracePt t="54814" x="5213350" y="4038600"/>
          <p14:tracePt t="54830" x="5213350" y="4146550"/>
          <p14:tracePt t="54847" x="5213350" y="4216400"/>
          <p14:tracePt t="54864" x="5213350" y="4260850"/>
          <p14:tracePt t="54880" x="5213350" y="4292600"/>
          <p14:tracePt t="54897" x="5213350" y="4298950"/>
          <p14:tracePt t="55804" x="5213350" y="4324350"/>
          <p14:tracePt t="55812" x="5213350" y="4337050"/>
          <p14:tracePt t="55831" x="5213350" y="4368800"/>
          <p14:tracePt t="55847" x="5194300" y="4413250"/>
          <p14:tracePt t="55864" x="5194300" y="4457700"/>
          <p14:tracePt t="55881" x="5187950" y="4514850"/>
          <p14:tracePt t="55897" x="5187950" y="4565650"/>
          <p14:tracePt t="55914" x="5187950" y="4603750"/>
          <p14:tracePt t="55931" x="5187950" y="4622800"/>
          <p14:tracePt t="55947" x="5187950" y="4629150"/>
          <p14:tracePt t="55964" x="5187950" y="4641850"/>
          <p14:tracePt t="56005" x="5187950" y="4648200"/>
          <p14:tracePt t="56157" x="5194300" y="4635500"/>
          <p14:tracePt t="56205" x="5200650" y="4629150"/>
          <p14:tracePt t="56221" x="5213350" y="4622800"/>
          <p14:tracePt t="56237" x="5219700" y="4616450"/>
          <p14:tracePt t="56244" x="5245100" y="4603750"/>
          <p14:tracePt t="56253" x="5251450" y="4597400"/>
          <p14:tracePt t="56264" x="5257800" y="4591050"/>
          <p14:tracePt t="56281" x="5283200" y="4578350"/>
          <p14:tracePt t="56297" x="5334000" y="4546600"/>
          <p14:tracePt t="56314" x="5448300" y="4527550"/>
          <p14:tracePt t="56331" x="5581650" y="4476750"/>
          <p14:tracePt t="56347" x="5759450" y="4425950"/>
          <p14:tracePt t="56364" x="5943600" y="4356100"/>
          <p14:tracePt t="56365" x="6051550" y="4318000"/>
          <p14:tracePt t="56381" x="6223000" y="4222750"/>
          <p14:tracePt t="56397" x="6394450" y="4133850"/>
          <p14:tracePt t="56414" x="6553200" y="4013200"/>
          <p14:tracePt t="56431" x="6705600" y="3937000"/>
          <p14:tracePt t="56447" x="6877050" y="3848100"/>
          <p14:tracePt t="56464" x="7118350" y="3752850"/>
          <p14:tracePt t="56481" x="7385050" y="3683000"/>
          <p14:tracePt t="56497" x="7683500" y="3594100"/>
          <p14:tracePt t="56514" x="7981950" y="3536950"/>
          <p14:tracePt t="56531" x="8140700" y="3524250"/>
          <p14:tracePt t="56548" x="8216900" y="3498850"/>
          <p14:tracePt t="56564" x="8223250" y="3498850"/>
          <p14:tracePt t="56725" x="8216900" y="3511550"/>
          <p14:tracePt t="56861" x="8210550" y="3517900"/>
          <p14:tracePt t="56933" x="8204200" y="3517900"/>
          <p14:tracePt t="57309" x="8191500" y="3530600"/>
          <p14:tracePt t="57317" x="8172450" y="3549650"/>
          <p14:tracePt t="57331" x="8102600" y="3587750"/>
          <p14:tracePt t="57348" x="7861300" y="3625850"/>
          <p14:tracePt t="57364" x="7524750" y="3670300"/>
          <p14:tracePt t="57365" x="7270750" y="3740150"/>
          <p14:tracePt t="57381" x="6845300" y="3740150"/>
          <p14:tracePt t="57398" x="6419850" y="3740150"/>
          <p14:tracePt t="57414" x="6032500" y="3740150"/>
          <p14:tracePt t="57431" x="5689600" y="3752850"/>
          <p14:tracePt t="57448" x="5340350" y="3752850"/>
          <p14:tracePt t="57464" x="5048250" y="3752850"/>
          <p14:tracePt t="57481" x="4756150" y="3752850"/>
          <p14:tracePt t="57498" x="4445000" y="3752850"/>
          <p14:tracePt t="57514" x="4121150" y="3752850"/>
          <p14:tracePt t="57531" x="3924300" y="3746500"/>
          <p14:tracePt t="57548" x="3841750" y="3727450"/>
          <p14:tracePt t="57564" x="3816350" y="3708400"/>
          <p14:tracePt t="57565" x="3810000" y="3695700"/>
          <p14:tracePt t="57613" x="3810000" y="3683000"/>
          <p14:tracePt t="57637" x="3803650" y="3676650"/>
          <p14:tracePt t="57717" x="3790950" y="3670300"/>
          <p14:tracePt t="57725" x="3784600" y="3651250"/>
          <p14:tracePt t="57733" x="3778250" y="3644900"/>
          <p14:tracePt t="57748" x="3771900" y="3619500"/>
          <p14:tracePt t="57765" x="3752850" y="3587750"/>
          <p14:tracePt t="57781" x="3733800" y="3562350"/>
          <p14:tracePt t="57798" x="3727450" y="3543300"/>
          <p14:tracePt t="57981" x="3727450" y="3549650"/>
          <p14:tracePt t="58005" x="3740150" y="3568700"/>
          <p14:tracePt t="58077" x="3746500" y="3575050"/>
          <p14:tracePt t="58085" x="3746500" y="3581400"/>
          <p14:tracePt t="58093" x="3740150" y="3606800"/>
          <p14:tracePt t="58114" x="3651250" y="3676650"/>
          <p14:tracePt t="58131" x="3479800" y="3784600"/>
          <p14:tracePt t="58148" x="3295650" y="3892550"/>
          <p14:tracePt t="58165" x="3022600" y="4064000"/>
          <p14:tracePt t="58181" x="2965450" y="4184650"/>
          <p14:tracePt t="58198" x="2959100" y="4241800"/>
          <p14:tracePt t="58214" x="2946400" y="4286250"/>
          <p14:tracePt t="58231" x="2927350" y="4343400"/>
          <p14:tracePt t="58248" x="2914650" y="4368800"/>
          <p14:tracePt t="58265" x="2901950" y="4400550"/>
          <p14:tracePt t="58281" x="2876550" y="4425950"/>
          <p14:tracePt t="58298" x="2876550" y="4445000"/>
          <p14:tracePt t="58314" x="2876550" y="4457700"/>
          <p14:tracePt t="58477" x="2876550" y="4451350"/>
          <p14:tracePt t="58493" x="2876550" y="4438650"/>
          <p14:tracePt t="58501" x="2876550" y="4413250"/>
          <p14:tracePt t="58514" x="2870200" y="4400550"/>
          <p14:tracePt t="58531" x="2857500" y="4330700"/>
          <p14:tracePt t="58548" x="2857500" y="4305300"/>
          <p14:tracePt t="58565" x="2851150" y="4248150"/>
          <p14:tracePt t="58565" x="2838450" y="4235450"/>
          <p14:tracePt t="58581" x="2832100" y="4216400"/>
          <p14:tracePt t="58598" x="2825750" y="4197350"/>
          <p14:tracePt t="58615" x="2819400" y="4184650"/>
          <p14:tracePt t="58637" x="2813050" y="4184650"/>
          <p14:tracePt t="58648" x="2800350" y="4191000"/>
          <p14:tracePt t="58665" x="2787650" y="4197350"/>
          <p14:tracePt t="58681" x="2755900" y="4210050"/>
          <p14:tracePt t="58698" x="2724150" y="4229100"/>
          <p14:tracePt t="58715" x="2679700" y="4248150"/>
          <p14:tracePt t="58731" x="2622550" y="4254500"/>
          <p14:tracePt t="58748" x="2571750" y="4286250"/>
          <p14:tracePt t="58765" x="2527300" y="4286250"/>
          <p14:tracePt t="58765" x="2501900" y="4286250"/>
          <p14:tracePt t="58781" x="2457450" y="4286250"/>
          <p14:tracePt t="58798" x="2432050" y="4286250"/>
          <p14:tracePt t="58815" x="2413000" y="4286250"/>
          <p14:tracePt t="58831" x="2406650" y="4286250"/>
          <p14:tracePt t="58869" x="2393950" y="4286250"/>
          <p14:tracePt t="58893" x="2393950" y="4273550"/>
          <p14:tracePt t="58901" x="2393950" y="4267200"/>
          <p14:tracePt t="58909" x="2393950" y="4254500"/>
          <p14:tracePt t="58917" x="2393950" y="4248150"/>
          <p14:tracePt t="58931" x="2400300" y="4229100"/>
          <p14:tracePt t="58948" x="2425700" y="4203700"/>
          <p14:tracePt t="58965" x="2470150" y="4178300"/>
          <p14:tracePt t="58965" x="2495550" y="4178300"/>
          <p14:tracePt t="58981" x="2552700" y="4146550"/>
          <p14:tracePt t="58998" x="2635250" y="4127500"/>
          <p14:tracePt t="59014" x="2762250" y="4108450"/>
          <p14:tracePt t="59031" x="2895600" y="4083050"/>
          <p14:tracePt t="59048" x="3048000" y="4083050"/>
          <p14:tracePt t="59065" x="3155950" y="4083050"/>
          <p14:tracePt t="59081" x="3213100" y="4083050"/>
          <p14:tracePt t="59098" x="3225800" y="4083050"/>
          <p14:tracePt t="59115" x="3244850" y="4083050"/>
          <p14:tracePt t="59131" x="3251200" y="4083050"/>
          <p14:tracePt t="59148" x="3257550" y="4083050"/>
          <p14:tracePt t="59165" x="3263900" y="4095750"/>
          <p14:tracePt t="59165" x="3276600" y="4102100"/>
          <p14:tracePt t="59181" x="3302000" y="4146550"/>
          <p14:tracePt t="59198" x="3314700" y="4184650"/>
          <p14:tracePt t="59215" x="3333750" y="4210050"/>
          <p14:tracePt t="59231" x="3359150" y="4248150"/>
          <p14:tracePt t="59248" x="3378200" y="4267200"/>
          <p14:tracePt t="59265" x="3390900" y="4279900"/>
          <p14:tracePt t="59281" x="3416300" y="4286250"/>
          <p14:tracePt t="59298" x="3422650" y="4286250"/>
          <p14:tracePt t="59315" x="3441700" y="4286250"/>
          <p14:tracePt t="59331" x="3467100" y="4286250"/>
          <p14:tracePt t="59348" x="3486150" y="4305300"/>
          <p14:tracePt t="59365" x="3511550" y="4311650"/>
          <p14:tracePt t="59381" x="3536950" y="4318000"/>
          <p14:tracePt t="59398" x="3549650" y="4318000"/>
          <p14:tracePt t="59415" x="3568700" y="4318000"/>
          <p14:tracePt t="59431" x="3581400" y="4318000"/>
          <p14:tracePt t="59478" x="3587750" y="4318000"/>
          <p14:tracePt t="59485" x="3587750" y="4311650"/>
          <p14:tracePt t="59493" x="3594100" y="4292600"/>
          <p14:tracePt t="59501" x="3594100" y="4279900"/>
          <p14:tracePt t="59515" x="3594100" y="4248150"/>
          <p14:tracePt t="59531" x="3594100" y="4171950"/>
          <p14:tracePt t="59548" x="3594100" y="4114800"/>
          <p14:tracePt t="59565" x="3594100" y="4038600"/>
          <p14:tracePt t="59565" x="3594100" y="4025900"/>
          <p14:tracePt t="59581" x="3594100" y="3987800"/>
          <p14:tracePt t="59598" x="3587750" y="3962400"/>
          <p14:tracePt t="59615" x="3562350" y="3943350"/>
          <p14:tracePt t="59631" x="3543300" y="3943350"/>
          <p14:tracePt t="59648" x="3505200" y="3943350"/>
          <p14:tracePt t="59665" x="3422650" y="3943350"/>
          <p14:tracePt t="59682" x="3251200" y="3962400"/>
          <p14:tracePt t="59698" x="3048000" y="4057650"/>
          <p14:tracePt t="59715" x="2863850" y="4121150"/>
          <p14:tracePt t="59732" x="2743200" y="4165600"/>
          <p14:tracePt t="59748" x="2673350" y="4197350"/>
          <p14:tracePt t="59765" x="2654300" y="4197350"/>
          <p14:tracePt t="59782" x="2616200" y="4197350"/>
          <p14:tracePt t="59798" x="2565400" y="4197350"/>
          <p14:tracePt t="59815" x="2451100" y="4171950"/>
          <p14:tracePt t="59832" x="2305050" y="4121150"/>
          <p14:tracePt t="59848" x="2197100" y="4064000"/>
          <p14:tracePt t="59865" x="2146300" y="4019550"/>
          <p14:tracePt t="59881" x="2108200" y="3975100"/>
          <p14:tracePt t="59898" x="2108200" y="3949700"/>
          <p14:tracePt t="59915" x="2108200" y="3905250"/>
          <p14:tracePt t="59931" x="2108200" y="3860800"/>
          <p14:tracePt t="59948" x="2108200" y="3816350"/>
          <p14:tracePt t="59965" x="2108200" y="3790950"/>
          <p14:tracePt t="59966" x="2108200" y="3765550"/>
          <p14:tracePt t="59981" x="2108200" y="3752850"/>
          <p14:tracePt t="59998" x="2108200" y="3727450"/>
          <p14:tracePt t="60015" x="2108200" y="3714750"/>
          <p14:tracePt t="60038" x="2108200" y="3695700"/>
          <p14:tracePt t="60094" x="2108200" y="3689350"/>
          <p14:tracePt t="60141" x="2095500" y="3689350"/>
          <p14:tracePt t="60158" x="2076450" y="3689350"/>
          <p14:tracePt t="60165" x="2057400" y="3689350"/>
          <p14:tracePt t="60182" x="2000250" y="3702050"/>
          <p14:tracePt t="60198" x="1898650" y="3702050"/>
          <p14:tracePt t="60215" x="1739900" y="3702050"/>
          <p14:tracePt t="60232" x="1549400" y="3702050"/>
          <p14:tracePt t="60248" x="1339850" y="3702050"/>
          <p14:tracePt t="60265" x="1162050" y="3702050"/>
          <p14:tracePt t="60282" x="1092200" y="3702050"/>
          <p14:tracePt t="60298" x="1073150" y="3702050"/>
          <p14:tracePt t="61158" x="1079500" y="3721100"/>
          <p14:tracePt t="61166" x="1111250" y="3740150"/>
          <p14:tracePt t="61182" x="1301750" y="3816350"/>
          <p14:tracePt t="61198" x="1714500" y="3937000"/>
          <p14:tracePt t="61215" x="2457450" y="4044950"/>
          <p14:tracePt t="61232" x="3549650" y="4191000"/>
          <p14:tracePt t="61248" x="4648200" y="4216400"/>
          <p14:tracePt t="61265" x="5321300" y="4216400"/>
          <p14:tracePt t="61282" x="5518150" y="4222750"/>
          <p14:tracePt t="61299" x="5524500" y="4222750"/>
          <p14:tracePt t="61315" x="5530850" y="4229100"/>
          <p14:tracePt t="61332" x="5511800" y="4248150"/>
          <p14:tracePt t="61349" x="5467350" y="4260850"/>
          <p14:tracePt t="61366" x="5416550" y="4286250"/>
          <p14:tracePt t="61382" x="5397500" y="4286250"/>
          <p14:tracePt t="61399" x="5384800" y="4286250"/>
          <p14:tracePt t="61415" x="5378450" y="4292600"/>
          <p14:tracePt t="61454" x="5359400" y="4292600"/>
          <p14:tracePt t="61462" x="5353050" y="4292600"/>
          <p14:tracePt t="61470" x="5334000" y="4292600"/>
          <p14:tracePt t="61482" x="5321300" y="4298950"/>
          <p14:tracePt t="61498" x="5270500" y="4330700"/>
          <p14:tracePt t="61515" x="5213350" y="4349750"/>
          <p14:tracePt t="61532" x="5168900" y="4394200"/>
          <p14:tracePt t="61549" x="5118100" y="4445000"/>
          <p14:tracePt t="61565" x="5092700" y="4476750"/>
          <p14:tracePt t="61566" x="5073650" y="4495800"/>
          <p14:tracePt t="61582" x="5054600" y="4533900"/>
          <p14:tracePt t="61599" x="5048250" y="4565650"/>
          <p14:tracePt t="61615" x="5022850" y="4610100"/>
          <p14:tracePt t="61632" x="5003800" y="4648200"/>
          <p14:tracePt t="61649" x="4953000" y="4724400"/>
          <p14:tracePt t="61665" x="4845050" y="4806950"/>
          <p14:tracePt t="61682" x="4711700" y="4965700"/>
          <p14:tracePt t="61699" x="4578350" y="5124450"/>
          <p14:tracePt t="61715" x="4464050" y="5232400"/>
          <p14:tracePt t="61732" x="4406900" y="5276850"/>
          <p14:tracePt t="61749" x="4356100" y="5321300"/>
          <p14:tracePt t="61765" x="4343400" y="5327650"/>
          <p14:tracePt t="61782" x="4337050" y="5327650"/>
          <p14:tracePt t="61830" x="4330700" y="5327650"/>
          <p14:tracePt t="61886" x="4318000" y="5327650"/>
          <p14:tracePt t="61894" x="4311650" y="5327650"/>
          <p14:tracePt t="61902" x="4298950" y="5314950"/>
          <p14:tracePt t="61915" x="4298950" y="5302250"/>
          <p14:tracePt t="61932" x="4298950" y="5264150"/>
          <p14:tracePt t="61949" x="4286250" y="5238750"/>
          <p14:tracePt t="61966" x="4279900" y="5175250"/>
          <p14:tracePt t="61982" x="4279900" y="5162550"/>
          <p14:tracePt t="61999" x="4279900" y="5143500"/>
          <p14:tracePt t="62015" x="4279900" y="5124450"/>
          <p14:tracePt t="62032" x="4279900" y="5105400"/>
          <p14:tracePt t="62049" x="4279900" y="5099050"/>
          <p14:tracePt t="62065" x="4279900" y="5073650"/>
          <p14:tracePt t="62082" x="4286250" y="5073650"/>
          <p14:tracePt t="62099" x="4298950" y="5073650"/>
          <p14:tracePt t="62115" x="4337050" y="5073650"/>
          <p14:tracePt t="62132" x="4356100" y="5073650"/>
          <p14:tracePt t="62149" x="4375150" y="5073650"/>
          <p14:tracePt t="62165" x="4394200" y="5086350"/>
          <p14:tracePt t="62166" x="4400550" y="5092700"/>
          <p14:tracePt t="62182" x="4425950" y="5118100"/>
          <p14:tracePt t="62199" x="4451350" y="5149850"/>
          <p14:tracePt t="62215" x="4470400" y="5219700"/>
          <p14:tracePt t="62232" x="4502150" y="5302250"/>
          <p14:tracePt t="62249" x="4514850" y="5334000"/>
          <p14:tracePt t="62265" x="4521200" y="5359400"/>
          <p14:tracePt t="62302" x="4527550" y="5365750"/>
          <p14:tracePt t="62342" x="4533900" y="5365750"/>
          <p14:tracePt t="62350" x="4533900" y="5359400"/>
          <p14:tracePt t="62366" x="4533900" y="5340350"/>
          <p14:tracePt t="62382" x="4527550" y="5314950"/>
          <p14:tracePt t="62399" x="4514850" y="5308600"/>
          <p14:tracePt t="62416" x="4495800" y="5283200"/>
          <p14:tracePt t="62432" x="4483100" y="5276850"/>
          <p14:tracePt t="62449" x="4476750" y="5257800"/>
          <p14:tracePt t="62486" x="4476750" y="5251450"/>
          <p14:tracePt t="62502" x="4476750" y="5238750"/>
          <p14:tracePt t="62510" x="4476750" y="5232400"/>
          <p14:tracePt t="62526" x="4476750" y="5219700"/>
          <p14:tracePt t="62614" x="4476750" y="5213350"/>
          <p14:tracePt t="63014" x="4495800" y="5219700"/>
          <p14:tracePt t="63054" x="4495800" y="5226050"/>
          <p14:tracePt t="63142" x="4502150" y="5232400"/>
          <p14:tracePt t="66551" x="4508500" y="5232400"/>
          <p14:tracePt t="68568" x="4508500" y="5226050"/>
          <p14:tracePt t="68663" x="4508500" y="5213350"/>
          <p14:tracePt t="69216" x="4508500" y="5200650"/>
          <p14:tracePt t="69224" x="4508500" y="5194300"/>
          <p14:tracePt t="69256" x="4508500" y="5187950"/>
          <p14:tracePt t="69272" x="4508500" y="5175250"/>
          <p14:tracePt t="69288" x="4508500" y="5162550"/>
          <p14:tracePt t="69296" x="4508500" y="5156200"/>
          <p14:tracePt t="69304" x="4508500" y="5149850"/>
          <p14:tracePt t="69317" x="4508500" y="5137150"/>
          <p14:tracePt t="69334" x="4508500" y="5105400"/>
          <p14:tracePt t="69351" x="4495800" y="5029200"/>
          <p14:tracePt t="69367" x="4394200" y="4800600"/>
          <p14:tracePt t="69384" x="4337050" y="4679950"/>
          <p14:tracePt t="69400" x="4254500" y="4508500"/>
          <p14:tracePt t="69417" x="4171950" y="4387850"/>
          <p14:tracePt t="69434" x="4095750" y="4267200"/>
          <p14:tracePt t="69450" x="4044950" y="4203700"/>
          <p14:tracePt t="69467" x="4000500" y="4146550"/>
          <p14:tracePt t="69484" x="3962400" y="4121150"/>
          <p14:tracePt t="69500" x="3930650" y="4095750"/>
          <p14:tracePt t="69517" x="3879850" y="4076700"/>
          <p14:tracePt t="69534" x="3810000" y="4044950"/>
          <p14:tracePt t="69550" x="3727450" y="4013200"/>
          <p14:tracePt t="69567" x="3587750" y="3949700"/>
          <p14:tracePt t="69568" x="3517900" y="3924300"/>
          <p14:tracePt t="69584" x="3346450" y="3860800"/>
          <p14:tracePt t="69600" x="3213100" y="3803650"/>
          <p14:tracePt t="69617" x="3136900" y="3759200"/>
          <p14:tracePt t="69634" x="3003550" y="3708400"/>
          <p14:tracePt t="69650" x="2857500" y="3657600"/>
          <p14:tracePt t="69667" x="2692400" y="3638550"/>
          <p14:tracePt t="69684" x="2476500" y="3594100"/>
          <p14:tracePt t="69700" x="2305050" y="3581400"/>
          <p14:tracePt t="69717" x="2235200" y="3575050"/>
          <p14:tracePt t="69734" x="2190750" y="3575050"/>
          <p14:tracePt t="69750" x="2082800" y="3536950"/>
          <p14:tracePt t="69767" x="1955800" y="3524250"/>
          <p14:tracePt t="69768" x="1866900" y="3524250"/>
          <p14:tracePt t="69784" x="1657350" y="3498850"/>
          <p14:tracePt t="69800" x="1409700" y="3473450"/>
          <p14:tracePt t="69817" x="1092200" y="3448050"/>
          <p14:tracePt t="69834" x="831850" y="3403600"/>
          <p14:tracePt t="69851" x="635000" y="3378200"/>
          <p14:tracePt t="69867" x="508000" y="3365500"/>
          <p14:tracePt t="69884" x="463550" y="3346450"/>
          <p14:tracePt t="70008" x="457200" y="3346450"/>
          <p14:tracePt t="70024" x="457200" y="3371850"/>
          <p14:tracePt t="70034" x="457200" y="3378200"/>
          <p14:tracePt t="70050" x="469900" y="3403600"/>
          <p14:tracePt t="70067" x="495300" y="3422650"/>
          <p14:tracePt t="70084" x="565150" y="3429000"/>
          <p14:tracePt t="70100" x="717550" y="3429000"/>
          <p14:tracePt t="70117" x="927100" y="3429000"/>
          <p14:tracePt t="70134" x="1130300" y="3429000"/>
          <p14:tracePt t="70151" x="1377950" y="3429000"/>
          <p14:tracePt t="70167" x="1568450" y="3429000"/>
          <p14:tracePt t="70168" x="1657350" y="3429000"/>
          <p14:tracePt t="70184" x="1828800" y="3429000"/>
          <p14:tracePt t="70201" x="1987550" y="3429000"/>
          <p14:tracePt t="70217" x="2114550" y="3429000"/>
          <p14:tracePt t="70234" x="2254250" y="3429000"/>
          <p14:tracePt t="70251" x="2393950" y="3429000"/>
          <p14:tracePt t="70267" x="2520950" y="3441700"/>
          <p14:tracePt t="70284" x="2609850" y="3441700"/>
          <p14:tracePt t="70301" x="2692400" y="3454400"/>
          <p14:tracePt t="70317" x="2762250" y="3473450"/>
          <p14:tracePt t="70334" x="2819400" y="3505200"/>
          <p14:tracePt t="70351" x="2876550" y="3530600"/>
          <p14:tracePt t="70367" x="2965450" y="3556000"/>
          <p14:tracePt t="70368" x="3016250" y="3556000"/>
          <p14:tracePt t="70384" x="3130550" y="3587750"/>
          <p14:tracePt t="70401" x="3238500" y="3587750"/>
          <p14:tracePt t="70417" x="3352800" y="3613150"/>
          <p14:tracePt t="70434" x="3448050" y="3632200"/>
          <p14:tracePt t="70451" x="3498850" y="3632200"/>
          <p14:tracePt t="70467" x="3524250" y="3638550"/>
          <p14:tracePt t="70484" x="3568700" y="3651250"/>
          <p14:tracePt t="70501" x="3606800" y="3657600"/>
          <p14:tracePt t="70517" x="3657600" y="3676650"/>
          <p14:tracePt t="70534" x="3702050" y="3676650"/>
          <p14:tracePt t="70551" x="3746500" y="3676650"/>
          <p14:tracePt t="70567" x="3816350" y="3676650"/>
          <p14:tracePt t="70568" x="3867150" y="3663950"/>
          <p14:tracePt t="70584" x="3981450" y="3619500"/>
          <p14:tracePt t="70601" x="4064000" y="3619500"/>
          <p14:tracePt t="70617" x="4140200" y="3606800"/>
          <p14:tracePt t="70634" x="4152900" y="3606800"/>
          <p14:tracePt t="70651" x="4171950" y="3606800"/>
          <p14:tracePt t="70800" x="4152900" y="3606800"/>
          <p14:tracePt t="70808" x="4140200" y="3606800"/>
          <p14:tracePt t="70818" x="4127500" y="3606800"/>
          <p14:tracePt t="70834" x="4114800" y="3619500"/>
          <p14:tracePt t="70851" x="4108450" y="3625850"/>
          <p14:tracePt t="70920" x="4095750" y="3625850"/>
          <p14:tracePt t="70960" x="4089400" y="3619500"/>
          <p14:tracePt t="70984" x="4089400" y="3594100"/>
          <p14:tracePt t="70992" x="4089400" y="3587750"/>
          <p14:tracePt t="71001" x="4089400" y="3581400"/>
          <p14:tracePt t="71017" x="4089400" y="3543300"/>
          <p14:tracePt t="71048" x="4089400" y="3530600"/>
          <p14:tracePt t="71064" x="4076700" y="3524250"/>
          <p14:tracePt t="71072" x="4025900" y="3524250"/>
          <p14:tracePt t="71084" x="3949700" y="3524250"/>
          <p14:tracePt t="71101" x="3676650" y="3524250"/>
          <p14:tracePt t="71117" x="3359150" y="3562350"/>
          <p14:tracePt t="71134" x="3048000" y="3587750"/>
          <p14:tracePt t="71151" x="2800350" y="3657600"/>
          <p14:tracePt t="71167" x="2533650" y="3746500"/>
          <p14:tracePt t="71168" x="2374900" y="3771900"/>
          <p14:tracePt t="71184" x="2114550" y="3797300"/>
          <p14:tracePt t="71201" x="1828800" y="3854450"/>
          <p14:tracePt t="71217" x="1619250" y="3886200"/>
          <p14:tracePt t="71234" x="1441450" y="3911600"/>
          <p14:tracePt t="71251" x="1339850" y="3930650"/>
          <p14:tracePt t="71267" x="1327150" y="3930650"/>
          <p14:tracePt t="71284" x="1308100" y="3930650"/>
          <p14:tracePt t="71384" x="1301750" y="3930650"/>
          <p14:tracePt t="71392" x="1301750" y="3924300"/>
          <p14:tracePt t="71401" x="1308100" y="3917950"/>
          <p14:tracePt t="71417" x="1346200" y="3905250"/>
          <p14:tracePt t="71434" x="1390650" y="3905250"/>
          <p14:tracePt t="71451" x="1466850" y="3905250"/>
          <p14:tracePt t="71468" x="1562100" y="3905250"/>
          <p14:tracePt t="71484" x="1676400" y="3905250"/>
          <p14:tracePt t="71501" x="1835150" y="3905250"/>
          <p14:tracePt t="71518" x="2044700" y="3905250"/>
          <p14:tracePt t="71534" x="2324100" y="3905250"/>
          <p14:tracePt t="71551" x="2628900" y="3905250"/>
          <p14:tracePt t="71568" x="2959100" y="3905250"/>
          <p14:tracePt t="71568" x="3111500" y="3905250"/>
          <p14:tracePt t="71584" x="3359150" y="3905250"/>
          <p14:tracePt t="71601" x="3581400" y="3905250"/>
          <p14:tracePt t="71618" x="3727450" y="3867150"/>
          <p14:tracePt t="71634" x="3822700" y="3860800"/>
          <p14:tracePt t="71651" x="3879850" y="3848100"/>
          <p14:tracePt t="71668" x="3924300" y="3848100"/>
          <p14:tracePt t="71684" x="3968750" y="3848100"/>
          <p14:tracePt t="71701" x="4006850" y="3848100"/>
          <p14:tracePt t="71718" x="4019550" y="3848100"/>
          <p14:tracePt t="71734" x="4032250" y="3848100"/>
          <p14:tracePt t="71751" x="4044950" y="3848100"/>
          <p14:tracePt t="71768" x="4051300" y="3854450"/>
          <p14:tracePt t="71784" x="4057650" y="3867150"/>
          <p14:tracePt t="71801" x="4057650" y="3873500"/>
          <p14:tracePt t="71818" x="4057650" y="3898900"/>
          <p14:tracePt t="71834" x="4064000" y="3943350"/>
          <p14:tracePt t="71851" x="4064000" y="3994150"/>
          <p14:tracePt t="71868" x="4083050" y="4044950"/>
          <p14:tracePt t="71885" x="4095750" y="4076700"/>
          <p14:tracePt t="71901" x="4102100" y="4108450"/>
          <p14:tracePt t="71918" x="4108450" y="4127500"/>
          <p14:tracePt t="71944" x="4127500" y="4140200"/>
          <p14:tracePt t="71984" x="4133850" y="4140200"/>
          <p14:tracePt t="72008" x="4140200" y="4140200"/>
          <p14:tracePt t="72024" x="4165600" y="4121150"/>
          <p14:tracePt t="72034" x="4171950" y="4114800"/>
          <p14:tracePt t="72051" x="4210050" y="4057650"/>
          <p14:tracePt t="72068" x="4241800" y="4013200"/>
          <p14:tracePt t="72084" x="4267200" y="3968750"/>
          <p14:tracePt t="72101" x="4286250" y="3917950"/>
          <p14:tracePt t="72118" x="4318000" y="3886200"/>
          <p14:tracePt t="72134" x="4318000" y="3879850"/>
          <p14:tracePt t="72151" x="4324350" y="3854450"/>
          <p14:tracePt t="72280" x="4330700" y="3879850"/>
          <p14:tracePt t="72288" x="4330700" y="3898900"/>
          <p14:tracePt t="72301" x="4330700" y="3905250"/>
          <p14:tracePt t="72318" x="4330700" y="3968750"/>
          <p14:tracePt t="72334" x="4324350" y="4032250"/>
          <p14:tracePt t="72351" x="4324350" y="4064000"/>
          <p14:tracePt t="72368" x="4305300" y="4102100"/>
          <p14:tracePt t="72369" x="4305300" y="4108450"/>
          <p14:tracePt t="72384" x="4305300" y="4140200"/>
          <p14:tracePt t="72401" x="4305300" y="4152900"/>
          <p14:tracePt t="72418" x="4305300" y="4165600"/>
          <p14:tracePt t="72434" x="4305300" y="4191000"/>
          <p14:tracePt t="72451" x="4305300" y="4229100"/>
          <p14:tracePt t="72468" x="4305300" y="4273550"/>
          <p14:tracePt t="72484" x="4311650" y="4324350"/>
          <p14:tracePt t="72501" x="4330700" y="4356100"/>
          <p14:tracePt t="72518" x="4368800" y="4406900"/>
          <p14:tracePt t="72534" x="4400550" y="4425950"/>
          <p14:tracePt t="72551" x="4445000" y="4457700"/>
          <p14:tracePt t="72568" x="4521200" y="4483100"/>
          <p14:tracePt t="72585" x="4546600" y="4508500"/>
          <p14:tracePt t="72601" x="4572000" y="4552950"/>
          <p14:tracePt t="72618" x="4591050" y="4603750"/>
          <p14:tracePt t="72634" x="4603750" y="4679950"/>
          <p14:tracePt t="72651" x="4603750" y="4749800"/>
          <p14:tracePt t="72668" x="4622800" y="4800600"/>
          <p14:tracePt t="72684" x="4622800" y="4845050"/>
          <p14:tracePt t="72701" x="4622800" y="4870450"/>
          <p14:tracePt t="72718" x="4622800" y="4889500"/>
          <p14:tracePt t="72734" x="4622800" y="4921250"/>
          <p14:tracePt t="72751" x="4610100" y="4946650"/>
          <p14:tracePt t="72768" x="4603750" y="4991100"/>
          <p14:tracePt t="72769" x="4584700" y="5010150"/>
          <p14:tracePt t="72784" x="4565650" y="5067300"/>
          <p14:tracePt t="72801" x="4527550" y="5124450"/>
          <p14:tracePt t="72818" x="4521200" y="5149850"/>
          <p14:tracePt t="72834" x="4508500" y="5175250"/>
          <p14:tracePt t="72851" x="4502150" y="5181600"/>
          <p14:tracePt t="72872" x="4495800" y="5181600"/>
          <p14:tracePt t="72936" x="4489450" y="5181600"/>
          <p14:tracePt t="72968" x="4489450" y="5175250"/>
          <p14:tracePt t="72992" x="4489450" y="5156200"/>
          <p14:tracePt t="73136" x="4489450" y="5149850"/>
          <p14:tracePt t="73192" x="4502150" y="5149850"/>
          <p14:tracePt t="73200" x="4521200" y="5149850"/>
          <p14:tracePt t="73218" x="4565650" y="5149850"/>
          <p14:tracePt t="73235" x="4622800" y="5143500"/>
          <p14:tracePt t="73251" x="4692650" y="5130800"/>
          <p14:tracePt t="73268" x="4800600" y="5118100"/>
          <p14:tracePt t="73285" x="4914900" y="5099050"/>
          <p14:tracePt t="73301" x="5054600" y="5099050"/>
          <p14:tracePt t="73318" x="5124450" y="5080000"/>
          <p14:tracePt t="73334" x="5175250" y="5067300"/>
          <p14:tracePt t="73351" x="5194300" y="5048250"/>
          <p14:tracePt t="73368" x="5200650" y="5041900"/>
          <p14:tracePt t="73385" x="5200650" y="4997450"/>
          <p14:tracePt t="73401" x="5187950" y="4933950"/>
          <p14:tracePt t="73418" x="5105400" y="4826000"/>
          <p14:tracePt t="73434" x="4991100" y="4699000"/>
          <p14:tracePt t="73451" x="4800600" y="4559300"/>
          <p14:tracePt t="73468" x="4629150" y="4438650"/>
          <p14:tracePt t="73485" x="4406900" y="4330700"/>
          <p14:tracePt t="73501" x="4197350" y="4203700"/>
          <p14:tracePt t="73518" x="4013200" y="4127500"/>
          <p14:tracePt t="73535" x="3879850" y="4076700"/>
          <p14:tracePt t="73551" x="3835400" y="4051300"/>
          <p14:tracePt t="73568" x="3803650" y="4032250"/>
          <p14:tracePt t="73673" x="3797300" y="4032250"/>
          <p14:tracePt t="73680" x="3784600" y="4032250"/>
          <p14:tracePt t="73689" x="3765550" y="4032250"/>
          <p14:tracePt t="73701" x="3721100" y="4032250"/>
          <p14:tracePt t="73718" x="3670300" y="4038600"/>
          <p14:tracePt t="73735" x="3562350" y="4057650"/>
          <p14:tracePt t="73751" x="3384550" y="4070350"/>
          <p14:tracePt t="73768" x="3155950" y="4102100"/>
          <p14:tracePt t="73769" x="3016250" y="4102100"/>
          <p14:tracePt t="73785" x="2686050" y="4102100"/>
          <p14:tracePt t="73801" x="2330450" y="4102100"/>
          <p14:tracePt t="73818" x="1968500" y="4102100"/>
          <p14:tracePt t="73835" x="1676400" y="4102100"/>
          <p14:tracePt t="73851" x="1549400" y="4102100"/>
          <p14:tracePt t="73868" x="1504950" y="4102100"/>
          <p14:tracePt t="74057" x="1511300" y="4102100"/>
          <p14:tracePt t="74065" x="1517650" y="4102100"/>
          <p14:tracePt t="74081" x="1536700" y="4102100"/>
          <p14:tracePt t="74089" x="1549400" y="4102100"/>
          <p14:tracePt t="74102" x="1568450" y="4095750"/>
          <p14:tracePt t="74118" x="1638300" y="4070350"/>
          <p14:tracePt t="74135" x="1752600" y="4044950"/>
          <p14:tracePt t="74152" x="1930400" y="4019550"/>
          <p14:tracePt t="74168" x="2241550" y="4019550"/>
          <p14:tracePt t="74185" x="2501900" y="4019550"/>
          <p14:tracePt t="74201" x="2762250" y="4019550"/>
          <p14:tracePt t="74218" x="2952750" y="4019550"/>
          <p14:tracePt t="74235" x="3079750" y="4025900"/>
          <p14:tracePt t="74251" x="3175000" y="4044950"/>
          <p14:tracePt t="74268" x="3263900" y="4076700"/>
          <p14:tracePt t="74285" x="3346450" y="4121150"/>
          <p14:tracePt t="74301" x="3473450" y="4140200"/>
          <p14:tracePt t="74318" x="3657600" y="4197350"/>
          <p14:tracePt t="74335" x="3937000" y="4235450"/>
          <p14:tracePt t="74351" x="4184650" y="4267200"/>
          <p14:tracePt t="74368" x="4413250" y="4292600"/>
          <p14:tracePt t="74369" x="4502150" y="4318000"/>
          <p14:tracePt t="74385" x="4616450" y="4330700"/>
          <p14:tracePt t="74401" x="4679950" y="4330700"/>
          <p14:tracePt t="74418" x="4718050" y="4330700"/>
          <p14:tracePt t="74435" x="4749800" y="4330700"/>
          <p14:tracePt t="74452" x="4794250" y="4318000"/>
          <p14:tracePt t="74468" x="4838700" y="4311650"/>
          <p14:tracePt t="74485" x="4927600" y="4279900"/>
          <p14:tracePt t="74501" x="5022850" y="4279900"/>
          <p14:tracePt t="74518" x="5162550" y="4279900"/>
          <p14:tracePt t="74535" x="5353050" y="4279900"/>
          <p14:tracePt t="74552" x="5511800" y="4279900"/>
          <p14:tracePt t="74569" x="5581650" y="4279900"/>
          <p14:tracePt t="74641" x="5581650" y="4292600"/>
          <p14:tracePt t="74649" x="5562600" y="4298950"/>
          <p14:tracePt t="74657" x="5537200" y="4318000"/>
          <p14:tracePt t="74679" x="5473700" y="4349750"/>
          <p14:tracePt t="74685" x="5416550" y="4394200"/>
          <p14:tracePt t="74702" x="5334000" y="4425950"/>
          <p14:tracePt t="74718" x="5200650" y="4489450"/>
          <p14:tracePt t="74735" x="5054600" y="4521200"/>
          <p14:tracePt t="74752" x="4857750" y="4565650"/>
          <p14:tracePt t="74768" x="4641850" y="4591050"/>
          <p14:tracePt t="74769" x="4552950" y="4591050"/>
          <p14:tracePt t="74785" x="4279900" y="4591050"/>
          <p14:tracePt t="74802" x="3937000" y="4591050"/>
          <p14:tracePt t="74818" x="3536950" y="4546600"/>
          <p14:tracePt t="74835" x="3136900" y="4533900"/>
          <p14:tracePt t="74852" x="2819400" y="4508500"/>
          <p14:tracePt t="74868" x="2609850" y="4508500"/>
          <p14:tracePt t="74885" x="2470150" y="4508500"/>
          <p14:tracePt t="74902" x="2444750" y="4508500"/>
          <p14:tracePt t="74918" x="2432050" y="4489450"/>
          <p14:tracePt t="75065" x="2425700" y="4489450"/>
          <p14:tracePt t="75081" x="2413000" y="4489450"/>
          <p14:tracePt t="75105" x="2406650" y="4489450"/>
          <p14:tracePt t="75121" x="2400300" y="4489450"/>
          <p14:tracePt t="75193" x="2393950" y="4495800"/>
          <p14:tracePt t="75209" x="2387600" y="4514850"/>
          <p14:tracePt t="75218" x="2387600" y="4521200"/>
          <p14:tracePt t="75235" x="2387600" y="4540250"/>
          <p14:tracePt t="75252" x="2393950" y="4559300"/>
          <p14:tracePt t="75268" x="2406650" y="4578350"/>
          <p14:tracePt t="75285" x="2432050" y="4584700"/>
          <p14:tracePt t="75302" x="2514600" y="4603750"/>
          <p14:tracePt t="75318" x="2654300" y="4603750"/>
          <p14:tracePt t="75335" x="2813050" y="4603750"/>
          <p14:tracePt t="75352" x="2921000" y="4603750"/>
          <p14:tracePt t="75368" x="2952750" y="4603750"/>
          <p14:tracePt t="75369" x="2959100" y="4603750"/>
          <p14:tracePt t="75425" x="2971800" y="4603750"/>
          <p14:tracePt t="75513" x="2978150" y="4603750"/>
          <p14:tracePt t="75529" x="2990850" y="4603750"/>
          <p14:tracePt t="75537" x="2997200" y="4603750"/>
          <p14:tracePt t="75553" x="3009900" y="4603750"/>
          <p14:tracePt t="75569" x="3041650" y="4603750"/>
          <p14:tracePt t="75585" x="3086100" y="4597400"/>
          <p14:tracePt t="75602" x="3136900" y="4591050"/>
          <p14:tracePt t="75618" x="3194050" y="4591050"/>
          <p14:tracePt t="75635" x="3308350" y="4565650"/>
          <p14:tracePt t="75652" x="3384550" y="4559300"/>
          <p14:tracePt t="75669" x="3454400" y="4540250"/>
          <p14:tracePt t="75685" x="3498850" y="4540250"/>
          <p14:tracePt t="75702" x="3530600" y="4540250"/>
          <p14:tracePt t="75719" x="3575050" y="4527550"/>
          <p14:tracePt t="75735" x="3632200" y="4508500"/>
          <p14:tracePt t="75752" x="3714750" y="4508500"/>
          <p14:tracePt t="75769" x="3860800" y="4489450"/>
          <p14:tracePt t="75785" x="3987800" y="4476750"/>
          <p14:tracePt t="75802" x="4102100" y="4451350"/>
          <p14:tracePt t="75818" x="4165600" y="4445000"/>
          <p14:tracePt t="75835" x="4248150" y="4445000"/>
          <p14:tracePt t="75852" x="4292600" y="4445000"/>
          <p14:tracePt t="75869" x="4324350" y="4445000"/>
          <p14:tracePt t="75885" x="4349750" y="4451350"/>
          <p14:tracePt t="75902" x="4375150" y="4464050"/>
          <p14:tracePt t="75919" x="4387850" y="4470400"/>
          <p14:tracePt t="75935" x="4413250" y="4476750"/>
          <p14:tracePt t="75952" x="4425950" y="4489450"/>
          <p14:tracePt t="75969" x="4457700" y="4508500"/>
          <p14:tracePt t="75969" x="4470400" y="4508500"/>
          <p14:tracePt t="75985" x="4508500" y="4527550"/>
          <p14:tracePt t="76002" x="4584700" y="4546600"/>
          <p14:tracePt t="76019" x="4629150" y="4552950"/>
          <p14:tracePt t="76035" x="4660900" y="4552950"/>
          <p14:tracePt t="76052" x="4673600" y="4552950"/>
          <p14:tracePt t="76257" x="4679950" y="4559300"/>
          <p14:tracePt t="76265" x="4679950" y="4565650"/>
          <p14:tracePt t="76273" x="4679950" y="4578350"/>
          <p14:tracePt t="76300" x="4679950" y="4603750"/>
          <p14:tracePt t="76305" x="4679950" y="4610100"/>
          <p14:tracePt t="76319" x="4679950" y="4629150"/>
          <p14:tracePt t="76335" x="4667250" y="4641850"/>
          <p14:tracePt t="76352" x="4667250" y="4654550"/>
          <p14:tracePt t="76377" x="4660900" y="4667250"/>
          <p14:tracePt t="76481" x="4660900" y="4654550"/>
          <p14:tracePt t="76489" x="4660900" y="4648200"/>
          <p14:tracePt t="76505" x="4660900" y="4641850"/>
          <p14:tracePt t="76519" x="4660900" y="4635500"/>
          <p14:tracePt t="76535" x="4660900" y="4622800"/>
          <p14:tracePt t="76849" x="4673600" y="4648200"/>
          <p14:tracePt t="76857" x="4679950" y="4654550"/>
          <p14:tracePt t="76869" x="4686300" y="4660900"/>
          <p14:tracePt t="76885" x="4711700" y="4667250"/>
          <p14:tracePt t="76902" x="4724400" y="4679950"/>
          <p14:tracePt t="76919" x="4743450" y="4686300"/>
          <p14:tracePt t="76935" x="4749800" y="4686300"/>
          <p14:tracePt t="76952" x="4756150" y="4686300"/>
          <p14:tracePt t="76969" x="4781550" y="4686300"/>
          <p14:tracePt t="76985" x="4787900" y="4686300"/>
          <p14:tracePt t="77002" x="4819650" y="4692650"/>
          <p14:tracePt t="77019" x="4845050" y="4692650"/>
          <p14:tracePt t="77035" x="4864100" y="4692650"/>
          <p14:tracePt t="77052" x="4883150" y="4692650"/>
          <p14:tracePt t="77069" x="4895850" y="4692650"/>
          <p14:tracePt t="77085" x="4914900" y="4692650"/>
          <p14:tracePt t="77137" x="4921250" y="4692650"/>
          <p14:tracePt t="77161" x="4927600" y="4692650"/>
          <p14:tracePt t="77169" x="4927600" y="4718050"/>
          <p14:tracePt t="77186" x="4927600" y="4762500"/>
          <p14:tracePt t="77202" x="4927600" y="4775200"/>
          <p14:tracePt t="77230" x="4921250" y="4838700"/>
          <p14:tracePt t="77236" x="4908550" y="4857750"/>
          <p14:tracePt t="77252" x="4902200" y="4895850"/>
          <p14:tracePt t="77269" x="4889500" y="4927600"/>
          <p14:tracePt t="77286" x="4883150" y="4965700"/>
          <p14:tracePt t="77302" x="4883150" y="4997450"/>
          <p14:tracePt t="77319" x="4883150" y="5041900"/>
          <p14:tracePt t="77336" x="4883150" y="5099050"/>
          <p14:tracePt t="77352" x="4883150" y="5143500"/>
          <p14:tracePt t="77369" x="4883150" y="5168900"/>
          <p14:tracePt t="77385" x="4883150" y="5181600"/>
          <p14:tracePt t="77601" x="4876800" y="5187950"/>
          <p14:tracePt t="77617" x="4870450" y="5187950"/>
          <p14:tracePt t="77625" x="4851400" y="5187950"/>
          <p14:tracePt t="77636" x="4832350" y="5187950"/>
          <p14:tracePt t="77652" x="4775200" y="5130800"/>
          <p14:tracePt t="77669" x="4743450" y="5060950"/>
          <p14:tracePt t="77686" x="4711700" y="4991100"/>
          <p14:tracePt t="77702" x="4711700" y="4946650"/>
          <p14:tracePt t="77719" x="4711700" y="4902200"/>
          <p14:tracePt t="77736" x="4711700" y="4889500"/>
          <p14:tracePt t="77752" x="4718050" y="4870450"/>
          <p14:tracePt t="77770" x="4730750" y="4876800"/>
          <p14:tracePt t="77786" x="4756150" y="4895850"/>
          <p14:tracePt t="77803" x="4762500" y="4914900"/>
          <p14:tracePt t="77819" x="4781550" y="4927600"/>
          <p14:tracePt t="77836" x="4781550" y="4953000"/>
          <p14:tracePt t="77852" x="4781550" y="4965700"/>
          <p14:tracePt t="77869" x="4781550" y="4984750"/>
          <p14:tracePt t="77886" x="4781550" y="4997450"/>
          <p14:tracePt t="77902" x="4781550" y="5003800"/>
          <p14:tracePt t="77919" x="4781550" y="5016500"/>
          <p14:tracePt t="77936" x="4781550" y="5022850"/>
          <p14:tracePt t="77952" x="4781550" y="5035550"/>
          <p14:tracePt t="77969" x="4775200" y="5048250"/>
          <p14:tracePt t="77986" x="4762500" y="5060950"/>
          <p14:tracePt t="78002" x="4749800" y="5067300"/>
          <p14:tracePt t="78019" x="4737100" y="5080000"/>
          <p14:tracePt t="78042" x="4730750" y="5086350"/>
          <p14:tracePt t="78052" x="4724400" y="5086350"/>
          <p14:tracePt t="78069" x="4705350" y="5105400"/>
          <p14:tracePt t="78098" x="4692650" y="5105400"/>
          <p14:tracePt t="78121" x="4679950" y="5105400"/>
          <p14:tracePt t="78138" x="4673600" y="5105400"/>
          <p14:tracePt t="78154" x="4667250" y="5111750"/>
          <p14:tracePt t="78218" x="4660900" y="5118100"/>
          <p14:tracePt t="78242" x="4654550" y="5118100"/>
          <p14:tracePt t="78538" x="4648200" y="5118100"/>
          <p14:tracePt t="78554" x="4635500" y="5118100"/>
          <p14:tracePt t="78570" x="4629150" y="5118100"/>
          <p14:tracePt t="78610" x="4622800" y="5118100"/>
          <p14:tracePt t="78634" x="4622800" y="5111750"/>
          <p14:tracePt t="78658" x="4622800" y="5105400"/>
          <p14:tracePt t="78682" x="4622800" y="5099050"/>
          <p14:tracePt t="79258" x="4603750" y="5118100"/>
          <p14:tracePt t="79266" x="4584700" y="5137150"/>
          <p14:tracePt t="79274" x="4559300" y="5162550"/>
          <p14:tracePt t="79286" x="4495800" y="5187950"/>
          <p14:tracePt t="79303" x="4381500" y="5245100"/>
          <p14:tracePt t="79319" x="4216400" y="5302250"/>
          <p14:tracePt t="79336" x="4032250" y="5340350"/>
          <p14:tracePt t="79353" x="3771900" y="5340350"/>
          <p14:tracePt t="79370" x="3378200" y="5340350"/>
          <p14:tracePt t="79386" x="3168650" y="5340350"/>
          <p14:tracePt t="79403" x="3086100" y="5340350"/>
          <p14:tracePt t="79419" x="3067050" y="5340350"/>
          <p14:tracePt t="79436" x="3060700" y="5340350"/>
          <p14:tracePt t="79714" x="3067050" y="5340350"/>
          <p14:tracePt t="79754" x="3079750" y="5340350"/>
          <p14:tracePt t="79762" x="3086100" y="5346700"/>
          <p14:tracePt t="79794" x="3086100" y="5353050"/>
          <p14:tracePt t="79802" x="3092450" y="5378450"/>
          <p14:tracePt t="79818" x="3092450" y="5384800"/>
          <p14:tracePt t="79826" x="3092450" y="5391150"/>
          <p14:tracePt t="79836" x="3092450" y="5410200"/>
          <p14:tracePt t="79853" x="3092450" y="5422900"/>
          <p14:tracePt t="79869" x="3092450" y="5461000"/>
          <p14:tracePt t="79886" x="3092450" y="5473700"/>
          <p14:tracePt t="79903" x="3035300" y="5505450"/>
          <p14:tracePt t="79920" x="2965450" y="5511800"/>
          <p14:tracePt t="79936" x="2889250" y="5524500"/>
          <p14:tracePt t="79953" x="2819400" y="5524500"/>
          <p14:tracePt t="79970" x="2762250" y="5524500"/>
          <p14:tracePt t="79970" x="2736850" y="5524500"/>
          <p14:tracePt t="79986" x="2705100" y="5524500"/>
          <p14:tracePt t="80003" x="2686050" y="5524500"/>
          <p14:tracePt t="80034" x="2679700" y="5524500"/>
          <p14:tracePt t="80050" x="2673350" y="5524500"/>
          <p14:tracePt t="80130" x="2667000" y="5518150"/>
          <p14:tracePt t="80178" x="2660650" y="5518150"/>
          <p14:tracePt t="80258" x="2667000" y="5518150"/>
          <p14:tracePt t="80266" x="2698750" y="5505450"/>
          <p14:tracePt t="80274" x="2711450" y="5505450"/>
          <p14:tracePt t="80286" x="2762250" y="5505450"/>
          <p14:tracePt t="80303" x="2800350" y="5499100"/>
          <p14:tracePt t="80320" x="2844800" y="5499100"/>
          <p14:tracePt t="80336" x="2876550" y="5499100"/>
          <p14:tracePt t="80353" x="2889250" y="5499100"/>
          <p14:tracePt t="80370" x="2984500" y="5499100"/>
          <p14:tracePt t="80386" x="3060700" y="5499100"/>
          <p14:tracePt t="80403" x="3149600" y="5499100"/>
          <p14:tracePt t="80420" x="3219450" y="5499100"/>
          <p14:tracePt t="80436" x="3263900" y="5499100"/>
          <p14:tracePt t="80453" x="3295650" y="5499100"/>
          <p14:tracePt t="80470" x="3308350" y="5499100"/>
          <p14:tracePt t="80486" x="3327400" y="5499100"/>
          <p14:tracePt t="80503" x="3333750" y="5499100"/>
          <p14:tracePt t="80530" x="3340100" y="5499100"/>
          <p14:tracePt t="80538" x="3346450" y="5486400"/>
          <p14:tracePt t="80570" x="3365500" y="5486400"/>
          <p14:tracePt t="80586" x="3371850" y="5480050"/>
          <p14:tracePt t="80754" x="3378200" y="5473700"/>
          <p14:tracePt t="80770" x="3384550" y="5473700"/>
          <p14:tracePt t="80778" x="3403600" y="5473700"/>
          <p14:tracePt t="80786" x="3409950" y="5467350"/>
          <p14:tracePt t="80803" x="3422650" y="5467350"/>
          <p14:tracePt t="80820" x="3448050" y="5461000"/>
          <p14:tracePt t="80836" x="3479800" y="5448300"/>
          <p14:tracePt t="80853" x="3498850" y="5448300"/>
          <p14:tracePt t="80870" x="3505200" y="5448300"/>
          <p14:tracePt t="80890" x="3517900" y="5448300"/>
          <p14:tracePt t="80930" x="3530600" y="5448300"/>
          <p14:tracePt t="80938" x="3536950" y="5448300"/>
          <p14:tracePt t="80946" x="3543300" y="5448300"/>
          <p14:tracePt t="80954" x="3556000" y="5448300"/>
          <p14:tracePt t="80970" x="3613150" y="5448300"/>
          <p14:tracePt t="80986" x="3670300" y="5454650"/>
          <p14:tracePt t="81003" x="3727450" y="5473700"/>
          <p14:tracePt t="81020" x="3797300" y="5473700"/>
          <p14:tracePt t="81037" x="3841750" y="5480050"/>
          <p14:tracePt t="81053" x="3854450" y="5480050"/>
          <p14:tracePt t="81130" x="3860800" y="5480050"/>
          <p14:tracePt t="81146" x="3886200" y="5480050"/>
          <p14:tracePt t="81162" x="3892550" y="5480050"/>
          <p14:tracePt t="81170" x="3911600" y="5473700"/>
          <p14:tracePt t="81187" x="3981450" y="5461000"/>
          <p14:tracePt t="81203" x="4089400" y="5448300"/>
          <p14:tracePt t="81220" x="4235450" y="5429250"/>
          <p14:tracePt t="81236" x="4381500" y="5416550"/>
          <p14:tracePt t="81253" x="4457700" y="5416550"/>
          <p14:tracePt t="81270" x="4489450" y="5416550"/>
          <p14:tracePt t="81723" x="4495800" y="5410200"/>
          <p14:tracePt t="81730" x="4502150" y="5397500"/>
          <p14:tracePt t="81746" x="4508500" y="5391150"/>
          <p14:tracePt t="81754" x="4527550" y="5378450"/>
          <p14:tracePt t="81771" x="4533900" y="5365750"/>
          <p14:tracePt t="81787" x="4565650" y="5359400"/>
          <p14:tracePt t="81803" x="4603750" y="5346700"/>
          <p14:tracePt t="81820" x="4610100" y="5334000"/>
          <p14:tracePt t="82635" x="4597400" y="5334000"/>
          <p14:tracePt t="82643" x="4584700" y="5334000"/>
          <p14:tracePt t="82659" x="4578350" y="5334000"/>
          <p14:tracePt t="82747" x="4559300" y="5327650"/>
          <p14:tracePt t="82795" x="4572000" y="5327650"/>
          <p14:tracePt t="82803" x="4578350" y="5327650"/>
          <p14:tracePt t="82820" x="4597400" y="5340350"/>
          <p14:tracePt t="82837" x="4616450" y="5346700"/>
          <p14:tracePt t="82853" x="4622800" y="5346700"/>
          <p14:tracePt t="83187" x="4629150" y="5346700"/>
          <p14:tracePt t="83195" x="4629150" y="5327650"/>
          <p14:tracePt t="83204" x="4629150" y="5302250"/>
          <p14:tracePt t="83220" x="4629150" y="5257800"/>
          <p14:tracePt t="83237" x="4629150" y="5226050"/>
          <p14:tracePt t="83254" x="4629150" y="5200650"/>
          <p14:tracePt t="83270" x="4629150" y="5143500"/>
          <p14:tracePt t="83287" x="4629150" y="5067300"/>
          <p14:tracePt t="83304" x="4629150" y="4978400"/>
          <p14:tracePt t="83320" x="4622800" y="4883150"/>
          <p14:tracePt t="83337" x="4622800" y="4806950"/>
          <p14:tracePt t="83354" x="4622800" y="4737100"/>
          <p14:tracePt t="83370" x="4603750" y="4679950"/>
          <p14:tracePt t="83371" x="4603750" y="4667250"/>
          <p14:tracePt t="83387" x="4597400" y="4635500"/>
          <p14:tracePt t="83404" x="4597400" y="4629150"/>
          <p14:tracePt t="83420" x="4591050" y="4616450"/>
          <p14:tracePt t="83451" x="4591050" y="4610100"/>
          <p14:tracePt t="83491" x="4578350" y="4597400"/>
          <p14:tracePt t="83547" x="4572000" y="4597400"/>
          <p14:tracePt t="83755" x="4565650" y="4603750"/>
          <p14:tracePt t="83907" x="4559300" y="4610100"/>
          <p14:tracePt t="83931" x="4552950" y="4597400"/>
          <p14:tracePt t="83939" x="4552950" y="4591050"/>
          <p14:tracePt t="83947" x="4552950" y="4565650"/>
          <p14:tracePt t="83955" x="4552950" y="4552950"/>
          <p14:tracePt t="83970" x="4540250" y="4521200"/>
          <p14:tracePt t="83987" x="4508500" y="4457700"/>
          <p14:tracePt t="84004" x="4489450" y="4413250"/>
          <p14:tracePt t="84020" x="4464050" y="4375150"/>
          <p14:tracePt t="84037" x="4438650" y="4349750"/>
          <p14:tracePt t="84054" x="4419600" y="4337050"/>
          <p14:tracePt t="84070" x="4413250" y="4330700"/>
          <p14:tracePt t="84087" x="4406900" y="4324350"/>
          <p14:tracePt t="84104" x="4400550" y="4318000"/>
          <p14:tracePt t="84120" x="4394200" y="4318000"/>
          <p14:tracePt t="84139" x="4381500" y="4318000"/>
          <p14:tracePt t="84179" x="4375150" y="4305300"/>
          <p14:tracePt t="84187" x="4368800" y="4298950"/>
          <p14:tracePt t="84203" x="4362450" y="4292600"/>
          <p14:tracePt t="84211" x="4356100" y="4286250"/>
          <p14:tracePt t="84221" x="4356100" y="4267200"/>
          <p14:tracePt t="84237" x="4343400" y="4216400"/>
          <p14:tracePt t="84254" x="4311650" y="4127500"/>
          <p14:tracePt t="84270" x="4292600" y="4044950"/>
          <p14:tracePt t="84287" x="4279900" y="3917950"/>
          <p14:tracePt t="84304" x="4229100" y="3752850"/>
          <p14:tracePt t="84320" x="4165600" y="3619500"/>
          <p14:tracePt t="84337" x="4095750" y="3498850"/>
          <p14:tracePt t="84354" x="4038600" y="3390900"/>
          <p14:tracePt t="84370" x="3994150" y="3333750"/>
          <p14:tracePt t="84371" x="3987800" y="3308350"/>
          <p14:tracePt t="84387" x="3981450" y="3282950"/>
          <p14:tracePt t="84404" x="3962400" y="3244850"/>
          <p14:tracePt t="84420" x="3962400" y="3238500"/>
          <p14:tracePt t="84443" x="3956050" y="3213100"/>
          <p14:tracePt t="84667" x="3956050" y="3225800"/>
          <p14:tracePt t="84675" x="3956050" y="3238500"/>
          <p14:tracePt t="84691" x="3956050" y="3244850"/>
          <p14:tracePt t="84699" x="3956050" y="3251200"/>
          <p14:tracePt t="84707" x="3956050" y="3257550"/>
          <p14:tracePt t="84721" x="3956050" y="3276600"/>
          <p14:tracePt t="84737" x="3956050" y="3289300"/>
          <p14:tracePt t="84754" x="3956050" y="3295650"/>
          <p14:tracePt t="84771" x="3956050" y="3321050"/>
          <p14:tracePt t="84787" x="3956050" y="3327400"/>
          <p14:tracePt t="84804" x="3943350" y="3333750"/>
          <p14:tracePt t="84821" x="3937000" y="3333750"/>
          <p14:tracePt t="84837" x="3924300" y="3346450"/>
          <p14:tracePt t="84854" x="3892550" y="3346450"/>
          <p14:tracePt t="84871" x="3860800" y="3346450"/>
          <p14:tracePt t="84887" x="3790950" y="3346450"/>
          <p14:tracePt t="84904" x="3702050" y="3346450"/>
          <p14:tracePt t="84921" x="3587750" y="3346450"/>
          <p14:tracePt t="84937" x="3460750" y="3302000"/>
          <p14:tracePt t="84954" x="3422650" y="3282950"/>
          <p14:tracePt t="84971" x="3397250" y="3257550"/>
          <p14:tracePt t="84987" x="3397250" y="3232150"/>
          <p14:tracePt t="85004" x="3397250" y="3200400"/>
          <p14:tracePt t="85021" x="3492500" y="3124200"/>
          <p14:tracePt t="85037" x="3581400" y="3016250"/>
          <p14:tracePt t="85054" x="3670300" y="2921000"/>
          <p14:tracePt t="85071" x="3708400" y="2870200"/>
          <p14:tracePt t="85087" x="3733800" y="2844800"/>
          <p14:tracePt t="85104" x="3733800" y="2838450"/>
          <p14:tracePt t="85121" x="3740150" y="2832100"/>
          <p14:tracePt t="85163" x="3752850" y="2832100"/>
          <p14:tracePt t="85171" x="3752850" y="2857500"/>
          <p14:tracePt t="85179" x="3752850" y="2889250"/>
          <p14:tracePt t="85187" x="3759200" y="2914650"/>
          <p14:tracePt t="85204" x="3778250" y="2959100"/>
          <p14:tracePt t="85221" x="3816350" y="3009900"/>
          <p14:tracePt t="85237" x="3860800" y="3035300"/>
          <p14:tracePt t="85254" x="3898900" y="3048000"/>
          <p14:tracePt t="85271" x="3930650" y="3048000"/>
          <p14:tracePt t="85288" x="3949700" y="3054350"/>
          <p14:tracePt t="85315" x="3968750" y="3054350"/>
          <p14:tracePt t="85411" x="3975100" y="3054350"/>
          <p14:tracePt t="85419" x="3975100" y="3035300"/>
          <p14:tracePt t="85437" x="3975100" y="2990850"/>
          <p14:tracePt t="85454" x="3968750" y="2933700"/>
          <p14:tracePt t="85471" x="3949700" y="2876550"/>
          <p14:tracePt t="85487" x="3911600" y="2806700"/>
          <p14:tracePt t="85504" x="3905250" y="2787650"/>
          <p14:tracePt t="85521" x="3886200" y="2749550"/>
          <p14:tracePt t="85537" x="3879850" y="2743200"/>
          <p14:tracePt t="85595" x="3879850" y="2755900"/>
          <p14:tracePt t="85603" x="3879850" y="2800350"/>
          <p14:tracePt t="85621" x="3879850" y="2863850"/>
          <p14:tracePt t="85637" x="3879850" y="2908300"/>
          <p14:tracePt t="85654" x="3879850" y="2952750"/>
          <p14:tracePt t="85671" x="3879850" y="2978150"/>
          <p14:tracePt t="85688" x="3886200" y="2990850"/>
          <p14:tracePt t="85704" x="3898900" y="3028950"/>
          <p14:tracePt t="85721" x="3917950" y="3054350"/>
          <p14:tracePt t="85738" x="3937000" y="3098800"/>
          <p14:tracePt t="85754" x="3975100" y="3130550"/>
          <p14:tracePt t="85771" x="3981450" y="3149600"/>
          <p14:tracePt t="85788" x="3994150" y="3162300"/>
          <p14:tracePt t="85804" x="4000500" y="3162300"/>
          <p14:tracePt t="85821" x="4013200" y="3162300"/>
          <p14:tracePt t="85838" x="4032250" y="3162300"/>
          <p14:tracePt t="85854" x="4057650" y="3155950"/>
          <p14:tracePt t="85871" x="4095750" y="3086100"/>
          <p14:tracePt t="85888" x="4127500" y="3028950"/>
          <p14:tracePt t="85904" x="4152900" y="2971800"/>
          <p14:tracePt t="85921" x="4178300" y="2946400"/>
          <p14:tracePt t="85938" x="4197350" y="2901950"/>
          <p14:tracePt t="85954" x="4203700" y="2895600"/>
          <p14:tracePt t="85971" x="4203700" y="2889250"/>
          <p14:tracePt t="86059" x="4203700" y="2914650"/>
          <p14:tracePt t="86067" x="4203700" y="2933700"/>
          <p14:tracePt t="86075" x="4203700" y="2959100"/>
          <p14:tracePt t="86088" x="4203700" y="2978150"/>
          <p14:tracePt t="86104" x="4184650" y="3054350"/>
          <p14:tracePt t="86121" x="4165600" y="3130550"/>
          <p14:tracePt t="86138" x="4152900" y="3175000"/>
          <p14:tracePt t="86154" x="4133850" y="3244850"/>
          <p14:tracePt t="86171" x="4114800" y="3314700"/>
          <p14:tracePt t="86188" x="4102100" y="3352800"/>
          <p14:tracePt t="86204" x="4089400" y="3378200"/>
          <p14:tracePt t="86221" x="4089400" y="3390900"/>
          <p14:tracePt t="86238" x="4089400" y="3397250"/>
          <p14:tracePt t="86339" x="4089400" y="3384550"/>
          <p14:tracePt t="86347" x="4095750" y="3378200"/>
          <p14:tracePt t="86356" x="4102100" y="3352800"/>
          <p14:tracePt t="86371" x="4140200" y="3302000"/>
          <p14:tracePt t="86388" x="4178300" y="3257550"/>
          <p14:tracePt t="86404" x="4184650" y="3225800"/>
          <p14:tracePt t="86421" x="4222750" y="3187700"/>
          <p14:tracePt t="86438" x="4229100" y="3175000"/>
          <p14:tracePt t="86454" x="4229100" y="3162300"/>
          <p14:tracePt t="86471" x="4235450" y="3155950"/>
          <p14:tracePt t="86579" x="4229100" y="3168650"/>
          <p14:tracePt t="86587" x="4222750" y="3175000"/>
          <p14:tracePt t="86611" x="4216400" y="3187700"/>
          <p14:tracePt t="86621" x="4216400" y="3200400"/>
          <p14:tracePt t="86638" x="4203700" y="3206750"/>
          <p14:tracePt t="86667" x="4197350" y="3213100"/>
          <p14:tracePt t="86828" x="4197350" y="3206750"/>
          <p14:tracePt t="86836" x="4197350" y="3194050"/>
          <p14:tracePt t="86844" x="4197350" y="3181350"/>
          <p14:tracePt t="86871" x="4216400" y="3155950"/>
          <p14:tracePt t="86892" x="4216400" y="3136900"/>
          <p14:tracePt t="86921" x="4229100" y="3124200"/>
          <p14:tracePt t="87028" x="4222750" y="3124200"/>
          <p14:tracePt t="87036" x="4216400" y="3124200"/>
          <p14:tracePt t="87044" x="4210050" y="3136900"/>
          <p14:tracePt t="87054" x="4210050" y="3155950"/>
          <p14:tracePt t="87071" x="4184650" y="3194050"/>
          <p14:tracePt t="87088" x="4171950" y="3213100"/>
          <p14:tracePt t="87104" x="4171950" y="3238500"/>
          <p14:tracePt t="87121" x="4165600" y="3263900"/>
          <p14:tracePt t="87292" x="4165600" y="3257550"/>
          <p14:tracePt t="87300" x="4165600" y="3244850"/>
          <p14:tracePt t="87316" x="4165600" y="3238500"/>
          <p14:tracePt t="87324" x="4165600" y="3232150"/>
          <p14:tracePt t="87338" x="4171950" y="3225800"/>
          <p14:tracePt t="87355" x="4171950" y="3219450"/>
          <p14:tracePt t="87372" x="4184650" y="3187700"/>
          <p14:tracePt t="87388" x="4197350" y="3162300"/>
          <p14:tracePt t="87405" x="4210050" y="3155950"/>
          <p14:tracePt t="87421" x="4235450" y="3130550"/>
          <p14:tracePt t="87438" x="4254500" y="3117850"/>
          <p14:tracePt t="87455" x="4267200" y="3098800"/>
          <p14:tracePt t="87471" x="4273550" y="3092450"/>
          <p14:tracePt t="87500" x="4279900" y="3092450"/>
          <p14:tracePt t="87524" x="4286250" y="3092450"/>
          <p14:tracePt t="87540" x="4286250" y="3111500"/>
          <p14:tracePt t="87548" x="4286250" y="3124200"/>
          <p14:tracePt t="87556" x="4286250" y="3143250"/>
          <p14:tracePt t="87571" x="4286250" y="3162300"/>
          <p14:tracePt t="87588" x="4286250" y="3206750"/>
          <p14:tracePt t="87605" x="4286250" y="3232150"/>
          <p14:tracePt t="87621" x="4286250" y="3276600"/>
          <p14:tracePt t="87638" x="4286250" y="3314700"/>
          <p14:tracePt t="87655" x="4286250" y="3333750"/>
          <p14:tracePt t="87671" x="4286250" y="3352800"/>
          <p14:tracePt t="87688" x="4286250" y="3359150"/>
          <p14:tracePt t="87764" x="4286250" y="3371850"/>
          <p14:tracePt t="87876" x="4286250" y="3352800"/>
          <p14:tracePt t="87884" x="4298950" y="3333750"/>
          <p14:tracePt t="87892" x="4305300" y="3282950"/>
          <p14:tracePt t="87922" x="4337050" y="3206750"/>
          <p14:tracePt t="87938" x="4343400" y="3181350"/>
          <p14:tracePt t="87963" x="4343400" y="3168650"/>
          <p14:tracePt t="88148" x="4356100" y="3200400"/>
          <p14:tracePt t="88180" x="4356100" y="3206750"/>
          <p14:tracePt t="88348" x="4362450" y="3206750"/>
          <p14:tracePt t="88364" x="4362450" y="3200400"/>
          <p14:tracePt t="88380" x="4362450" y="3194050"/>
          <p14:tracePt t="88388" x="4362450" y="3175000"/>
          <p14:tracePt t="88413" x="4362450" y="3168650"/>
          <p14:tracePt t="88428" x="4362450" y="3162300"/>
          <p14:tracePt t="88556" x="4362450" y="3168650"/>
          <p14:tracePt t="88564" x="4362450" y="3175000"/>
          <p14:tracePt t="88572" x="4362450" y="3200400"/>
          <p14:tracePt t="88588" x="4362450" y="3232150"/>
          <p14:tracePt t="88605" x="4362450" y="3276600"/>
          <p14:tracePt t="88621" x="4362450" y="3321050"/>
          <p14:tracePt t="88638" x="4362450" y="3346450"/>
          <p14:tracePt t="88655" x="4362450" y="3390900"/>
          <p14:tracePt t="88671" x="4362450" y="3416300"/>
          <p14:tracePt t="88688" x="4362450" y="3422650"/>
          <p14:tracePt t="88705" x="4362450" y="3429000"/>
          <p14:tracePt t="88722" x="4362450" y="3441700"/>
          <p14:tracePt t="88876" x="4362450" y="3429000"/>
          <p14:tracePt t="88884" x="4362450" y="3422650"/>
          <p14:tracePt t="88892" x="4362450" y="3403600"/>
          <p14:tracePt t="88948" x="4368800" y="3403600"/>
          <p14:tracePt t="88956" x="4375150" y="3403600"/>
          <p14:tracePt t="88964" x="4425950" y="3435350"/>
          <p14:tracePt t="88988" x="4565650" y="3575050"/>
          <p14:tracePt t="89005" x="4686300" y="3752850"/>
          <p14:tracePt t="89022" x="4781550" y="3937000"/>
          <p14:tracePt t="89038" x="4832350" y="4000500"/>
          <p14:tracePt t="89055" x="4864100" y="4064000"/>
          <p14:tracePt t="89092" x="4864100" y="4076700"/>
          <p14:tracePt t="89100" x="4864100" y="4083050"/>
          <p14:tracePt t="89108" x="4864100" y="4089400"/>
          <p14:tracePt t="89122" x="4864100" y="4102100"/>
          <p14:tracePt t="89138" x="4870450" y="4127500"/>
          <p14:tracePt t="89155" x="4870450" y="4152900"/>
          <p14:tracePt t="89172" x="4870450" y="4184650"/>
          <p14:tracePt t="89172" x="4870450" y="4203700"/>
          <p14:tracePt t="89188" x="4870450" y="4248150"/>
          <p14:tracePt t="89205" x="4870450" y="4279900"/>
          <p14:tracePt t="89221" x="4870450" y="4292600"/>
          <p14:tracePt t="89238" x="4870450" y="4311650"/>
          <p14:tracePt t="89255" x="4870450" y="4318000"/>
          <p14:tracePt t="89388" x="4864100" y="4318000"/>
          <p14:tracePt t="89412" x="4851400" y="4318000"/>
          <p14:tracePt t="89428" x="4838700" y="4305300"/>
          <p14:tracePt t="89452" x="4838700" y="4292600"/>
          <p14:tracePt t="89468" x="4826000" y="4273550"/>
          <p14:tracePt t="89532" x="4819650" y="4267200"/>
          <p14:tracePt t="89540" x="4819650" y="4254500"/>
          <p14:tracePt t="89548" x="4813300" y="4229100"/>
          <p14:tracePt t="89556" x="4800600" y="4203700"/>
          <p14:tracePt t="89583" x="4756150" y="4076700"/>
          <p14:tracePt t="89588" x="4737100" y="4019550"/>
          <p14:tracePt t="89605" x="4692650" y="3924300"/>
          <p14:tracePt t="89622" x="4660900" y="3835400"/>
          <p14:tracePt t="89638" x="4641850" y="3771900"/>
          <p14:tracePt t="89655" x="4629150" y="3702050"/>
          <p14:tracePt t="89672" x="4610100" y="3657600"/>
          <p14:tracePt t="89688" x="4610100" y="3606800"/>
          <p14:tracePt t="89705" x="4610100" y="3575050"/>
          <p14:tracePt t="89722" x="4610100" y="3556000"/>
          <p14:tracePt t="89828" x="4603750" y="3549650"/>
          <p14:tracePt t="89940" x="4597400" y="3549650"/>
          <p14:tracePt t="89948" x="4591050" y="3536950"/>
          <p14:tracePt t="89964" x="4578350" y="3536950"/>
          <p14:tracePt t="89972" x="4572000" y="3530600"/>
          <p14:tracePt t="89988" x="4565650" y="3524250"/>
          <p14:tracePt t="90005" x="4546600" y="3479800"/>
          <p14:tracePt t="90022" x="4527550" y="3422650"/>
          <p14:tracePt t="90039" x="4521200" y="3314700"/>
          <p14:tracePt t="90055" x="4508500" y="3206750"/>
          <p14:tracePt t="90072" x="4495800" y="3149600"/>
          <p14:tracePt t="90089" x="4476750" y="3105150"/>
          <p14:tracePt t="90105" x="4470400" y="3067050"/>
          <p14:tracePt t="90212" x="4464050" y="3067050"/>
          <p14:tracePt t="90228" x="4451350" y="3092450"/>
          <p14:tracePt t="90236" x="4451350" y="3105150"/>
          <p14:tracePt t="90244" x="4451350" y="3136900"/>
          <p14:tracePt t="90255" x="4432300" y="3155950"/>
          <p14:tracePt t="90272" x="4432300" y="3200400"/>
          <p14:tracePt t="90288" x="4432300" y="3232150"/>
          <p14:tracePt t="90305" x="4432300" y="3263900"/>
          <p14:tracePt t="90322" x="4432300" y="3282950"/>
          <p14:tracePt t="90340" x="4432300" y="3295650"/>
          <p14:tracePt t="90356" x="4432300" y="3302000"/>
          <p14:tracePt t="90372" x="4432300" y="3308350"/>
          <p14:tracePt t="90389" x="4425950" y="3321050"/>
          <p14:tracePt t="90405" x="4425950" y="3340100"/>
          <p14:tracePt t="90422" x="4419600" y="3346450"/>
          <p14:tracePt t="90439" x="4419600" y="3371850"/>
          <p14:tracePt t="90455" x="4419600" y="3384550"/>
          <p14:tracePt t="90472" x="4419600" y="3416300"/>
          <p14:tracePt t="90489" x="4419600" y="3435350"/>
          <p14:tracePt t="90505" x="4419600" y="3473450"/>
          <p14:tracePt t="90522" x="4419600" y="3517900"/>
          <p14:tracePt t="90539" x="4419600" y="3600450"/>
          <p14:tracePt t="90555" x="4419600" y="3651250"/>
          <p14:tracePt t="90572" x="4419600" y="3733800"/>
          <p14:tracePt t="90589" x="4419600" y="3790950"/>
          <p14:tracePt t="90606" x="4419600" y="3835400"/>
          <p14:tracePt t="90622" x="4413250" y="3873500"/>
          <p14:tracePt t="90639" x="4400550" y="3917950"/>
          <p14:tracePt t="90655" x="4394200" y="3949700"/>
          <p14:tracePt t="90672" x="4387850" y="3975100"/>
          <p14:tracePt t="90689" x="4387850" y="4038600"/>
          <p14:tracePt t="90705" x="4375150" y="4064000"/>
          <p14:tracePt t="90722" x="4368800" y="4127500"/>
          <p14:tracePt t="90739" x="4337050" y="4191000"/>
          <p14:tracePt t="90755" x="4330700" y="4273550"/>
          <p14:tracePt t="90772" x="4286250" y="4330700"/>
          <p14:tracePt t="90772" x="4267200" y="4375150"/>
          <p14:tracePt t="90789" x="4197350" y="4464050"/>
          <p14:tracePt t="90805" x="4108450" y="4559300"/>
          <p14:tracePt t="90822" x="4000500" y="4654550"/>
          <p14:tracePt t="90839" x="3829050" y="4749800"/>
          <p14:tracePt t="90855" x="3689350" y="4838700"/>
          <p14:tracePt t="90872" x="3530600" y="4914900"/>
          <p14:tracePt t="90889" x="3365500" y="5003800"/>
          <p14:tracePt t="90905" x="3175000" y="5086350"/>
          <p14:tracePt t="90922" x="3022600" y="5149850"/>
          <p14:tracePt t="90939" x="2857500" y="5200650"/>
          <p14:tracePt t="90955" x="2743200" y="5226050"/>
          <p14:tracePt t="90972" x="2641600" y="5276850"/>
          <p14:tracePt t="90989" x="2597150" y="5308600"/>
          <p14:tracePt t="91006" x="2578100" y="5314950"/>
          <p14:tracePt t="91022" x="2552700" y="5327650"/>
          <p14:tracePt t="91045" x="2533650" y="5334000"/>
          <p14:tracePt t="91141" x="2533650" y="5321300"/>
          <p14:tracePt t="91149" x="2533650" y="5314950"/>
          <p14:tracePt t="91157" x="2540000" y="5302250"/>
          <p14:tracePt t="91172" x="2546350" y="5289550"/>
          <p14:tracePt t="91189" x="2609850" y="5257800"/>
          <p14:tracePt t="91205" x="2641600" y="5251450"/>
          <p14:tracePt t="91222" x="2692400" y="5226050"/>
          <p14:tracePt t="91239" x="2755900" y="5219700"/>
          <p14:tracePt t="91255" x="2813050" y="5219700"/>
          <p14:tracePt t="91272" x="2901950" y="5219700"/>
          <p14:tracePt t="91289" x="3009900" y="5219700"/>
          <p14:tracePt t="91305" x="3130550" y="5219700"/>
          <p14:tracePt t="91322" x="3263900" y="5238750"/>
          <p14:tracePt t="91339" x="3359150" y="5245100"/>
          <p14:tracePt t="91355" x="3409950" y="5257800"/>
          <p14:tracePt t="91372" x="3448050" y="5257800"/>
          <p14:tracePt t="91373" x="3454400" y="5257800"/>
          <p14:tracePt t="91389" x="3473450" y="5257800"/>
          <p14:tracePt t="91517" x="3486150" y="5264150"/>
          <p14:tracePt t="91541" x="3486150" y="5270500"/>
          <p14:tracePt t="91549" x="3479800" y="5283200"/>
          <p14:tracePt t="91557" x="3441700" y="5295900"/>
          <p14:tracePt t="91572" x="3371850" y="5314950"/>
          <p14:tracePt t="91589" x="3282950" y="5340350"/>
          <p14:tracePt t="91605" x="3187700" y="5346700"/>
          <p14:tracePt t="91622" x="3175000" y="5346700"/>
          <p14:tracePt t="91639" x="3149600" y="5346700"/>
          <p14:tracePt t="91656" x="3143250" y="5346700"/>
          <p14:tracePt t="91845" x="3149600" y="5346700"/>
          <p14:tracePt t="91853" x="3175000" y="5346700"/>
          <p14:tracePt t="91861" x="3194050" y="5346700"/>
          <p14:tracePt t="91872" x="3219450" y="5346700"/>
          <p14:tracePt t="91889" x="3263900" y="5346700"/>
          <p14:tracePt t="91906" x="3308350" y="5346700"/>
          <p14:tracePt t="91922" x="3352800" y="5346700"/>
          <p14:tracePt t="91939" x="3378200" y="5346700"/>
          <p14:tracePt t="91956" x="3429000" y="5346700"/>
          <p14:tracePt t="91973" x="3517900" y="5314950"/>
          <p14:tracePt t="91989" x="3562350" y="5308600"/>
          <p14:tracePt t="92006" x="3587750" y="5295900"/>
          <p14:tracePt t="92053" x="3600450" y="5295900"/>
          <p14:tracePt t="92517" x="3606800" y="5295900"/>
          <p14:tracePt t="92525" x="3651250" y="5295900"/>
          <p14:tracePt t="92539" x="3676650" y="5295900"/>
          <p14:tracePt t="92556" x="3816350" y="5295900"/>
          <p14:tracePt t="92573" x="4044950" y="5295900"/>
          <p14:tracePt t="92589" x="4133850" y="5295900"/>
          <p14:tracePt t="92606" x="4140200" y="5295900"/>
          <p14:tracePt t="92661" x="4152900" y="5295900"/>
          <p14:tracePt t="92669" x="4152900" y="5308600"/>
          <p14:tracePt t="92685" x="4152900" y="5314950"/>
          <p14:tracePt t="92706" x="4152900" y="5321300"/>
          <p14:tracePt t="92723" x="4152900" y="5346700"/>
          <p14:tracePt t="92739" x="4140200" y="5372100"/>
          <p14:tracePt t="92813" x="4133850" y="5378450"/>
          <p14:tracePt t="92837" x="4127500" y="5378450"/>
          <p14:tracePt t="92853" x="4108450" y="5378450"/>
          <p14:tracePt t="92869" x="4102100" y="5384800"/>
          <p14:tracePt t="92877" x="4095750" y="5391150"/>
          <p14:tracePt t="93029" x="4095750" y="5384800"/>
          <p14:tracePt t="93037" x="4095750" y="5378450"/>
          <p14:tracePt t="93045" x="4102100" y="5359400"/>
          <p14:tracePt t="93056" x="4108450" y="5353050"/>
          <p14:tracePt t="93073" x="4133850" y="5346700"/>
          <p14:tracePt t="93089" x="4171950" y="5314950"/>
          <p14:tracePt t="93106" x="4178300" y="5308600"/>
          <p14:tracePt t="93541" x="4210050" y="5308600"/>
          <p14:tracePt t="93549" x="4267200" y="5308600"/>
          <p14:tracePt t="93557" x="4349750" y="5308600"/>
          <p14:tracePt t="93573" x="4648200" y="5308600"/>
          <p14:tracePt t="93589" x="4972050" y="5308600"/>
          <p14:tracePt t="93606" x="5086350" y="5314950"/>
          <p14:tracePt t="93623" x="5099050" y="5314950"/>
          <p14:tracePt t="93639" x="5105400" y="5321300"/>
          <p14:tracePt t="93656" x="5080000" y="5321300"/>
          <p14:tracePt t="93673" x="5035550" y="5321300"/>
          <p14:tracePt t="93689" x="4991100" y="5321300"/>
          <p14:tracePt t="93706" x="4933950" y="5321300"/>
          <p14:tracePt t="93723" x="4889500" y="5321300"/>
          <p14:tracePt t="93740" x="4851400" y="5314950"/>
          <p14:tracePt t="93756" x="4826000" y="5314950"/>
          <p14:tracePt t="93773" x="4800600" y="5295900"/>
          <p14:tracePt t="93790" x="4787900" y="5289550"/>
          <p14:tracePt t="93806" x="4775200" y="5276850"/>
          <p14:tracePt t="93823" x="4749800" y="5264150"/>
          <p14:tracePt t="93845" x="4737100" y="5257800"/>
          <p14:tracePt t="93877" x="4730750" y="5257800"/>
          <p14:tracePt t="93893" x="4724400" y="5251450"/>
          <p14:tracePt t="93901" x="4718050" y="5245100"/>
          <p14:tracePt t="93909" x="4711700" y="5238750"/>
          <p14:tracePt t="93923" x="4705350" y="5232400"/>
          <p14:tracePt t="93939" x="4686300" y="5207000"/>
          <p14:tracePt t="93956" x="4648200" y="5143500"/>
          <p14:tracePt t="93973" x="4603750" y="5073650"/>
          <p14:tracePt t="93973" x="4597400" y="5035550"/>
          <p14:tracePt t="93989" x="4533900" y="4914900"/>
          <p14:tracePt t="94006" x="4502150" y="4832350"/>
          <p14:tracePt t="94023" x="4483100" y="4775200"/>
          <p14:tracePt t="94039" x="4457700" y="4711700"/>
          <p14:tracePt t="94056" x="4438650" y="4667250"/>
          <p14:tracePt t="94073" x="4438650" y="4641850"/>
          <p14:tracePt t="94089" x="4438650" y="4629150"/>
          <p14:tracePt t="94106" x="4438650" y="4591050"/>
          <p14:tracePt t="94123" x="4438650" y="4584700"/>
          <p14:tracePt t="94149" x="4438650" y="4572000"/>
          <p14:tracePt t="94197" x="4438650" y="4565650"/>
          <p14:tracePt t="94221" x="4438650" y="4552950"/>
          <p14:tracePt t="94237" x="4438650" y="4546600"/>
          <p14:tracePt t="94245" x="4432300" y="4540250"/>
          <p14:tracePt t="94256" x="4432300" y="4533900"/>
          <p14:tracePt t="94273" x="4419600" y="4527550"/>
          <p14:tracePt t="94290" x="4413250" y="4521200"/>
          <p14:tracePt t="94317" x="4406900" y="4508500"/>
          <p14:tracePt t="94341" x="4400550" y="4502150"/>
          <p14:tracePt t="94365" x="4394200" y="4489450"/>
          <p14:tracePt t="94389" x="4375150" y="4476750"/>
          <p14:tracePt t="94742" x="4368800" y="4470400"/>
          <p14:tracePt t="94765" x="4368800" y="4476750"/>
          <p14:tracePt t="94773" x="4368800" y="4495800"/>
          <p14:tracePt t="94790" x="4368800" y="4521200"/>
          <p14:tracePt t="94806" x="4368800" y="4552950"/>
          <p14:tracePt t="94834" x="4368800" y="4603750"/>
          <p14:tracePt t="94840" x="4375150" y="4610100"/>
          <p14:tracePt t="94856" x="4387850" y="4673600"/>
          <p14:tracePt t="94873" x="4419600" y="4762500"/>
          <p14:tracePt t="94890" x="4445000" y="4851400"/>
          <p14:tracePt t="94906" x="4457700" y="4946650"/>
          <p14:tracePt t="94923" x="4457700" y="5003800"/>
          <p14:tracePt t="94940" x="4483100" y="5060950"/>
          <p14:tracePt t="94956" x="4483100" y="5080000"/>
          <p14:tracePt t="94973" x="4489450" y="5099050"/>
          <p14:tracePt t="94990" x="4489450" y="5105400"/>
          <p14:tracePt t="95006" x="4502150" y="5130800"/>
          <p14:tracePt t="95029" x="4502150" y="5137150"/>
          <p14:tracePt t="95045" x="4502150" y="5143500"/>
          <p14:tracePt t="96918" x="4502150" y="5162550"/>
          <p14:tracePt t="96926" x="4502150" y="5168900"/>
          <p14:tracePt t="96940" x="4502150" y="5175250"/>
          <p14:tracePt t="96957" x="4502150" y="5181600"/>
          <p14:tracePt t="96973" x="4502150" y="5200650"/>
          <p14:tracePt t="97574" x="4502150" y="5207000"/>
          <p14:tracePt t="97678" x="4508500" y="5213350"/>
          <p14:tracePt t="98311" x="4514850" y="5213350"/>
          <p14:tracePt t="98334" x="4521200" y="5213350"/>
          <p14:tracePt t="98342" x="4527550" y="5213350"/>
          <p14:tracePt t="99079" x="4546600" y="5213350"/>
          <p14:tracePt t="99087" x="4552950" y="5213350"/>
          <p14:tracePt t="99095" x="4559300" y="5213350"/>
          <p14:tracePt t="99124" x="4584700" y="5207000"/>
          <p14:tracePt t="99141" x="4591050" y="5200650"/>
          <p14:tracePt t="99238" x="4597400" y="5187950"/>
          <p14:tracePt t="99247" x="4597400" y="5175250"/>
          <p14:tracePt t="99257" x="4584700" y="5168900"/>
          <p14:tracePt t="99274" x="4578350" y="5162550"/>
          <p14:tracePt t="99511" x="4572000" y="5149850"/>
          <p14:tracePt t="99527" x="4565650" y="5156200"/>
          <p14:tracePt t="99534" x="4559300" y="5162550"/>
          <p14:tracePt t="99557" x="4559300" y="5168900"/>
          <p14:tracePt t="99574" x="4552950" y="5175250"/>
          <p14:tracePt t="99703" x="4552950" y="5181600"/>
          <p14:tracePt t="99711" x="4552950" y="5200650"/>
          <p14:tracePt t="99727" x="4552950" y="5207000"/>
          <p14:tracePt t="99741" x="4552950" y="5213350"/>
          <p14:tracePt t="99757" x="4552950" y="5238750"/>
          <p14:tracePt t="99774" x="4552950" y="5257800"/>
          <p14:tracePt t="99791" x="4565650" y="5353050"/>
          <p14:tracePt t="99807" x="4578350" y="5448300"/>
          <p14:tracePt t="99824" x="4578350" y="5549900"/>
          <p14:tracePt t="99841" x="4578350" y="5626100"/>
          <p14:tracePt t="99857" x="4578350" y="5695950"/>
          <p14:tracePt t="99874" x="4540250" y="5772150"/>
          <p14:tracePt t="99891" x="4502150" y="5816600"/>
          <p14:tracePt t="99907" x="4483100" y="5842000"/>
          <p14:tracePt t="99924" x="4451350" y="5867400"/>
          <p14:tracePt t="99941" x="4400550" y="5886450"/>
          <p14:tracePt t="99957" x="4305300" y="5918200"/>
          <p14:tracePt t="99974" x="4191000" y="5956300"/>
          <p14:tracePt t="99975" x="4083050" y="5956300"/>
          <p14:tracePt t="99991" x="3956050" y="5962650"/>
          <p14:tracePt t="100007" x="3746500" y="5962650"/>
          <p14:tracePt t="100024" x="3575050" y="5962650"/>
          <p14:tracePt t="100041" x="3429000" y="5930900"/>
          <p14:tracePt t="100058" x="3257550" y="5880100"/>
          <p14:tracePt t="100074" x="3130550" y="5842000"/>
          <p14:tracePt t="100091" x="3016250" y="5810250"/>
          <p14:tracePt t="100107" x="2901950" y="5797550"/>
          <p14:tracePt t="100124" x="2781300" y="5797550"/>
          <p14:tracePt t="100141" x="2705100" y="5797550"/>
          <p14:tracePt t="100158" x="2647950" y="5797550"/>
          <p14:tracePt t="100175" x="2571750" y="5829300"/>
          <p14:tracePt t="100191" x="2546350" y="5842000"/>
          <p14:tracePt t="100207" x="2501900" y="5867400"/>
          <p14:tracePt t="100224" x="2489200" y="5867400"/>
          <p14:tracePt t="100241" x="2470150" y="5873750"/>
          <p14:tracePt t="100257" x="2425700" y="5873750"/>
          <p14:tracePt t="100274" x="2387600" y="5873750"/>
          <p14:tracePt t="100291" x="2336800" y="5873750"/>
          <p14:tracePt t="100307" x="2260600" y="5873750"/>
          <p14:tracePt t="100324" x="2152650" y="5873750"/>
          <p14:tracePt t="100341" x="2070100" y="5848350"/>
          <p14:tracePt t="100358" x="1974850" y="5835650"/>
          <p14:tracePt t="100374" x="1898650" y="5835650"/>
          <p14:tracePt t="100375" x="1873250" y="5835650"/>
          <p14:tracePt t="100391" x="1803400" y="5835650"/>
          <p14:tracePt t="100408" x="1746250" y="5835650"/>
          <p14:tracePt t="100424" x="1682750" y="5835650"/>
          <p14:tracePt t="100441" x="1587500" y="5835650"/>
          <p14:tracePt t="100458" x="1485900" y="5835650"/>
          <p14:tracePt t="100474" x="1308100" y="5822950"/>
          <p14:tracePt t="100491" x="1155700" y="5784850"/>
          <p14:tracePt t="100508" x="996950" y="5772150"/>
          <p14:tracePt t="100524" x="901700" y="5765800"/>
          <p14:tracePt t="100541" x="857250" y="5746750"/>
          <p14:tracePt t="100743" x="876300" y="5746750"/>
          <p14:tracePt t="100751" x="882650" y="5746750"/>
          <p14:tracePt t="100759" x="889000" y="5746750"/>
          <p14:tracePt t="100774" x="895350" y="5746750"/>
          <p14:tracePt t="100775" x="914400" y="5746750"/>
          <p14:tracePt t="100791" x="946150" y="5753100"/>
          <p14:tracePt t="100808" x="1003300" y="5753100"/>
          <p14:tracePt t="100824" x="1054100" y="5753100"/>
          <p14:tracePt t="100841" x="1149350" y="5753100"/>
          <p14:tracePt t="100858" x="1212850" y="5753100"/>
          <p14:tracePt t="100874" x="1270000" y="5753100"/>
          <p14:tracePt t="100891" x="1295400" y="5753100"/>
          <p14:tracePt t="100908" x="1308100" y="5753100"/>
          <p14:tracePt t="100927" x="1327150" y="5753100"/>
          <p14:tracePt t="101487" x="1333500" y="5753100"/>
          <p14:tracePt t="101495" x="1339850" y="5753100"/>
          <p14:tracePt t="101508" x="1358900" y="5753100"/>
          <p14:tracePt t="101524" x="1390650" y="5727700"/>
          <p14:tracePt t="101541" x="1466850" y="5689600"/>
          <p14:tracePt t="101558" x="1568450" y="5645150"/>
          <p14:tracePt t="101575" x="1701800" y="5581650"/>
          <p14:tracePt t="101575" x="1797050" y="5556250"/>
          <p14:tracePt t="101591" x="1917700" y="5480050"/>
          <p14:tracePt t="101608" x="2025650" y="5397500"/>
          <p14:tracePt t="101625" x="2070100" y="5295900"/>
          <p14:tracePt t="101641" x="2076450" y="5226050"/>
          <p14:tracePt t="101658" x="2089150" y="5137150"/>
          <p14:tracePt t="101675" x="2089150" y="5067300"/>
          <p14:tracePt t="101691" x="2089150" y="4978400"/>
          <p14:tracePt t="101708" x="2089150" y="4889500"/>
          <p14:tracePt t="101725" x="2057400" y="4756150"/>
          <p14:tracePt t="101741" x="2012950" y="4622800"/>
          <p14:tracePt t="101758" x="1987550" y="4476750"/>
          <p14:tracePt t="101775" x="1879600" y="4216400"/>
          <p14:tracePt t="101791" x="1847850" y="4070350"/>
          <p14:tracePt t="101808" x="1809750" y="3937000"/>
          <p14:tracePt t="101824" x="1784350" y="3841750"/>
          <p14:tracePt t="101841" x="1752600" y="3771900"/>
          <p14:tracePt t="101858" x="1746250" y="3714750"/>
          <p14:tracePt t="101874" x="1733550" y="3663950"/>
          <p14:tracePt t="101891" x="1714500" y="3638550"/>
          <p14:tracePt t="101908" x="1714500" y="3619500"/>
          <p14:tracePt t="101925" x="1708150" y="3613150"/>
          <p14:tracePt t="102231" x="1708150" y="3606800"/>
          <p14:tracePt t="102239" x="1708150" y="3600450"/>
          <p14:tracePt t="102247" x="1708150" y="3581400"/>
          <p14:tracePt t="102263" x="1714500" y="3568700"/>
          <p14:tracePt t="102287" x="1714500" y="3556000"/>
          <p14:tracePt t="102295" x="1720850" y="3543300"/>
          <p14:tracePt t="102311" x="1727200" y="3536950"/>
          <p14:tracePt t="102327" x="1733550" y="3524250"/>
          <p14:tracePt t="102341" x="1739900" y="3517900"/>
          <p14:tracePt t="102358" x="1758950" y="3505200"/>
          <p14:tracePt t="102375" x="1765300" y="3498850"/>
          <p14:tracePt t="102391" x="1847850" y="3486150"/>
          <p14:tracePt t="102408" x="1949450" y="3486150"/>
          <p14:tracePt t="102425" x="2139950" y="3486150"/>
          <p14:tracePt t="102441" x="2336800" y="3486150"/>
          <p14:tracePt t="102458" x="2508250" y="3486150"/>
          <p14:tracePt t="102475" x="2622550" y="3492500"/>
          <p14:tracePt t="102491" x="2730500" y="3505200"/>
          <p14:tracePt t="102508" x="2819400" y="3517900"/>
          <p14:tracePt t="102525" x="2889250" y="3517900"/>
          <p14:tracePt t="102541" x="2978150" y="3517900"/>
          <p14:tracePt t="102558" x="3098800" y="3517900"/>
          <p14:tracePt t="102575" x="3225800" y="3517900"/>
          <p14:tracePt t="102575" x="3314700" y="3517900"/>
          <p14:tracePt t="102591" x="3543300" y="3530600"/>
          <p14:tracePt t="102608" x="3797300" y="3530600"/>
          <p14:tracePt t="102625" x="4095750" y="3530600"/>
          <p14:tracePt t="102641" x="4387850" y="3530600"/>
          <p14:tracePt t="102658" x="4648200" y="3530600"/>
          <p14:tracePt t="102675" x="4768850" y="3530600"/>
          <p14:tracePt t="102691" x="4806950" y="3536950"/>
          <p14:tracePt t="102767" x="4806950" y="3543300"/>
          <p14:tracePt t="102791" x="4806950" y="3549650"/>
          <p14:tracePt t="102799" x="4794250" y="3556000"/>
          <p14:tracePt t="102808" x="4787900" y="3556000"/>
          <p14:tracePt t="102825" x="4724400" y="3556000"/>
          <p14:tracePt t="102841" x="4648200" y="3556000"/>
          <p14:tracePt t="102858" x="4540250" y="3556000"/>
          <p14:tracePt t="102875" x="4349750" y="3556000"/>
          <p14:tracePt t="102891" x="4089400" y="3575050"/>
          <p14:tracePt t="102908" x="3790950" y="3575050"/>
          <p14:tracePt t="102925" x="3486150" y="3575050"/>
          <p14:tracePt t="102941" x="3187700" y="3575050"/>
          <p14:tracePt t="102958" x="2927350" y="3575050"/>
          <p14:tracePt t="102975" x="2628900" y="3536950"/>
          <p14:tracePt t="102992" x="2470150" y="3524250"/>
          <p14:tracePt t="103008" x="2400300" y="3524250"/>
          <p14:tracePt t="103025" x="2355850" y="3524250"/>
          <p14:tracePt t="103041" x="2324100" y="3543300"/>
          <p14:tracePt t="103058" x="2305050" y="3594100"/>
          <p14:tracePt t="103075" x="2286000" y="3657600"/>
          <p14:tracePt t="103091" x="2286000" y="3702050"/>
          <p14:tracePt t="103108" x="2286000" y="3727450"/>
          <p14:tracePt t="103125" x="2286000" y="3759200"/>
          <p14:tracePt t="103142" x="2292350" y="3784600"/>
          <p14:tracePt t="103158" x="2311400" y="3810000"/>
          <p14:tracePt t="103175" x="2330450" y="3848100"/>
          <p14:tracePt t="103191" x="2343150" y="3879850"/>
          <p14:tracePt t="103208" x="2368550" y="3905250"/>
          <p14:tracePt t="103225" x="2374900" y="3924300"/>
          <p14:tracePt t="103242" x="2381250" y="3937000"/>
          <p14:tracePt t="103258" x="2400300" y="3937000"/>
          <p14:tracePt t="103275" x="2432050" y="3937000"/>
          <p14:tracePt t="103291" x="2457450" y="3937000"/>
          <p14:tracePt t="103308" x="2501900" y="3924300"/>
          <p14:tracePt t="103325" x="2514600" y="3911600"/>
          <p14:tracePt t="103342" x="2520950" y="3905250"/>
          <p14:tracePt t="103358" x="2527300" y="3898900"/>
          <p14:tracePt t="103463" x="2540000" y="3892550"/>
          <p14:tracePt t="103616" x="2546350" y="3873500"/>
          <p14:tracePt t="103624" x="2552700" y="3867150"/>
          <p14:tracePt t="103642" x="2609850" y="3867150"/>
          <p14:tracePt t="103658" x="2711450" y="3854450"/>
          <p14:tracePt t="103675" x="2857500" y="3829050"/>
          <p14:tracePt t="103692" x="3067050" y="3829050"/>
          <p14:tracePt t="103708" x="3244850" y="3829050"/>
          <p14:tracePt t="103725" x="3403600" y="3829050"/>
          <p14:tracePt t="103742" x="3479800" y="3829050"/>
          <p14:tracePt t="103758" x="3505200" y="3829050"/>
          <p14:tracePt t="103775" x="3511550" y="3829050"/>
          <p14:tracePt t="104200" x="3517900" y="3822700"/>
          <p14:tracePt t="104224" x="3517900" y="3816350"/>
          <p14:tracePt t="104232" x="3517900" y="3803650"/>
          <p14:tracePt t="104242" x="3530600" y="3790950"/>
          <p14:tracePt t="104258" x="3536950" y="3784600"/>
          <p14:tracePt t="104286" x="3543300" y="3778250"/>
          <p14:tracePt t="104416" x="3543300" y="3784600"/>
          <p14:tracePt t="104432" x="3543300" y="3797300"/>
          <p14:tracePt t="104448" x="3543300" y="3803650"/>
          <p14:tracePt t="104456" x="3543300" y="3816350"/>
          <p14:tracePt t="104464" x="3543300" y="3822700"/>
          <p14:tracePt t="104475" x="3543300" y="3835400"/>
          <p14:tracePt t="104492" x="3543300" y="3854450"/>
          <p14:tracePt t="104508" x="3543300" y="3911600"/>
          <p14:tracePt t="104525" x="3543300" y="3975100"/>
          <p14:tracePt t="104542" x="3530600" y="4070350"/>
          <p14:tracePt t="104559" x="3505200" y="4184650"/>
          <p14:tracePt t="104575" x="3441700" y="4337050"/>
          <p14:tracePt t="104576" x="3416300" y="4394200"/>
          <p14:tracePt t="104592" x="3397250" y="4527550"/>
          <p14:tracePt t="104609" x="3333750" y="4660900"/>
          <p14:tracePt t="104625" x="3257550" y="4781550"/>
          <p14:tracePt t="104642" x="3168650" y="4876800"/>
          <p14:tracePt t="104658" x="3009900" y="4997450"/>
          <p14:tracePt t="104675" x="2819400" y="5099050"/>
          <p14:tracePt t="104692" x="2698750" y="5175250"/>
          <p14:tracePt t="104709" x="2590800" y="5232400"/>
          <p14:tracePt t="104725" x="2508250" y="5289550"/>
          <p14:tracePt t="104742" x="2387600" y="5334000"/>
          <p14:tracePt t="104759" x="2190750" y="5403850"/>
          <p14:tracePt t="104775" x="1974850" y="5473700"/>
          <p14:tracePt t="104776" x="1828800" y="5511800"/>
          <p14:tracePt t="104792" x="1562100" y="5613400"/>
          <p14:tracePt t="104809" x="1289050" y="5727700"/>
          <p14:tracePt t="104825" x="1104900" y="5791200"/>
          <p14:tracePt t="104842" x="1016000" y="5829300"/>
          <p14:tracePt t="104859" x="990600" y="5842000"/>
          <p14:tracePt t="104875" x="984250" y="5842000"/>
          <p14:tracePt t="104936" x="977900" y="5842000"/>
          <p14:tracePt t="104984" x="971550" y="5842000"/>
          <p14:tracePt t="104992" x="971550" y="5829300"/>
          <p14:tracePt t="105000" x="971550" y="5822950"/>
          <p14:tracePt t="105009" x="971550" y="5810250"/>
          <p14:tracePt t="105025" x="971550" y="5753100"/>
          <p14:tracePt t="105042" x="971550" y="5727700"/>
          <p14:tracePt t="105059" x="971550" y="5702300"/>
          <p14:tracePt t="105075" x="984250" y="5695950"/>
          <p14:tracePt t="105096" x="990600" y="5689600"/>
          <p14:tracePt t="105109" x="996950" y="5683250"/>
          <p14:tracePt t="105125" x="1003300" y="5683250"/>
          <p14:tracePt t="105142" x="1016000" y="5683250"/>
          <p14:tracePt t="105159" x="1028700" y="5683250"/>
          <p14:tracePt t="105175" x="1047750" y="5683250"/>
          <p14:tracePt t="105192" x="1060450" y="5683250"/>
          <p14:tracePt t="105209" x="1079500" y="5683250"/>
          <p14:tracePt t="105225" x="1104900" y="5695950"/>
          <p14:tracePt t="105242" x="1104900" y="5702300"/>
          <p14:tracePt t="105259" x="1111250" y="5715000"/>
          <p14:tracePt t="105275" x="1111250" y="5734050"/>
          <p14:tracePt t="105292" x="1130300" y="5753100"/>
          <p14:tracePt t="105309" x="1143000" y="5765800"/>
          <p14:tracePt t="105325" x="1168400" y="5791200"/>
          <p14:tracePt t="105342" x="1200150" y="5797550"/>
          <p14:tracePt t="105359" x="1257300" y="5829300"/>
          <p14:tracePt t="105376" x="1339850" y="5848350"/>
          <p14:tracePt t="105392" x="1377950" y="5854700"/>
          <p14:tracePt t="105409" x="1390650" y="5861050"/>
          <p14:tracePt t="105425" x="1422400" y="5861050"/>
          <p14:tracePt t="105442" x="1441450" y="5873750"/>
          <p14:tracePt t="105459" x="1460500" y="5873750"/>
          <p14:tracePt t="105475" x="1485900" y="5873750"/>
          <p14:tracePt t="105492" x="1517650" y="5880100"/>
          <p14:tracePt t="105509" x="1524000" y="5880100"/>
          <p14:tracePt t="105525" x="1549400" y="5880100"/>
          <p14:tracePt t="105542" x="1555750" y="5880100"/>
          <p14:tracePt t="105559" x="1562100" y="5880100"/>
          <p14:tracePt t="105704" x="1574800" y="5886450"/>
          <p14:tracePt t="105720" x="1543050" y="5905500"/>
          <p14:tracePt t="105864" x="1612900" y="5905500"/>
          <p14:tracePt t="105872" x="1733550" y="5905500"/>
          <p14:tracePt t="105880" x="1885950" y="5905500"/>
          <p14:tracePt t="105892" x="2101850" y="5905500"/>
          <p14:tracePt t="105909" x="2597150" y="5905500"/>
          <p14:tracePt t="105926" x="2927350" y="5905500"/>
          <p14:tracePt t="105942" x="3009900" y="5905500"/>
          <p14:tracePt t="106144" x="3016250" y="5905500"/>
          <p14:tracePt t="106160" x="3016250" y="5899150"/>
          <p14:tracePt t="106168" x="3016250" y="5873750"/>
          <p14:tracePt t="106176" x="2997200" y="5854700"/>
          <p14:tracePt t="106192" x="2997200" y="5822950"/>
          <p14:tracePt t="106209" x="2997200" y="5765800"/>
          <p14:tracePt t="106225" x="2997200" y="5708650"/>
          <p14:tracePt t="106242" x="3111500" y="5651500"/>
          <p14:tracePt t="106259" x="3295650" y="5600700"/>
          <p14:tracePt t="106276" x="3435350" y="5588000"/>
          <p14:tracePt t="106292" x="3517900" y="5556250"/>
          <p14:tracePt t="106309" x="3530600" y="5556250"/>
          <p14:tracePt t="106368" x="3536950" y="5556250"/>
          <p14:tracePt t="106392" x="3524250" y="5575300"/>
          <p14:tracePt t="106400" x="3517900" y="5575300"/>
          <p14:tracePt t="106409" x="3498850" y="5588000"/>
          <p14:tracePt t="106426" x="3467100" y="5607050"/>
          <p14:tracePt t="106442" x="3441700" y="5613400"/>
          <p14:tracePt t="106459" x="3435350" y="5613400"/>
          <p14:tracePt t="106476" x="3409950" y="5613400"/>
          <p14:tracePt t="106492" x="3397250" y="5613400"/>
          <p14:tracePt t="106509" x="3352800" y="5613400"/>
          <p14:tracePt t="106526" x="3321050" y="5581650"/>
          <p14:tracePt t="106542" x="3263900" y="5549900"/>
          <p14:tracePt t="106559" x="3219450" y="5524500"/>
          <p14:tracePt t="106576" x="3136900" y="5492750"/>
          <p14:tracePt t="106576" x="3079750" y="5492750"/>
          <p14:tracePt t="106592" x="2952750" y="5480050"/>
          <p14:tracePt t="106609" x="2844800" y="5454650"/>
          <p14:tracePt t="106626" x="2774950" y="5454650"/>
          <p14:tracePt t="106642" x="2736850" y="5454650"/>
          <p14:tracePt t="106659" x="2730500" y="5454650"/>
          <p14:tracePt t="107000" x="2724150" y="5448300"/>
          <p14:tracePt t="107008" x="2736850" y="5448300"/>
          <p14:tracePt t="107016" x="2743200" y="5441950"/>
          <p14:tracePt t="107026" x="2749550" y="5441950"/>
          <p14:tracePt t="107043" x="2794000" y="5441950"/>
          <p14:tracePt t="107059" x="2825750" y="5441950"/>
          <p14:tracePt t="107076" x="2857500" y="5441950"/>
          <p14:tracePt t="107092" x="2863850" y="5441950"/>
          <p14:tracePt t="107109" x="2870200" y="5441950"/>
          <p14:tracePt t="107126" x="2876550" y="5441950"/>
          <p14:tracePt t="107142" x="2901950" y="5441950"/>
          <p14:tracePt t="107159" x="2946400" y="5441950"/>
          <p14:tracePt t="107176" x="3009900" y="5461000"/>
          <p14:tracePt t="107192" x="3079750" y="5480050"/>
          <p14:tracePt t="107209" x="3168650" y="5492750"/>
          <p14:tracePt t="107226" x="3270250" y="5524500"/>
          <p14:tracePt t="107242" x="3359150" y="5537200"/>
          <p14:tracePt t="107259" x="3473450" y="5556250"/>
          <p14:tracePt t="107276" x="3568700" y="5556250"/>
          <p14:tracePt t="107292" x="3619500" y="5556250"/>
          <p14:tracePt t="107309" x="3657600" y="5556250"/>
          <p14:tracePt t="107326" x="3708400" y="5556250"/>
          <p14:tracePt t="107342" x="3752850" y="5556250"/>
          <p14:tracePt t="107359" x="3797300" y="5543550"/>
          <p14:tracePt t="107376" x="3841750" y="5537200"/>
          <p14:tracePt t="107393" x="3886200" y="5505450"/>
          <p14:tracePt t="107409" x="3911600" y="5499100"/>
          <p14:tracePt t="107426" x="3949700" y="5480050"/>
          <p14:tracePt t="107443" x="3994150" y="5454650"/>
          <p14:tracePt t="107459" x="4038600" y="5435600"/>
          <p14:tracePt t="107476" x="4076700" y="5410200"/>
          <p14:tracePt t="107493" x="4133850" y="5372100"/>
          <p14:tracePt t="107509" x="4184650" y="5321300"/>
          <p14:tracePt t="107526" x="4203700" y="5295900"/>
          <p14:tracePt t="107543" x="4222750" y="5270500"/>
          <p14:tracePt t="107559" x="4241800" y="5238750"/>
          <p14:tracePt t="107576" x="4241800" y="5213350"/>
          <p14:tracePt t="107576" x="4248150" y="5200650"/>
          <p14:tracePt t="107593" x="4248150" y="5187950"/>
          <p14:tracePt t="107609" x="4248150" y="5175250"/>
          <p14:tracePt t="107626" x="4248150" y="5168900"/>
          <p14:tracePt t="107643" x="4248150" y="5162550"/>
          <p14:tracePt t="107659" x="4248150" y="5149850"/>
          <p14:tracePt t="107676" x="4248150" y="5137150"/>
          <p14:tracePt t="107693" x="4248150" y="5124450"/>
          <p14:tracePt t="107709" x="4248150" y="5092700"/>
          <p14:tracePt t="107726" x="4248150" y="5073650"/>
          <p14:tracePt t="107743" x="4248150" y="5054600"/>
          <p14:tracePt t="107759" x="4241800" y="5048250"/>
          <p14:tracePt t="107776" x="4229100" y="5041900"/>
          <p14:tracePt t="107808" x="4222750" y="5035550"/>
          <p14:tracePt t="108281" x="4222750" y="5016500"/>
          <p14:tracePt t="108289" x="4222750" y="5010150"/>
          <p14:tracePt t="108385" x="4210050" y="5003800"/>
          <p14:tracePt t="108393" x="4203700" y="5003800"/>
          <p14:tracePt t="108409" x="4159250" y="5003800"/>
          <p14:tracePt t="108426" x="4133850" y="5010150"/>
          <p14:tracePt t="108443" x="4102100" y="5035550"/>
          <p14:tracePt t="108459" x="4038600" y="5067300"/>
          <p14:tracePt t="108476" x="3981450" y="5099050"/>
          <p14:tracePt t="108493" x="3937000" y="5124450"/>
          <p14:tracePt t="108509" x="3860800" y="5168900"/>
          <p14:tracePt t="108526" x="3797300" y="5219700"/>
          <p14:tracePt t="108543" x="3765550" y="5251450"/>
          <p14:tracePt t="108560" x="3733800" y="5283200"/>
          <p14:tracePt t="108576" x="3689350" y="5327650"/>
          <p14:tracePt t="108593" x="3676650" y="5340350"/>
          <p14:tracePt t="108610" x="3638550" y="5397500"/>
          <p14:tracePt t="108626" x="3587750" y="5441950"/>
          <p14:tracePt t="108643" x="3549650" y="5505450"/>
          <p14:tracePt t="108659" x="3498850" y="5575300"/>
          <p14:tracePt t="108676" x="3486150" y="5619750"/>
          <p14:tracePt t="108693" x="3460750" y="5645150"/>
          <p14:tracePt t="108710" x="3441700" y="5664200"/>
          <p14:tracePt t="108726" x="3422650" y="5676900"/>
          <p14:tracePt t="108743" x="3378200" y="5702300"/>
          <p14:tracePt t="108759" x="3327400" y="5702300"/>
          <p14:tracePt t="108776" x="3232150" y="5702300"/>
          <p14:tracePt t="108777" x="3162300" y="5702300"/>
          <p14:tracePt t="108793" x="3041650" y="5702300"/>
          <p14:tracePt t="108809" x="2813050" y="5702300"/>
          <p14:tracePt t="108826" x="2622550" y="5702300"/>
          <p14:tracePt t="108843" x="2457450" y="5683250"/>
          <p14:tracePt t="108859" x="2368550" y="5676900"/>
          <p14:tracePt t="108876" x="2343150" y="5676900"/>
          <p14:tracePt t="108921" x="2336800" y="5670550"/>
          <p14:tracePt t="109025" x="2330450" y="5670550"/>
          <p14:tracePt t="109041" x="2330450" y="5683250"/>
          <p14:tracePt t="109057" x="2336800" y="5683250"/>
          <p14:tracePt t="109065" x="2362200" y="5683250"/>
          <p14:tracePt t="109076" x="2387600" y="5683250"/>
          <p14:tracePt t="109093" x="2438400" y="5695950"/>
          <p14:tracePt t="109110" x="2470150" y="5695950"/>
          <p14:tracePt t="109126" x="2489200" y="5695950"/>
          <p14:tracePt t="109143" x="2501900" y="5695950"/>
          <p14:tracePt t="109160" x="2508250" y="5695950"/>
          <p14:tracePt t="109176" x="2514600" y="5695950"/>
          <p14:tracePt t="109321" x="2527300" y="5695950"/>
          <p14:tracePt t="109569" x="2540000" y="5695950"/>
          <p14:tracePt t="109577" x="2546350" y="5695950"/>
          <p14:tracePt t="109585" x="2552700" y="5695950"/>
          <p14:tracePt t="109601" x="2565400" y="5689600"/>
          <p14:tracePt t="109610" x="2584450" y="5683250"/>
          <p14:tracePt t="109626" x="2609850" y="5676900"/>
          <p14:tracePt t="109643" x="2622550" y="5657850"/>
          <p14:tracePt t="109660" x="2641600" y="5645150"/>
          <p14:tracePt t="109677" x="2654300" y="5638800"/>
          <p14:tracePt t="109693" x="2660650" y="5638800"/>
          <p14:tracePt t="109710" x="2705100" y="5626100"/>
          <p14:tracePt t="109726" x="2736850" y="5613400"/>
          <p14:tracePt t="109743" x="2794000" y="5613400"/>
          <p14:tracePt t="109760" x="2921000" y="5588000"/>
          <p14:tracePt t="109776" x="3086100" y="5549900"/>
          <p14:tracePt t="109777" x="3155950" y="5537200"/>
          <p14:tracePt t="109793" x="3289300" y="5524500"/>
          <p14:tracePt t="109810" x="3378200" y="5511800"/>
          <p14:tracePt t="109826" x="3441700" y="5486400"/>
          <p14:tracePt t="109843" x="3505200" y="5473700"/>
          <p14:tracePt t="109860" x="3536950" y="5448300"/>
          <p14:tracePt t="109876" x="3562350" y="5441950"/>
          <p14:tracePt t="109893" x="3594100" y="5435600"/>
          <p14:tracePt t="109910" x="3651250" y="5422900"/>
          <p14:tracePt t="109926" x="3752850" y="5422900"/>
          <p14:tracePt t="109943" x="3860800" y="5422900"/>
          <p14:tracePt t="109960" x="4019550" y="5422900"/>
          <p14:tracePt t="109977" x="4178300" y="5422900"/>
          <p14:tracePt t="109977" x="4286250" y="5422900"/>
          <p14:tracePt t="109993" x="4489450" y="5422900"/>
          <p14:tracePt t="110010" x="4705350" y="5448300"/>
          <p14:tracePt t="110026" x="4819650" y="5480050"/>
          <p14:tracePt t="110043" x="4889500" y="5492750"/>
          <p14:tracePt t="110060" x="4908550" y="5492750"/>
          <p14:tracePt t="110233" x="4895850" y="5492750"/>
          <p14:tracePt t="110241" x="4883150" y="5486400"/>
          <p14:tracePt t="110249" x="4876800" y="5486400"/>
          <p14:tracePt t="110277" x="4857750" y="5480050"/>
          <p14:tracePt t="110293" x="4851400" y="5473700"/>
          <p14:tracePt t="110310" x="4838700" y="5467350"/>
          <p14:tracePt t="110326" x="4826000" y="5467350"/>
          <p14:tracePt t="110353" x="4813300" y="5454650"/>
          <p14:tracePt t="110457" x="4832350" y="5454650"/>
          <p14:tracePt t="110465" x="4857750" y="5454650"/>
          <p14:tracePt t="110477" x="4883150" y="5454650"/>
          <p14:tracePt t="110493" x="4978400" y="5454650"/>
          <p14:tracePt t="110510" x="5080000" y="5454650"/>
          <p14:tracePt t="110527" x="5238750" y="5454650"/>
          <p14:tracePt t="110543" x="5378450" y="5454650"/>
          <p14:tracePt t="110560" x="5543550" y="5480050"/>
          <p14:tracePt t="110577" x="5810250" y="5505450"/>
          <p14:tracePt t="110593" x="5988050" y="5543550"/>
          <p14:tracePt t="110610" x="6134100" y="5568950"/>
          <p14:tracePt t="110627" x="6229350" y="5581650"/>
          <p14:tracePt t="110643" x="6254750" y="5594350"/>
          <p14:tracePt t="110673" x="6261100" y="5600700"/>
          <p14:tracePt t="110681" x="6267450" y="5607050"/>
          <p14:tracePt t="110697" x="6267450" y="5626100"/>
          <p14:tracePt t="110710" x="6267450" y="5632450"/>
          <p14:tracePt t="110727" x="6267450" y="5645150"/>
          <p14:tracePt t="110743" x="6267450" y="5670550"/>
          <p14:tracePt t="110760" x="6242050" y="5689600"/>
          <p14:tracePt t="110777" x="6140450" y="5734050"/>
          <p14:tracePt t="110793" x="6057900" y="5778500"/>
          <p14:tracePt t="110810" x="5905500" y="5829300"/>
          <p14:tracePt t="110827" x="5759450" y="5867400"/>
          <p14:tracePt t="110843" x="5594350" y="5905500"/>
          <p14:tracePt t="110860" x="5435600" y="5918200"/>
          <p14:tracePt t="110877" x="5257800" y="5930900"/>
          <p14:tracePt t="110893" x="5099050" y="5930900"/>
          <p14:tracePt t="110910" x="4959350" y="5930900"/>
          <p14:tracePt t="110927" x="4864100" y="5930900"/>
          <p14:tracePt t="110943" x="4819650" y="5930900"/>
          <p14:tracePt t="110960" x="4813300" y="5930900"/>
          <p14:tracePt t="111113" x="4819650" y="5930900"/>
          <p14:tracePt t="111121" x="4832350" y="5930900"/>
          <p14:tracePt t="111129" x="4845050" y="5930900"/>
          <p14:tracePt t="111143" x="4864100" y="5930900"/>
          <p14:tracePt t="111160" x="4895850" y="5930900"/>
          <p14:tracePt t="111177" x="4978400" y="5930900"/>
          <p14:tracePt t="111194" x="5035550" y="5930900"/>
          <p14:tracePt t="111210" x="5080000" y="5930900"/>
          <p14:tracePt t="111227" x="5124450" y="5930900"/>
          <p14:tracePt t="111243" x="5137150" y="5930900"/>
          <p14:tracePt t="111260" x="5156200" y="5930900"/>
          <p14:tracePt t="111277" x="5168900" y="5930900"/>
          <p14:tracePt t="111293" x="5187950" y="5930900"/>
          <p14:tracePt t="111310" x="5200650" y="5930900"/>
          <p14:tracePt t="111327" x="5232400" y="5899150"/>
          <p14:tracePt t="111343" x="5251450" y="5892800"/>
          <p14:tracePt t="111360" x="5283200" y="5886450"/>
          <p14:tracePt t="111377" x="5327650" y="5867400"/>
          <p14:tracePt t="111377" x="5346700" y="5861050"/>
          <p14:tracePt t="111393" x="5410200" y="5861050"/>
          <p14:tracePt t="111410" x="5480050" y="5848350"/>
          <p14:tracePt t="111427" x="5568950" y="5848350"/>
          <p14:tracePt t="111443" x="5638800" y="5848350"/>
          <p14:tracePt t="111460" x="5715000" y="5848350"/>
          <p14:tracePt t="111477" x="5759450" y="5848350"/>
          <p14:tracePt t="111493" x="5791200" y="5848350"/>
          <p14:tracePt t="111510" x="5822950" y="5848350"/>
          <p14:tracePt t="111527" x="5880100" y="5848350"/>
          <p14:tracePt t="111543" x="5937250" y="5861050"/>
          <p14:tracePt t="111560" x="5981700" y="5880100"/>
          <p14:tracePt t="111577" x="6026150" y="5880100"/>
          <p14:tracePt t="111577" x="6045200" y="5892800"/>
          <p14:tracePt t="111593" x="6064250" y="5892800"/>
          <p14:tracePt t="111610" x="6083300" y="5905500"/>
          <p14:tracePt t="111627" x="6096000" y="5911850"/>
          <p14:tracePt t="111644" x="6108700" y="5930900"/>
          <p14:tracePt t="111660" x="6134100" y="5949950"/>
          <p14:tracePt t="111677" x="6140450" y="5949950"/>
          <p14:tracePt t="111693" x="6153150" y="5962650"/>
          <p14:tracePt t="111710" x="6165850" y="5962650"/>
          <p14:tracePt t="111727" x="6184900" y="5962650"/>
          <p14:tracePt t="111744" x="6191250" y="5962650"/>
          <p14:tracePt t="111760" x="6203950" y="5962650"/>
          <p14:tracePt t="111777" x="6235700" y="5949950"/>
          <p14:tracePt t="111794" x="6242050" y="5943600"/>
          <p14:tracePt t="111810" x="6273800" y="5937250"/>
          <p14:tracePt t="111827" x="6299200" y="5930900"/>
          <p14:tracePt t="111844" x="6311900" y="5930900"/>
          <p14:tracePt t="111860" x="6337300" y="5911850"/>
          <p14:tracePt t="111877" x="6350000" y="5905500"/>
          <p14:tracePt t="111894" x="6356350" y="5905500"/>
          <p14:tracePt t="111910" x="6381750" y="5899150"/>
          <p14:tracePt t="111927" x="6413500" y="5886450"/>
          <p14:tracePt t="111944" x="6438900" y="5861050"/>
          <p14:tracePt t="111960" x="6464300" y="5854700"/>
          <p14:tracePt t="111977" x="6496050" y="5848350"/>
          <p14:tracePt t="111977" x="6515100" y="5835650"/>
          <p14:tracePt t="111994" x="6540500" y="5822950"/>
          <p14:tracePt t="112010" x="6578600" y="5810250"/>
          <p14:tracePt t="112027" x="6597650" y="5797550"/>
          <p14:tracePt t="112044" x="6616700" y="5778500"/>
          <p14:tracePt t="112060" x="6623050" y="5765800"/>
          <p14:tracePt t="112077" x="6629400" y="5759450"/>
          <p14:tracePt t="112094" x="6635750" y="5740400"/>
          <p14:tracePt t="112129" x="6635750" y="5734050"/>
          <p14:tracePt t="112137" x="6635750" y="5727700"/>
          <p14:tracePt t="112145" x="6635750" y="5721350"/>
          <p14:tracePt t="112160" x="6629400" y="5715000"/>
          <p14:tracePt t="112177" x="6597650" y="5651500"/>
          <p14:tracePt t="112194" x="6572250" y="5619750"/>
          <p14:tracePt t="112210" x="6546850" y="5588000"/>
          <p14:tracePt t="112227" x="6534150" y="5568950"/>
          <p14:tracePt t="112244" x="6508750" y="5543550"/>
          <p14:tracePt t="112260" x="6489700" y="5524500"/>
          <p14:tracePt t="112277" x="6464300" y="5518150"/>
          <p14:tracePt t="112294" x="6445250" y="5511800"/>
          <p14:tracePt t="112310" x="6400800" y="5492750"/>
          <p14:tracePt t="112327" x="6343650" y="5473700"/>
          <p14:tracePt t="112344" x="6305550" y="5473700"/>
          <p14:tracePt t="112360" x="6273800" y="5461000"/>
          <p14:tracePt t="112377" x="6242050" y="5461000"/>
          <p14:tracePt t="112378" x="6235700" y="5461000"/>
          <p14:tracePt t="112394" x="6210300" y="5461000"/>
          <p14:tracePt t="112410" x="6184900" y="5441950"/>
          <p14:tracePt t="112427" x="6159500" y="5435600"/>
          <p14:tracePt t="112444" x="6115050" y="5429250"/>
          <p14:tracePt t="112460" x="6076950" y="5416550"/>
          <p14:tracePt t="112477" x="6051550" y="5410200"/>
          <p14:tracePt t="112494" x="6026150" y="5397500"/>
          <p14:tracePt t="112510" x="5994400" y="5397500"/>
          <p14:tracePt t="112527" x="5975350" y="5391150"/>
          <p14:tracePt t="112544" x="5943600" y="5391150"/>
          <p14:tracePt t="112560" x="5918200" y="5391150"/>
          <p14:tracePt t="112577" x="5905500" y="5391150"/>
          <p14:tracePt t="112578" x="5899150" y="5391150"/>
          <p14:tracePt t="112594" x="5880100" y="5391150"/>
          <p14:tracePt t="112610" x="5873750" y="5391150"/>
          <p14:tracePt t="112627" x="5867400" y="5391150"/>
          <p14:tracePt t="112644" x="5835650" y="5391150"/>
          <p14:tracePt t="112660" x="5822950" y="5403850"/>
          <p14:tracePt t="112677" x="5810250" y="5441950"/>
          <p14:tracePt t="112694" x="5791200" y="5480050"/>
          <p14:tracePt t="112710" x="5791200" y="5486400"/>
          <p14:tracePt t="112727" x="5784850" y="5505450"/>
          <p14:tracePt t="112744" x="5784850" y="5518150"/>
          <p14:tracePt t="112770" x="5784850" y="5524500"/>
          <p14:tracePt t="112793" x="5778500" y="5537200"/>
          <p14:tracePt t="112810" x="5778500" y="5543550"/>
          <p14:tracePt t="112818" x="5765800" y="5562600"/>
          <p14:tracePt t="112827" x="5759450" y="5581650"/>
          <p14:tracePt t="112844" x="5740400" y="5607050"/>
          <p14:tracePt t="112860" x="5727700" y="5651500"/>
          <p14:tracePt t="112877" x="5708650" y="5664200"/>
          <p14:tracePt t="112894" x="5695950" y="5683250"/>
          <p14:tracePt t="112910" x="5689600" y="5689600"/>
          <p14:tracePt t="112927" x="5689600" y="5695950"/>
          <p14:tracePt t="112944" x="5664200" y="5734050"/>
          <p14:tracePt t="112960" x="5657850" y="5746750"/>
          <p14:tracePt t="112977" x="5651500" y="5765800"/>
          <p14:tracePt t="112994" x="5638800" y="5784850"/>
          <p14:tracePt t="113010" x="5638800" y="5810250"/>
          <p14:tracePt t="113027" x="5638800" y="5835650"/>
          <p14:tracePt t="113044" x="5638800" y="5848350"/>
          <p14:tracePt t="113060" x="5638800" y="5873750"/>
          <p14:tracePt t="113077" x="5645150" y="5892800"/>
          <p14:tracePt t="113094" x="5670550" y="5911850"/>
          <p14:tracePt t="113110" x="5676900" y="5918200"/>
          <p14:tracePt t="113127" x="5689600" y="5924550"/>
          <p14:tracePt t="113144" x="5695950" y="5930900"/>
          <p14:tracePt t="113160" x="5702300" y="5937250"/>
          <p14:tracePt t="113178" x="5708650" y="5943600"/>
          <p14:tracePt t="113250" x="5727700" y="5956300"/>
          <p14:tracePt t="113282" x="5734050" y="5962650"/>
          <p14:tracePt t="113682" x="5740400" y="5969000"/>
          <p14:tracePt t="113690" x="5740400" y="5975350"/>
          <p14:tracePt t="113698" x="5702300" y="5988050"/>
          <p14:tracePt t="113711" x="5626100" y="6026150"/>
          <p14:tracePt t="113727" x="5530850" y="6045200"/>
          <p14:tracePt t="113744" x="5403850" y="6070600"/>
          <p14:tracePt t="113761" x="5226050" y="6083300"/>
          <p14:tracePt t="113777" x="4959350" y="6096000"/>
          <p14:tracePt t="113794" x="4851400" y="6102350"/>
          <p14:tracePt t="113811" x="4794250" y="6121400"/>
          <p14:tracePt t="113827" x="4787900" y="6127750"/>
          <p14:tracePt t="113844" x="4787900" y="6140450"/>
          <p14:tracePt t="113861" x="4787900" y="6159500"/>
          <p14:tracePt t="113877" x="4787900" y="6191250"/>
          <p14:tracePt t="113894" x="4787900" y="6235700"/>
          <p14:tracePt t="113911" x="4826000" y="6273800"/>
          <p14:tracePt t="113927" x="4965700" y="6311900"/>
          <p14:tracePt t="113944" x="5162550" y="6337300"/>
          <p14:tracePt t="113961" x="5391150" y="6337300"/>
          <p14:tracePt t="113977" x="5600700" y="6337300"/>
          <p14:tracePt t="113978" x="5702300" y="6337300"/>
          <p14:tracePt t="113994" x="5842000" y="6337300"/>
          <p14:tracePt t="114011" x="6019800" y="6337300"/>
          <p14:tracePt t="114027" x="6210300" y="6337300"/>
          <p14:tracePt t="114044" x="6470650" y="6337300"/>
          <p14:tracePt t="114061" x="6699250" y="6375400"/>
          <p14:tracePt t="114077" x="6915150" y="6407150"/>
          <p14:tracePt t="114094" x="7061200" y="6457950"/>
          <p14:tracePt t="114111" x="7131050" y="6464300"/>
          <p14:tracePt t="114127" x="7188200" y="6496050"/>
          <p14:tracePt t="114144" x="7258050" y="6502400"/>
          <p14:tracePt t="114161" x="7315200" y="6502400"/>
          <p14:tracePt t="114177" x="7366000" y="6502400"/>
          <p14:tracePt t="114178" x="7404100" y="6502400"/>
          <p14:tracePt t="114194" x="7461250" y="6502400"/>
          <p14:tracePt t="114211" x="7543800" y="6502400"/>
          <p14:tracePt t="114227" x="7613650" y="6489700"/>
          <p14:tracePt t="114244" x="7639050" y="6477000"/>
          <p14:tracePt t="114261" x="7651750" y="6477000"/>
          <p14:tracePt t="114277" x="7677150" y="6470650"/>
          <p14:tracePt t="114294" x="7683500" y="6470650"/>
          <p14:tracePt t="114311" x="7715250" y="6470650"/>
          <p14:tracePt t="114327" x="7759700" y="6470650"/>
          <p14:tracePt t="114344" x="7804150" y="6470650"/>
          <p14:tracePt t="114361" x="7861300" y="6470650"/>
          <p14:tracePt t="114378" x="7931150" y="6470650"/>
          <p14:tracePt t="114394" x="7956550" y="6470650"/>
          <p14:tracePt t="114411" x="8001000" y="6470650"/>
          <p14:tracePt t="114428" x="8045450" y="6445250"/>
          <p14:tracePt t="114444" x="8077200" y="6445250"/>
          <p14:tracePt t="114461" x="8121650" y="6426200"/>
          <p14:tracePt t="114477" x="8166100" y="6394450"/>
          <p14:tracePt t="114494" x="8216900" y="6369050"/>
          <p14:tracePt t="114511" x="8261350" y="6337300"/>
          <p14:tracePt t="114527" x="8286750" y="6324600"/>
          <p14:tracePt t="114544" x="8312150" y="6305550"/>
          <p14:tracePt t="114561" x="8318500" y="6299200"/>
          <p14:tracePt t="114577" x="8324850" y="6292850"/>
          <p14:tracePt t="114594" x="8331200" y="6286500"/>
          <p14:tracePt t="114611" x="8337550" y="6273800"/>
          <p14:tracePt t="114627" x="8337550" y="6254750"/>
          <p14:tracePt t="114644" x="8337550" y="6223000"/>
          <p14:tracePt t="114661" x="8337550" y="6191250"/>
          <p14:tracePt t="114678" x="8337550" y="6146800"/>
          <p14:tracePt t="114694" x="8337550" y="6102350"/>
          <p14:tracePt t="114711" x="8337550" y="6057900"/>
          <p14:tracePt t="114728" x="8337550" y="6026150"/>
          <p14:tracePt t="114744" x="8337550" y="6000750"/>
          <p14:tracePt t="114761" x="8337550" y="5969000"/>
          <p14:tracePt t="114778" x="8324850" y="5937250"/>
          <p14:tracePt t="114778" x="8312150" y="5918200"/>
          <p14:tracePt t="114794" x="8267700" y="5867400"/>
          <p14:tracePt t="114811" x="8229600" y="5829300"/>
          <p14:tracePt t="114828" x="8147050" y="5778500"/>
          <p14:tracePt t="114844" x="8083550" y="5740400"/>
          <p14:tracePt t="114861" x="8007350" y="5721350"/>
          <p14:tracePt t="114878" x="7937500" y="5708650"/>
          <p14:tracePt t="114894" x="7886700" y="5689600"/>
          <p14:tracePt t="114911" x="7848600" y="5689600"/>
          <p14:tracePt t="114928" x="7810500" y="5689600"/>
          <p14:tracePt t="114944" x="7778750" y="5689600"/>
          <p14:tracePt t="114961" x="7772400" y="5689600"/>
          <p14:tracePt t="114978" x="7753350" y="5689600"/>
          <p14:tracePt t="114994" x="7740650" y="5689600"/>
          <p14:tracePt t="115011" x="7734300" y="5689600"/>
          <p14:tracePt t="115028" x="7727950" y="5689600"/>
          <p14:tracePt t="115044" x="7696200" y="5695950"/>
          <p14:tracePt t="115061" x="7664450" y="5695950"/>
          <p14:tracePt t="115078" x="7613650" y="5708650"/>
          <p14:tracePt t="115094" x="7543800" y="5708650"/>
          <p14:tracePt t="115111" x="7448550" y="5708650"/>
          <p14:tracePt t="115128" x="7296150" y="5708650"/>
          <p14:tracePt t="115144" x="7086600" y="5708650"/>
          <p14:tracePt t="115161" x="6877050" y="5708650"/>
          <p14:tracePt t="115178" x="6616700" y="5708650"/>
          <p14:tracePt t="115178" x="6477000" y="5670550"/>
          <p14:tracePt t="115194" x="6191250" y="5588000"/>
          <p14:tracePt t="115211" x="5975350" y="5562600"/>
          <p14:tracePt t="115228" x="5797550" y="5505450"/>
          <p14:tracePt t="115244" x="5734050" y="5467350"/>
          <p14:tracePt t="115261" x="5695950" y="5454650"/>
          <p14:tracePt t="115278" x="5683250" y="5441950"/>
          <p14:tracePt t="115294" x="5664200" y="5422900"/>
          <p14:tracePt t="115311" x="5645150" y="5410200"/>
          <p14:tracePt t="115328" x="5575300" y="5384800"/>
          <p14:tracePt t="115344" x="5511800" y="5365750"/>
          <p14:tracePt t="115361" x="5378450" y="5314950"/>
          <p14:tracePt t="115378" x="5226050" y="5264150"/>
          <p14:tracePt t="115378" x="5137150" y="5238750"/>
          <p14:tracePt t="115394" x="5003800" y="5200650"/>
          <p14:tracePt t="115411" x="4908550" y="5187950"/>
          <p14:tracePt t="115428" x="4857750" y="5187950"/>
          <p14:tracePt t="115444" x="4787900" y="5181600"/>
          <p14:tracePt t="115461" x="4743450" y="5181600"/>
          <p14:tracePt t="115478" x="4686300" y="5181600"/>
          <p14:tracePt t="115495" x="4622800" y="5181600"/>
          <p14:tracePt t="115511" x="4546600" y="5181600"/>
          <p14:tracePt t="115528" x="4451350" y="5187950"/>
          <p14:tracePt t="115544" x="4337050" y="5219700"/>
          <p14:tracePt t="115561" x="4203700" y="5245100"/>
          <p14:tracePt t="115578" x="3968750" y="5289550"/>
          <p14:tracePt t="115594" x="3822700" y="5308600"/>
          <p14:tracePt t="115611" x="3714750" y="5327650"/>
          <p14:tracePt t="115628" x="3606800" y="5327650"/>
          <p14:tracePt t="115644" x="3517900" y="5327650"/>
          <p14:tracePt t="115661" x="3422650" y="5327650"/>
          <p14:tracePt t="115678" x="3282950" y="5327650"/>
          <p14:tracePt t="115694" x="3124200" y="5327650"/>
          <p14:tracePt t="115711" x="3003550" y="5327650"/>
          <p14:tracePt t="115728" x="2908300" y="5340350"/>
          <p14:tracePt t="115744" x="2813050" y="5353050"/>
          <p14:tracePt t="115761" x="2743200" y="5359400"/>
          <p14:tracePt t="115778" x="2711450" y="5359400"/>
          <p14:tracePt t="115778" x="2692400" y="5359400"/>
          <p14:tracePt t="115794" x="2673350" y="5359400"/>
          <p14:tracePt t="115811" x="2660650" y="5359400"/>
          <p14:tracePt t="115828" x="2647950" y="5359400"/>
          <p14:tracePt t="115844" x="2635250" y="5359400"/>
          <p14:tracePt t="115861" x="2628900" y="5359400"/>
          <p14:tracePt t="115938" x="2622550" y="5359400"/>
          <p14:tracePt t="115962" x="2622550" y="5353050"/>
          <p14:tracePt t="115970" x="2622550" y="5346700"/>
          <p14:tracePt t="115986" x="2622550" y="5340350"/>
          <p14:tracePt t="115995" x="2628900" y="5327650"/>
          <p14:tracePt t="116011" x="2679700" y="5321300"/>
          <p14:tracePt t="116028" x="2730500" y="5302250"/>
          <p14:tracePt t="116044" x="2762250" y="5302250"/>
          <p14:tracePt t="116061" x="2768600" y="5302250"/>
          <p14:tracePt t="116078" x="2774950" y="5308600"/>
          <p14:tracePt t="116095" x="2794000" y="5314950"/>
          <p14:tracePt t="116111" x="2794000" y="5327650"/>
          <p14:tracePt t="116130" x="2794000" y="5334000"/>
          <p14:tracePt t="116145" x="2787650" y="5340350"/>
          <p14:tracePt t="116161" x="2781300" y="5346700"/>
          <p14:tracePt t="116178" x="2768600" y="5353050"/>
          <p14:tracePt t="116178" x="2749550" y="5372100"/>
          <p14:tracePt t="116194" x="2743200" y="5378450"/>
          <p14:tracePt t="116211" x="2736850" y="5384800"/>
          <p14:tracePt t="116314" x="2736850" y="5403850"/>
          <p14:tracePt t="116330" x="2736850" y="5422900"/>
          <p14:tracePt t="116338" x="2743200" y="5429250"/>
          <p14:tracePt t="116346" x="2762250" y="5429250"/>
          <p14:tracePt t="116361" x="2768600" y="5429250"/>
          <p14:tracePt t="116378" x="2825750" y="5429250"/>
          <p14:tracePt t="116395" x="2838450" y="5429250"/>
          <p14:tracePt t="116411" x="2863850" y="5429250"/>
          <p14:tracePt t="116594" x="2870200" y="5429250"/>
          <p14:tracePt t="116610" x="2876550" y="5429250"/>
          <p14:tracePt t="116618" x="2889250" y="5429250"/>
          <p14:tracePt t="116628" x="2914650" y="5429250"/>
          <p14:tracePt t="116645" x="2959100" y="5429250"/>
          <p14:tracePt t="116661" x="3016250" y="5416550"/>
          <p14:tracePt t="116678" x="3067050" y="5416550"/>
          <p14:tracePt t="116695" x="3105150" y="5416550"/>
          <p14:tracePt t="116711" x="3149600" y="5416550"/>
          <p14:tracePt t="116728" x="3155950" y="5422900"/>
          <p14:tracePt t="116770" x="3162300" y="5435600"/>
          <p14:tracePt t="116915" x="3162300" y="5422900"/>
          <p14:tracePt t="116922" x="3162300" y="5416550"/>
          <p14:tracePt t="116930" x="3162300" y="5397500"/>
          <p14:tracePt t="116945" x="3162300" y="5359400"/>
          <p14:tracePt t="116961" x="3098800" y="5257800"/>
          <p14:tracePt t="116978" x="2844800" y="5060950"/>
          <p14:tracePt t="116995" x="2609850" y="4946650"/>
          <p14:tracePt t="117012" x="2438400" y="4883150"/>
          <p14:tracePt t="117028" x="2292350" y="4845050"/>
          <p14:tracePt t="117045" x="2273300" y="4838700"/>
          <p14:tracePt t="117147" x="2254250" y="4845050"/>
          <p14:tracePt t="117163" x="2254250" y="4857750"/>
          <p14:tracePt t="117179" x="2254250" y="4864100"/>
          <p14:tracePt t="117187" x="2254250" y="4876800"/>
          <p14:tracePt t="117195" x="2254250" y="4883150"/>
          <p14:tracePt t="117211" x="2254250" y="4895850"/>
          <p14:tracePt t="117228" x="2254250" y="4914900"/>
          <p14:tracePt t="117245" x="2254250" y="4921250"/>
          <p14:tracePt t="117261" x="2254250" y="4940300"/>
          <p14:tracePt t="117278" x="2254250" y="4959350"/>
          <p14:tracePt t="117295" x="2241550" y="4984750"/>
          <p14:tracePt t="117311" x="2241550" y="4997450"/>
          <p14:tracePt t="117328" x="2241550" y="5016500"/>
          <p14:tracePt t="117345" x="2241550" y="5029200"/>
          <p14:tracePt t="117361" x="2241550" y="5048250"/>
          <p14:tracePt t="117378" x="2241550" y="5080000"/>
          <p14:tracePt t="117395" x="2260600" y="5092700"/>
          <p14:tracePt t="117411" x="2279650" y="5124450"/>
          <p14:tracePt t="117428" x="2305050" y="5175250"/>
          <p14:tracePt t="117445" x="2355850" y="5219700"/>
          <p14:tracePt t="117462" x="2413000" y="5264150"/>
          <p14:tracePt t="117478" x="2520950" y="5283200"/>
          <p14:tracePt t="117495" x="2590800" y="5295900"/>
          <p14:tracePt t="117512" x="2705100" y="5321300"/>
          <p14:tracePt t="117528" x="2813050" y="5327650"/>
          <p14:tracePt t="117545" x="2901950" y="5340350"/>
          <p14:tracePt t="117562" x="2978150" y="5353050"/>
          <p14:tracePt t="117578" x="3041650" y="5372100"/>
          <p14:tracePt t="117595" x="3048000" y="5378450"/>
          <p14:tracePt t="117827" x="3067050" y="5378450"/>
          <p14:tracePt t="117835" x="3086100" y="5365750"/>
          <p14:tracePt t="117845" x="3098800" y="5359400"/>
          <p14:tracePt t="117862" x="3155950" y="5353050"/>
          <p14:tracePt t="117878" x="3200400" y="5353050"/>
          <p14:tracePt t="117895" x="3238500" y="5353050"/>
          <p14:tracePt t="117912" x="3270250" y="5340350"/>
          <p14:tracePt t="117928" x="3276600" y="5334000"/>
          <p14:tracePt t="117945" x="3282950" y="5334000"/>
          <p14:tracePt t="117962" x="3302000" y="5327650"/>
          <p14:tracePt t="118011" x="3308350" y="5327650"/>
          <p14:tracePt t="118019" x="3314700" y="5321300"/>
          <p14:tracePt t="118043" x="3321050" y="5314950"/>
          <p14:tracePt t="118075" x="3327400" y="5302250"/>
          <p14:tracePt t="118091" x="3327400" y="5295900"/>
          <p14:tracePt t="118107" x="3327400" y="5289550"/>
          <p14:tracePt t="118115" x="3327400" y="5264150"/>
          <p14:tracePt t="118128" x="3327400" y="5257800"/>
          <p14:tracePt t="118145" x="3327400" y="5226050"/>
          <p14:tracePt t="118162" x="3327400" y="5200650"/>
          <p14:tracePt t="118179" x="3302000" y="5137150"/>
          <p14:tracePt t="118195" x="3263900" y="5092700"/>
          <p14:tracePt t="118212" x="3232150" y="5041900"/>
          <p14:tracePt t="118228" x="3194050" y="5010150"/>
          <p14:tracePt t="118245" x="3155950" y="4972050"/>
          <p14:tracePt t="118262" x="3098800" y="4940300"/>
          <p14:tracePt t="118278" x="3067050" y="4921250"/>
          <p14:tracePt t="118295" x="3016250" y="4914900"/>
          <p14:tracePt t="118312" x="2971800" y="4895850"/>
          <p14:tracePt t="118328" x="2952750" y="4895850"/>
          <p14:tracePt t="118345" x="2908300" y="4895850"/>
          <p14:tracePt t="118362" x="2882900" y="4889500"/>
          <p14:tracePt t="118378" x="2838450" y="4876800"/>
          <p14:tracePt t="118379" x="2819400" y="4870450"/>
          <p14:tracePt t="118395" x="2762250" y="4838700"/>
          <p14:tracePt t="118412" x="2717800" y="4832350"/>
          <p14:tracePt t="118428" x="2660650" y="4800600"/>
          <p14:tracePt t="118445" x="2647950" y="4800600"/>
          <p14:tracePt t="118462" x="2635250" y="4800600"/>
          <p14:tracePt t="118478" x="2628900" y="4800600"/>
          <p14:tracePt t="118495" x="2622550" y="4800600"/>
          <p14:tracePt t="118512" x="2609850" y="4800600"/>
          <p14:tracePt t="118528" x="2590800" y="4800600"/>
          <p14:tracePt t="118545" x="2571750" y="4832350"/>
          <p14:tracePt t="118562" x="2565400" y="4870450"/>
          <p14:tracePt t="118579" x="2540000" y="4908550"/>
          <p14:tracePt t="118595" x="2540000" y="4914900"/>
          <p14:tracePt t="118612" x="2540000" y="4940300"/>
          <p14:tracePt t="118629" x="2540000" y="4959350"/>
          <p14:tracePt t="118645" x="2540000" y="4972050"/>
          <p14:tracePt t="118662" x="2540000" y="4984750"/>
          <p14:tracePt t="118679" x="2540000" y="4991100"/>
          <p14:tracePt t="118695" x="2540000" y="4997450"/>
          <p14:tracePt t="118712" x="2540000" y="5022850"/>
          <p14:tracePt t="118729" x="2540000" y="5029200"/>
          <p14:tracePt t="118745" x="2552700" y="5048250"/>
          <p14:tracePt t="118762" x="2559050" y="5073650"/>
          <p14:tracePt t="118779" x="2584450" y="5105400"/>
          <p14:tracePt t="118795" x="2590800" y="5111750"/>
          <p14:tracePt t="118812" x="2597150" y="5137150"/>
          <p14:tracePt t="118835" x="2597150" y="5143500"/>
          <p14:tracePt t="118851" x="2603500" y="5156200"/>
          <p14:tracePt t="118867" x="2603500" y="5162550"/>
          <p14:tracePt t="118883" x="2622550" y="5175250"/>
          <p14:tracePt t="118895" x="2622550" y="5181600"/>
          <p14:tracePt t="118912" x="2622550" y="5194300"/>
          <p14:tracePt t="118928" x="2628900" y="5207000"/>
          <p14:tracePt t="118945" x="2628900" y="5232400"/>
          <p14:tracePt t="118962" x="2628900" y="5245100"/>
          <p14:tracePt t="118979" x="2635250" y="5276850"/>
          <p14:tracePt t="118995" x="2635250" y="5295900"/>
          <p14:tracePt t="119012" x="2635250" y="5321300"/>
          <p14:tracePt t="119028" x="2635250" y="5353050"/>
          <p14:tracePt t="119045" x="2635250" y="5378450"/>
          <p14:tracePt t="119062" x="2635250" y="5384800"/>
          <p14:tracePt t="119079" x="2635250" y="5391150"/>
          <p14:tracePt t="119139" x="2647950" y="5397500"/>
          <p14:tracePt t="119155" x="2654300" y="5410200"/>
          <p14:tracePt t="119163" x="2667000" y="5422900"/>
          <p14:tracePt t="119179" x="2717800" y="5454650"/>
          <p14:tracePt t="119195" x="2762250" y="5480050"/>
          <p14:tracePt t="119212" x="2806700" y="5492750"/>
          <p14:tracePt t="119229" x="2857500" y="5511800"/>
          <p14:tracePt t="119245" x="2876550" y="5518150"/>
          <p14:tracePt t="119262" x="2895600" y="5518150"/>
          <p14:tracePt t="119279" x="2933700" y="5518150"/>
          <p14:tracePt t="119295" x="2965450" y="5518150"/>
          <p14:tracePt t="119312" x="3009900" y="5518150"/>
          <p14:tracePt t="119329" x="3060700" y="5524500"/>
          <p14:tracePt t="119345" x="3092450" y="5524500"/>
          <p14:tracePt t="119362" x="3117850" y="5530850"/>
          <p14:tracePt t="119379" x="3149600" y="5530850"/>
          <p14:tracePt t="119379" x="3155950" y="5530850"/>
          <p14:tracePt t="119395" x="3187700" y="5530850"/>
          <p14:tracePt t="119412" x="3244850" y="5511800"/>
          <p14:tracePt t="119429" x="3282950" y="5505450"/>
          <p14:tracePt t="119445" x="3308350" y="5505450"/>
          <p14:tracePt t="119462" x="3314700" y="5505450"/>
          <p14:tracePt t="119479" x="3321050" y="5505450"/>
          <p14:tracePt t="119495" x="3340100" y="5505450"/>
          <p14:tracePt t="119515" x="3346450" y="5505450"/>
          <p14:tracePt t="119529" x="3352800" y="5499100"/>
          <p14:tracePt t="119547" x="3359150" y="5492750"/>
          <p14:tracePt t="119562" x="3371850" y="5480050"/>
          <p14:tracePt t="119579" x="3409950" y="5441950"/>
          <p14:tracePt t="119595" x="3422650" y="5429250"/>
          <p14:tracePt t="119612" x="3448050" y="5391150"/>
          <p14:tracePt t="119629" x="3479800" y="5359400"/>
          <p14:tracePt t="119645" x="3486150" y="5334000"/>
          <p14:tracePt t="119662" x="3486150" y="5308600"/>
          <p14:tracePt t="119679" x="3486150" y="5283200"/>
          <p14:tracePt t="119695" x="3486150" y="5270500"/>
          <p14:tracePt t="119712" x="3486150" y="5238750"/>
          <p14:tracePt t="119729" x="3486150" y="5232400"/>
          <p14:tracePt t="119745" x="3486150" y="5219700"/>
          <p14:tracePt t="119762" x="3486150" y="5207000"/>
          <p14:tracePt t="119779" x="3467100" y="5181600"/>
          <p14:tracePt t="119795" x="3454400" y="5156200"/>
          <p14:tracePt t="119812" x="3429000" y="5130800"/>
          <p14:tracePt t="119829" x="3397250" y="5099050"/>
          <p14:tracePt t="119845" x="3371850" y="5073650"/>
          <p14:tracePt t="119862" x="3346450" y="5054600"/>
          <p14:tracePt t="119879" x="3314700" y="5029200"/>
          <p14:tracePt t="119895" x="3295650" y="5022850"/>
          <p14:tracePt t="119912" x="3251200" y="4997450"/>
          <p14:tracePt t="119929" x="3213100" y="4978400"/>
          <p14:tracePt t="119945" x="3143250" y="4946650"/>
          <p14:tracePt t="119962" x="3092450" y="4940300"/>
          <p14:tracePt t="119979" x="3028950" y="4933950"/>
          <p14:tracePt t="119979" x="2990850" y="4933950"/>
          <p14:tracePt t="119995" x="2933700" y="4921250"/>
          <p14:tracePt t="120012" x="2838450" y="4908550"/>
          <p14:tracePt t="120029" x="2800350" y="4902200"/>
          <p14:tracePt t="120045" x="2755900" y="4902200"/>
          <p14:tracePt t="120062" x="2698750" y="4902200"/>
          <p14:tracePt t="120079" x="2667000" y="4902200"/>
          <p14:tracePt t="120095" x="2622550" y="4908550"/>
          <p14:tracePt t="120112" x="2584450" y="4927600"/>
          <p14:tracePt t="120129" x="2533650" y="4965700"/>
          <p14:tracePt t="120145" x="2501900" y="4997450"/>
          <p14:tracePt t="120162" x="2470150" y="5035550"/>
          <p14:tracePt t="120179" x="2457450" y="5086350"/>
          <p14:tracePt t="120195" x="2457450" y="5111750"/>
          <p14:tracePt t="120212" x="2457450" y="5130800"/>
          <p14:tracePt t="120229" x="2457450" y="5149850"/>
          <p14:tracePt t="120246" x="2457450" y="5156200"/>
          <p14:tracePt t="120262" x="2457450" y="5175250"/>
          <p14:tracePt t="120279" x="2457450" y="5187950"/>
          <p14:tracePt t="120296" x="2457450" y="5194300"/>
          <p14:tracePt t="120312" x="2457450" y="5200650"/>
          <p14:tracePt t="120329" x="2457450" y="5207000"/>
          <p14:tracePt t="120345" x="2463800" y="5219700"/>
          <p14:tracePt t="120362" x="2482850" y="5232400"/>
          <p14:tracePt t="120379" x="2527300" y="5257800"/>
          <p14:tracePt t="120396" x="2546350" y="5276850"/>
          <p14:tracePt t="120412" x="2597150" y="5283200"/>
          <p14:tracePt t="120429" x="2628900" y="5302250"/>
          <p14:tracePt t="120446" x="2654300" y="5327650"/>
          <p14:tracePt t="120462" x="2705100" y="5359400"/>
          <p14:tracePt t="120479" x="2743200" y="5416550"/>
          <p14:tracePt t="120496" x="2768600" y="5454650"/>
          <p14:tracePt t="120512" x="2806700" y="5486400"/>
          <p14:tracePt t="120529" x="2844800" y="5524500"/>
          <p14:tracePt t="120546" x="2876550" y="5549900"/>
          <p14:tracePt t="120562" x="2889250" y="5556250"/>
          <p14:tracePt t="120579" x="2921000" y="5568950"/>
          <p14:tracePt t="120595" x="2940050" y="5568950"/>
          <p14:tracePt t="120612" x="2971800" y="5568950"/>
          <p14:tracePt t="120629" x="3003550" y="5568950"/>
          <p14:tracePt t="120646" x="3048000" y="5568950"/>
          <p14:tracePt t="120662" x="3086100" y="5568950"/>
          <p14:tracePt t="120679" x="3130550" y="5568950"/>
          <p14:tracePt t="120696" x="3175000" y="5543550"/>
          <p14:tracePt t="120713" x="3232150" y="5524500"/>
          <p14:tracePt t="120729" x="3289300" y="5486400"/>
          <p14:tracePt t="120746" x="3340100" y="5454650"/>
          <p14:tracePt t="120762" x="3371850" y="5435600"/>
          <p14:tracePt t="120779" x="3403600" y="5410200"/>
          <p14:tracePt t="120796" x="3416300" y="5403850"/>
          <p14:tracePt t="120812" x="3441700" y="5391150"/>
          <p14:tracePt t="120829" x="3479800" y="5365750"/>
          <p14:tracePt t="120846" x="3511550" y="5346700"/>
          <p14:tracePt t="120862" x="3549650" y="5334000"/>
          <p14:tracePt t="120879" x="3575050" y="5314950"/>
          <p14:tracePt t="120896" x="3587750" y="5302250"/>
          <p14:tracePt t="120912" x="3594100" y="5295900"/>
          <p14:tracePt t="120929" x="3594100" y="5276850"/>
          <p14:tracePt t="120946" x="3594100" y="5257800"/>
          <p14:tracePt t="120962" x="3594100" y="5245100"/>
          <p14:tracePt t="120979" x="3594100" y="5226050"/>
          <p14:tracePt t="120996" x="3594100" y="5219700"/>
          <p14:tracePt t="121012" x="3594100" y="5194300"/>
          <p14:tracePt t="121029" x="3568700" y="5175250"/>
          <p14:tracePt t="121046" x="3562350" y="5168900"/>
          <p14:tracePt t="121062" x="3517900" y="5143500"/>
          <p14:tracePt t="121079" x="3486150" y="5118100"/>
          <p14:tracePt t="121096" x="3460750" y="5092700"/>
          <p14:tracePt t="121112" x="3416300" y="5067300"/>
          <p14:tracePt t="121129" x="3390900" y="5041900"/>
          <p14:tracePt t="121146" x="3365500" y="5035550"/>
          <p14:tracePt t="121162" x="3346450" y="5022850"/>
          <p14:tracePt t="121179" x="3308350" y="4997450"/>
          <p14:tracePt t="121196" x="3289300" y="4991100"/>
          <p14:tracePt t="121212" x="3263900" y="4984750"/>
          <p14:tracePt t="121229" x="3225800" y="4953000"/>
          <p14:tracePt t="121246" x="3200400" y="4953000"/>
          <p14:tracePt t="121262" x="3155950" y="4953000"/>
          <p14:tracePt t="121279" x="3111500" y="4953000"/>
          <p14:tracePt t="121296" x="3060700" y="4953000"/>
          <p14:tracePt t="121312" x="2990850" y="4953000"/>
          <p14:tracePt t="121329" x="2914650" y="4953000"/>
          <p14:tracePt t="121346" x="2857500" y="4953000"/>
          <p14:tracePt t="121363" x="2774950" y="4965700"/>
          <p14:tracePt t="121379" x="2705100" y="4984750"/>
          <p14:tracePt t="121396" x="2660650" y="5010150"/>
          <p14:tracePt t="121412" x="2635250" y="5016500"/>
          <p14:tracePt t="121429" x="2622550" y="5022850"/>
          <p14:tracePt t="121446" x="2603500" y="5048250"/>
          <p14:tracePt t="121462" x="2597150" y="5054600"/>
          <p14:tracePt t="121479" x="2578100" y="5080000"/>
          <p14:tracePt t="121496" x="2571750" y="5092700"/>
          <p14:tracePt t="121512" x="2571750" y="5124450"/>
          <p14:tracePt t="121529" x="2565400" y="5156200"/>
          <p14:tracePt t="121546" x="2565400" y="5175250"/>
          <p14:tracePt t="121562" x="2565400" y="5194300"/>
          <p14:tracePt t="121579" x="2565400" y="5207000"/>
          <p14:tracePt t="121580" x="2565400" y="5213350"/>
          <p14:tracePt t="121596" x="2565400" y="5219700"/>
          <p14:tracePt t="121620" x="2565400" y="5232400"/>
          <p14:tracePt t="121636" x="2571750" y="5251450"/>
          <p14:tracePt t="121652" x="2578100" y="5257800"/>
          <p14:tracePt t="121668" x="2590800" y="5270500"/>
          <p14:tracePt t="121684" x="2597150" y="5276850"/>
          <p14:tracePt t="121696" x="2609850" y="5283200"/>
          <p14:tracePt t="121713" x="2622550" y="5289550"/>
          <p14:tracePt t="121729" x="2628900" y="5295900"/>
          <p14:tracePt t="121746" x="2673350" y="5321300"/>
          <p14:tracePt t="121763" x="2679700" y="5334000"/>
          <p14:tracePt t="121780" x="2717800" y="5340350"/>
          <p14:tracePt t="121804" x="2730500" y="5346700"/>
          <p14:tracePt t="121820" x="2736850" y="5346700"/>
          <p14:tracePt t="121852" x="2743200" y="5346700"/>
          <p14:tracePt t="122484" x="2762250" y="5346700"/>
          <p14:tracePt t="122492" x="2774950" y="5346700"/>
          <p14:tracePt t="122500" x="2794000" y="5346700"/>
          <p14:tracePt t="122513" x="2832100" y="5346700"/>
          <p14:tracePt t="122529" x="2876550" y="5346700"/>
          <p14:tracePt t="122546" x="2959100" y="5346700"/>
          <p14:tracePt t="122563" x="3022600" y="5346700"/>
          <p14:tracePt t="122579" x="3073400" y="5327650"/>
          <p14:tracePt t="122596" x="3086100" y="5327650"/>
          <p14:tracePt t="122613" x="3098800" y="5327650"/>
          <p14:tracePt t="122652" x="3117850" y="5327650"/>
          <p14:tracePt t="122660" x="3124200" y="5327650"/>
          <p14:tracePt t="122668" x="3149600" y="5327650"/>
          <p14:tracePt t="122679" x="3155950" y="5327650"/>
          <p14:tracePt t="122696" x="3187700" y="5327650"/>
          <p14:tracePt t="122713" x="3219450" y="5327650"/>
          <p14:tracePt t="122729" x="3263900" y="5314950"/>
          <p14:tracePt t="122746" x="3308350" y="5308600"/>
          <p14:tracePt t="122762" x="3365500" y="5308600"/>
          <p14:tracePt t="122779" x="3409950" y="5308600"/>
          <p14:tracePt t="122796" x="3473450" y="5295900"/>
          <p14:tracePt t="122813" x="3498850" y="5289550"/>
          <p14:tracePt t="122829" x="3505200" y="5283200"/>
          <p14:tracePt t="122932" x="3511550" y="5283200"/>
          <p14:tracePt t="122940" x="3530600" y="5283200"/>
          <p14:tracePt t="122956" x="3536950" y="5283200"/>
          <p14:tracePt t="122972" x="3543300" y="5283200"/>
          <p14:tracePt t="123292" x="3536950" y="5289550"/>
          <p14:tracePt t="123940" x="3543300" y="5283200"/>
          <p14:tracePt t="123980" x="3549650" y="5276850"/>
          <p14:tracePt t="124500" x="3556000" y="5264150"/>
          <p14:tracePt t="124508" x="3556000" y="5251450"/>
          <p14:tracePt t="124516" x="3568700" y="5232400"/>
          <p14:tracePt t="124530" x="3587750" y="5213350"/>
          <p14:tracePt t="124546" x="3625850" y="5130800"/>
          <p14:tracePt t="124563" x="3670300" y="5060950"/>
          <p14:tracePt t="124580" x="3708400" y="4959350"/>
          <p14:tracePt t="124580" x="3733800" y="4921250"/>
          <p14:tracePt t="124596" x="3746500" y="4794250"/>
          <p14:tracePt t="124613" x="3784600" y="4610100"/>
          <p14:tracePt t="124630" x="3803650" y="4502150"/>
          <p14:tracePt t="124647" x="3816350" y="4387850"/>
          <p14:tracePt t="124663" x="3829050" y="4292600"/>
          <p14:tracePt t="124680" x="3860800" y="4197350"/>
          <p14:tracePt t="124697" x="3867150" y="4152900"/>
          <p14:tracePt t="124713" x="3879850" y="4127500"/>
          <p14:tracePt t="124730" x="3879850" y="4102100"/>
          <p14:tracePt t="124747" x="3886200" y="4089400"/>
          <p14:tracePt t="124763" x="3892550" y="4070350"/>
          <p14:tracePt t="124780" x="3892550" y="4057650"/>
          <p14:tracePt t="124797" x="3892550" y="4051300"/>
          <p14:tracePt t="124876" x="3892550" y="4032250"/>
          <p14:tracePt t="124884" x="3898900" y="4019550"/>
          <p14:tracePt t="124900" x="3911600" y="4000500"/>
          <p14:tracePt t="124913" x="3911600" y="3994150"/>
          <p14:tracePt t="124930" x="3917950" y="3968750"/>
          <p14:tracePt t="124947" x="3943350" y="3917950"/>
          <p14:tracePt t="124963" x="3962400" y="3854450"/>
          <p14:tracePt t="124980" x="4013200" y="3746500"/>
          <p14:tracePt t="124997" x="4064000" y="3625850"/>
          <p14:tracePt t="125013" x="4108450" y="3524250"/>
          <p14:tracePt t="125030" x="4152900" y="3441700"/>
          <p14:tracePt t="125047" x="4178300" y="3371850"/>
          <p14:tracePt t="125063" x="4210050" y="3314700"/>
          <p14:tracePt t="125080" x="4216400" y="3276600"/>
          <p14:tracePt t="125097" x="4229100" y="3257550"/>
          <p14:tracePt t="125113" x="4229100" y="3238500"/>
          <p14:tracePt t="125130" x="4248150" y="3219450"/>
          <p14:tracePt t="125147" x="4254500" y="3213100"/>
          <p14:tracePt t="125163" x="4254500" y="3194050"/>
          <p14:tracePt t="125180" x="4260850" y="3187700"/>
          <p14:tracePt t="125181" x="4267200" y="3175000"/>
          <p14:tracePt t="125197" x="4286250" y="3149600"/>
          <p14:tracePt t="125213" x="4298950" y="3105150"/>
          <p14:tracePt t="125230" x="4311650" y="3086100"/>
          <p14:tracePt t="125247" x="4324350" y="3073400"/>
          <p14:tracePt t="125348" x="4324350" y="3098800"/>
          <p14:tracePt t="125356" x="4324350" y="3105150"/>
          <p14:tracePt t="125364" x="4324350" y="3117850"/>
          <p14:tracePt t="125380" x="4324350" y="3155950"/>
          <p14:tracePt t="125397" x="4324350" y="3187700"/>
          <p14:tracePt t="125413" x="4324350" y="3225800"/>
          <p14:tracePt t="125430" x="4324350" y="3238500"/>
          <p14:tracePt t="125447" x="4330700" y="3244850"/>
          <p14:tracePt t="125463" x="4343400" y="3263900"/>
          <p14:tracePt t="125484" x="4356100" y="3263900"/>
          <p14:tracePt t="125497" x="4362450" y="3263900"/>
          <p14:tracePt t="125513" x="4381500" y="3263900"/>
          <p14:tracePt t="125530" x="4400550" y="3263900"/>
          <p14:tracePt t="125547" x="4425950" y="3251200"/>
          <p14:tracePt t="125563" x="4457700" y="3206750"/>
          <p14:tracePt t="125580" x="4470400" y="3175000"/>
          <p14:tracePt t="125597" x="4489450" y="3155950"/>
          <p14:tracePt t="125613" x="4489450" y="3149600"/>
          <p14:tracePt t="125669" x="4483100" y="3143250"/>
          <p14:tracePt t="126165" x="4476750" y="3143250"/>
          <p14:tracePt t="126213" x="4470400" y="3130550"/>
          <p14:tracePt t="126261" x="4470400" y="3124200"/>
          <p14:tracePt t="126285" x="4470400" y="3111500"/>
          <p14:tracePt t="126301" x="4470400" y="3105150"/>
          <p14:tracePt t="126309" x="4470400" y="3092450"/>
          <p14:tracePt t="126317" x="4470400" y="3086100"/>
          <p14:tracePt t="126330" x="4470400" y="3073400"/>
          <p14:tracePt t="126347" x="4470400" y="3048000"/>
          <p14:tracePt t="126364" x="4470400" y="3022600"/>
          <p14:tracePt t="126380" x="4470400" y="2990850"/>
          <p14:tracePt t="126893" x="4470400" y="3009900"/>
          <p14:tracePt t="126917" x="4470400" y="3016250"/>
          <p14:tracePt t="126965" x="4470400" y="3022600"/>
          <p14:tracePt t="126997" x="4470400" y="3028950"/>
          <p14:tracePt t="127013" x="4470400" y="3048000"/>
          <p14:tracePt t="127029" x="4470400" y="3054350"/>
          <p14:tracePt t="127053" x="4483100" y="3073400"/>
          <p14:tracePt t="127069" x="4489450" y="3079750"/>
          <p14:tracePt t="127381" x="4495800" y="3086100"/>
          <p14:tracePt t="127525" x="4495800" y="3092450"/>
          <p14:tracePt t="127549" x="4495800" y="3098800"/>
          <p14:tracePt t="127949" x="4495800" y="3105150"/>
          <p14:tracePt t="127957" x="4483100" y="3124200"/>
          <p14:tracePt t="127965" x="4476750" y="3155950"/>
          <p14:tracePt t="127981" x="4445000" y="3225800"/>
          <p14:tracePt t="127997" x="4425950" y="3295650"/>
          <p14:tracePt t="128014" x="4375150" y="3397250"/>
          <p14:tracePt t="128031" x="4330700" y="3498850"/>
          <p14:tracePt t="128047" x="4279900" y="3632200"/>
          <p14:tracePt t="128064" x="4197350" y="3752850"/>
          <p14:tracePt t="128081" x="4140200" y="3860800"/>
          <p14:tracePt t="128097" x="4064000" y="3994150"/>
          <p14:tracePt t="128114" x="4025900" y="4064000"/>
          <p14:tracePt t="128131" x="4006850" y="4146550"/>
          <p14:tracePt t="128147" x="3987800" y="4216400"/>
          <p14:tracePt t="128164" x="3975100" y="4279900"/>
          <p14:tracePt t="128181" x="3968750" y="4356100"/>
          <p14:tracePt t="128197" x="3956050" y="4400550"/>
          <p14:tracePt t="128214" x="3956050" y="4438650"/>
          <p14:tracePt t="128231" x="3949700" y="4470400"/>
          <p14:tracePt t="128247" x="3930650" y="4495800"/>
          <p14:tracePt t="128264" x="3924300" y="4521200"/>
          <p14:tracePt t="128281" x="3905250" y="4552950"/>
          <p14:tracePt t="128297" x="3879850" y="4591050"/>
          <p14:tracePt t="128314" x="3854450" y="4629150"/>
          <p14:tracePt t="128331" x="3822700" y="4673600"/>
          <p14:tracePt t="128347" x="3797300" y="4724400"/>
          <p14:tracePt t="128364" x="3746500" y="4781550"/>
          <p14:tracePt t="128381" x="3683000" y="4857750"/>
          <p14:tracePt t="128381" x="3651250" y="4876800"/>
          <p14:tracePt t="128397" x="3568700" y="4940300"/>
          <p14:tracePt t="128414" x="3479800" y="4984750"/>
          <p14:tracePt t="128431" x="3397250" y="5029200"/>
          <p14:tracePt t="128447" x="3308350" y="5073650"/>
          <p14:tracePt t="128464" x="3143250" y="5111750"/>
          <p14:tracePt t="128481" x="3028950" y="5143500"/>
          <p14:tracePt t="128497" x="2933700" y="5175250"/>
          <p14:tracePt t="128514" x="2882900" y="5194300"/>
          <p14:tracePt t="128531" x="2863850" y="5219700"/>
          <p14:tracePt t="128547" x="2838450" y="5238750"/>
          <p14:tracePt t="128565" x="2832100" y="5245100"/>
          <p14:tracePt t="128581" x="2832100" y="5251450"/>
          <p14:tracePt t="128629" x="2832100" y="5257800"/>
          <p14:tracePt t="128661" x="2832100" y="5264150"/>
          <p14:tracePt t="128677" x="2832100" y="5270500"/>
          <p14:tracePt t="128693" x="2832100" y="5283200"/>
          <p14:tracePt t="128709" x="2832100" y="5289550"/>
          <p14:tracePt t="128741" x="2832100" y="5295900"/>
          <p14:tracePt t="128757" x="2832100" y="5302250"/>
          <p14:tracePt t="128773" x="2832100" y="5308600"/>
          <p14:tracePt t="128781" x="2832100" y="5327650"/>
          <p14:tracePt t="128798" x="2832100" y="5340350"/>
          <p14:tracePt t="128814" x="2832100" y="5365750"/>
          <p14:tracePt t="128831" x="2832100" y="5372100"/>
          <p14:tracePt t="128847" x="2832100" y="5378450"/>
          <p14:tracePt t="128864" x="2819400" y="5384800"/>
          <p14:tracePt t="128881" x="2806700" y="5410200"/>
          <p14:tracePt t="128897" x="2800350" y="5410200"/>
          <p14:tracePt t="128914" x="2768600" y="5410200"/>
          <p14:tracePt t="128931" x="2743200" y="5410200"/>
          <p14:tracePt t="128947" x="2717800" y="5410200"/>
          <p14:tracePt t="128964" x="2711450" y="5410200"/>
          <p14:tracePt t="129213" x="2711450" y="5397500"/>
          <p14:tracePt t="129221" x="2717800" y="5397500"/>
          <p14:tracePt t="129231" x="2724150" y="5397500"/>
          <p14:tracePt t="129248" x="2768600" y="5397500"/>
          <p14:tracePt t="129264" x="2813050" y="5397500"/>
          <p14:tracePt t="129281" x="2889250" y="5397500"/>
          <p14:tracePt t="129298" x="2946400" y="5397500"/>
          <p14:tracePt t="129314" x="2990850" y="5397500"/>
          <p14:tracePt t="129331" x="3022600" y="5397500"/>
          <p14:tracePt t="129348" x="3060700" y="5397500"/>
          <p14:tracePt t="129364" x="3105150" y="5397500"/>
          <p14:tracePt t="129381" x="3124200" y="5397500"/>
          <p14:tracePt t="129381" x="3162300" y="5397500"/>
          <p14:tracePt t="129398" x="3244850" y="5397500"/>
          <p14:tracePt t="129414" x="3321050" y="5422900"/>
          <p14:tracePt t="129431" x="3403600" y="5422900"/>
          <p14:tracePt t="129448" x="3473450" y="5435600"/>
          <p14:tracePt t="129464" x="3536950" y="5435600"/>
          <p14:tracePt t="129481" x="3581400" y="5435600"/>
          <p14:tracePt t="129498" x="3587750" y="5435600"/>
          <p14:tracePt t="129846" x="3594100" y="5435600"/>
          <p14:tracePt t="129886" x="3606800" y="5435600"/>
          <p14:tracePt t="129958" x="3619500" y="5435600"/>
          <p14:tracePt t="129998" x="3625850" y="5435600"/>
          <p14:tracePt t="130006" x="3632200" y="5435600"/>
          <p14:tracePt t="130406" x="3644900" y="5422900"/>
          <p14:tracePt t="130414" x="3651250" y="5416550"/>
          <p14:tracePt t="130431" x="3683000" y="5403850"/>
          <p14:tracePt t="130448" x="3689350" y="5397500"/>
          <p14:tracePt t="130464" x="3702050" y="5384800"/>
          <p14:tracePt t="130481" x="3721100" y="5378450"/>
          <p14:tracePt t="130518" x="3733800" y="5378450"/>
          <p14:tracePt t="130542" x="3740150" y="5378450"/>
          <p14:tracePt t="130558" x="3752850" y="5378450"/>
          <p14:tracePt t="130590" x="3765550" y="5384800"/>
          <p14:tracePt t="130790" x="3771900" y="5391150"/>
          <p14:tracePt t="130798" x="3790950" y="5384800"/>
          <p14:tracePt t="130815" x="3841750" y="5378450"/>
          <p14:tracePt t="130831" x="3924300" y="5372100"/>
          <p14:tracePt t="130848" x="4057650" y="5372100"/>
          <p14:tracePt t="130865" x="4140200" y="5372100"/>
          <p14:tracePt t="130881" x="4159250" y="5359400"/>
          <p14:tracePt t="130898" x="4178300" y="5353050"/>
          <p14:tracePt t="130915" x="4178300" y="5346700"/>
          <p14:tracePt t="130931" x="4178300" y="5334000"/>
          <p14:tracePt t="130948" x="4178300" y="5302250"/>
          <p14:tracePt t="130965" x="4178300" y="5276850"/>
          <p14:tracePt t="130982" x="4178300" y="5251450"/>
          <p14:tracePt t="130998" x="4178300" y="5238750"/>
          <p14:tracePt t="131030" x="4178300" y="5232400"/>
          <p14:tracePt t="131038" x="4171950" y="5226050"/>
          <p14:tracePt t="131086" x="4165600" y="5213350"/>
          <p14:tracePt t="131118" x="4165600" y="5200650"/>
          <p14:tracePt t="131134" x="4165600" y="5194300"/>
          <p14:tracePt t="131142" x="4165600" y="5187950"/>
          <p14:tracePt t="131150" x="4159250" y="5175250"/>
          <p14:tracePt t="131165" x="4152900" y="5168900"/>
          <p14:tracePt t="131181" x="4152900" y="5162550"/>
          <p14:tracePt t="131198" x="4152900" y="5156200"/>
          <p14:tracePt t="131222" x="4152900" y="5149850"/>
          <p14:tracePt t="131350" x="4152900" y="5143500"/>
          <p14:tracePt t="131382" x="4159250" y="5143500"/>
          <p14:tracePt t="131398" x="4178300" y="5130800"/>
          <p14:tracePt t="131414" x="4191000" y="5130800"/>
          <p14:tracePt t="131431" x="4248150" y="5111750"/>
          <p14:tracePt t="131448" x="4292600" y="5105400"/>
          <p14:tracePt t="131465" x="4394200" y="5060950"/>
          <p14:tracePt t="131481" x="4514850" y="5016500"/>
          <p14:tracePt t="131498" x="4572000" y="4984750"/>
          <p14:tracePt t="131515" x="4616450" y="4965700"/>
          <p14:tracePt t="131622" x="4616450" y="4959350"/>
          <p14:tracePt t="131638" x="4610100" y="4959350"/>
          <p14:tracePt t="131646" x="4603750" y="4959350"/>
          <p14:tracePt t="131654" x="4591050" y="4959350"/>
          <p14:tracePt t="131670" x="4565650" y="4965700"/>
          <p14:tracePt t="131686" x="4552950" y="4978400"/>
          <p14:tracePt t="131698" x="4533900" y="4978400"/>
          <p14:tracePt t="131715" x="4508500" y="4991100"/>
          <p14:tracePt t="131731" x="4489450" y="4991100"/>
          <p14:tracePt t="131748" x="4483100" y="4991100"/>
          <p14:tracePt t="131765" x="4470400" y="5003800"/>
          <p14:tracePt t="131782" x="4445000" y="5003800"/>
          <p14:tracePt t="131798" x="4438650" y="5003800"/>
          <p14:tracePt t="131815" x="4432300" y="5003800"/>
          <p14:tracePt t="131838" x="4419600" y="5003800"/>
          <p14:tracePt t="131848" x="4413250" y="5003800"/>
          <p14:tracePt t="131865" x="4406900" y="4997450"/>
          <p14:tracePt t="131990" x="4400550" y="4991100"/>
          <p14:tracePt t="132022" x="4394200" y="4991100"/>
          <p14:tracePt t="132030" x="4375150" y="5003800"/>
          <p14:tracePt t="132038" x="4368800" y="5010150"/>
          <p14:tracePt t="132048" x="4362450" y="5016500"/>
          <p14:tracePt t="132070" x="4356100" y="5035550"/>
          <p14:tracePt t="132614" x="4343400" y="5029200"/>
          <p14:tracePt t="132678" x="4343400" y="5022850"/>
          <p14:tracePt t="132686" x="4343400" y="5010150"/>
          <p14:tracePt t="132698" x="4343400" y="4991100"/>
          <p14:tracePt t="132715" x="4343400" y="4933950"/>
          <p14:tracePt t="132732" x="4318000" y="4876800"/>
          <p14:tracePt t="132748" x="4305300" y="4800600"/>
          <p14:tracePt t="132765" x="4267200" y="4692650"/>
          <p14:tracePt t="132782" x="4210050" y="4578350"/>
          <p14:tracePt t="132782" x="4184650" y="4521200"/>
          <p14:tracePt t="132798" x="4127500" y="4400550"/>
          <p14:tracePt t="132815" x="4070350" y="4279900"/>
          <p14:tracePt t="132832" x="4025900" y="4197350"/>
          <p14:tracePt t="132848" x="3968750" y="4108450"/>
          <p14:tracePt t="132865" x="3930650" y="4038600"/>
          <p14:tracePt t="132882" x="3898900" y="3987800"/>
          <p14:tracePt t="132898" x="3873500" y="3949700"/>
          <p14:tracePt t="132915" x="3841750" y="3917950"/>
          <p14:tracePt t="132932" x="3810000" y="3905250"/>
          <p14:tracePt t="132948" x="3746500" y="3873500"/>
          <p14:tracePt t="132965" x="3689350" y="3854450"/>
          <p14:tracePt t="132982" x="3587750" y="3803650"/>
          <p14:tracePt t="132998" x="3543300" y="3784600"/>
          <p14:tracePt t="133015" x="3498850" y="3765550"/>
          <p14:tracePt t="133032" x="3422650" y="3721100"/>
          <p14:tracePt t="133048" x="3378200" y="3695700"/>
          <p14:tracePt t="133065" x="3308350" y="3657600"/>
          <p14:tracePt t="133082" x="3219450" y="3600450"/>
          <p14:tracePt t="133098" x="3111500" y="3543300"/>
          <p14:tracePt t="133115" x="3041650" y="3498850"/>
          <p14:tracePt t="133132" x="2984500" y="3460750"/>
          <p14:tracePt t="133148" x="2946400" y="3441700"/>
          <p14:tracePt t="133165" x="2940050" y="3441700"/>
          <p14:tracePt t="133182" x="2921000" y="3429000"/>
          <p14:tracePt t="133478" x="2914650" y="3429000"/>
          <p14:tracePt t="133494" x="2908300" y="3435350"/>
          <p14:tracePt t="133502" x="2901950" y="3441700"/>
          <p14:tracePt t="133518" x="2895600" y="3448050"/>
          <p14:tracePt t="133526" x="2889250" y="3454400"/>
          <p14:tracePt t="133542" x="2876550" y="3473450"/>
          <p14:tracePt t="133566" x="2870200" y="3473450"/>
          <p14:tracePt t="133574" x="2863850" y="3479800"/>
          <p14:tracePt t="133590" x="2863850" y="3486150"/>
          <p14:tracePt t="133606" x="2857500" y="3498850"/>
          <p14:tracePt t="133622" x="2851150" y="3505200"/>
          <p14:tracePt t="133638" x="2838450" y="3511550"/>
          <p14:tracePt t="133654" x="2825750" y="3517900"/>
          <p14:tracePt t="133670" x="2819400" y="3524250"/>
          <p14:tracePt t="133682" x="2800350" y="3543300"/>
          <p14:tracePt t="133699" x="2781300" y="3549650"/>
          <p14:tracePt t="133715" x="2768600" y="3568700"/>
          <p14:tracePt t="133732" x="2762250" y="3575050"/>
          <p14:tracePt t="133749" x="2755900" y="3581400"/>
          <p14:tracePt t="133806" x="2749550" y="3581400"/>
          <p14:tracePt t="133822" x="2736850" y="3562350"/>
          <p14:tracePt t="133832" x="2736850" y="3549650"/>
          <p14:tracePt t="133849" x="2736850" y="3530600"/>
          <p14:tracePt t="133865" x="2736850" y="3511550"/>
          <p14:tracePt t="133882" x="2736850" y="3505200"/>
          <p14:tracePt t="135655" x="2736850" y="3492500"/>
          <p14:tracePt t="135687" x="2749550" y="3498850"/>
          <p14:tracePt t="135695" x="2755900" y="3505200"/>
          <p14:tracePt t="135703" x="2755900" y="3511550"/>
          <p14:tracePt t="135716" x="2755900" y="3524250"/>
          <p14:tracePt t="135732" x="2755900" y="3568700"/>
          <p14:tracePt t="135749" x="2762250" y="3594100"/>
          <p14:tracePt t="135766" x="2762250" y="3625850"/>
          <p14:tracePt t="135782" x="2762250" y="3632200"/>
          <p14:tracePt t="135799" x="2762250" y="3657600"/>
          <p14:tracePt t="135816" x="2762250" y="3663950"/>
          <p14:tracePt t="135863" x="2762250" y="3670300"/>
          <p14:tracePt t="135879" x="2762250" y="3689350"/>
          <p14:tracePt t="135887" x="2762250" y="3695700"/>
          <p14:tracePt t="135899" x="2762250" y="3702050"/>
          <p14:tracePt t="135916" x="2762250" y="3727450"/>
          <p14:tracePt t="135932" x="2762250" y="3740150"/>
          <p14:tracePt t="135949" x="2762250" y="3746500"/>
          <p14:tracePt t="135966" x="2762250" y="3765550"/>
          <p14:tracePt t="139880" x="2768600" y="3771900"/>
          <p14:tracePt t="139912" x="2774950" y="3771900"/>
          <p14:tracePt t="139920" x="2781300" y="3778250"/>
          <p14:tracePt t="139952" x="2794000" y="3784600"/>
          <p14:tracePt t="140032" x="2800350" y="3790950"/>
          <p14:tracePt t="140048" x="2806700" y="3790950"/>
          <p14:tracePt t="140056" x="2813050" y="3803650"/>
          <p14:tracePt t="140072" x="2819400" y="3816350"/>
          <p14:tracePt t="140088" x="2825750" y="3822700"/>
          <p14:tracePt t="140100" x="2857500" y="3841750"/>
          <p14:tracePt t="140117" x="2870200" y="3854450"/>
          <p14:tracePt t="140133" x="2914650" y="3867150"/>
          <p14:tracePt t="140150" x="2946400" y="3873500"/>
          <p14:tracePt t="140167" x="2965450" y="3873500"/>
          <p14:tracePt t="140200" x="2971800" y="3873500"/>
          <p14:tracePt t="140240" x="2984500" y="3873500"/>
          <p14:tracePt t="140248" x="2990850" y="3873500"/>
          <p14:tracePt t="140256" x="3003550" y="3873500"/>
          <p14:tracePt t="140267" x="3009900" y="3873500"/>
          <p14:tracePt t="140295" x="3060700" y="3873500"/>
          <p14:tracePt t="140296" x="3098800" y="3873500"/>
          <p14:tracePt t="140304" x="3117850" y="3873500"/>
          <p14:tracePt t="140317" x="3155950" y="3892550"/>
          <p14:tracePt t="140334" x="3219450" y="3911600"/>
          <p14:tracePt t="140350" x="3282950" y="3924300"/>
          <p14:tracePt t="140367" x="3327400" y="3943350"/>
          <p14:tracePt t="140383" x="3352800" y="3949700"/>
          <p14:tracePt t="140400" x="3384550" y="3962400"/>
          <p14:tracePt t="140424" x="3390900" y="3968750"/>
          <p14:tracePt t="140434" x="3397250" y="3968750"/>
          <p14:tracePt t="140450" x="3409950" y="3981450"/>
          <p14:tracePt t="140467" x="3416300" y="3987800"/>
          <p14:tracePt t="140483" x="3429000" y="3987800"/>
          <p14:tracePt t="140500" x="3441700" y="4000500"/>
          <p14:tracePt t="140880" x="3448050" y="4000500"/>
          <p14:tracePt t="140904" x="3460750" y="4000500"/>
          <p14:tracePt t="141904" x="3467100" y="4013200"/>
          <p14:tracePt t="141912" x="3467100" y="4032250"/>
          <p14:tracePt t="141920" x="3473450" y="4070350"/>
          <p14:tracePt t="141934" x="3486150" y="4108450"/>
          <p14:tracePt t="141951" x="3505200" y="4184650"/>
          <p14:tracePt t="141967" x="3524250" y="4241800"/>
          <p14:tracePt t="141984" x="3587750" y="4318000"/>
          <p14:tracePt t="142001" x="3632200" y="4375150"/>
          <p14:tracePt t="142017" x="3670300" y="4425950"/>
          <p14:tracePt t="142034" x="3708400" y="4457700"/>
          <p14:tracePt t="142050" x="3733800" y="4502150"/>
          <p14:tracePt t="142067" x="3759200" y="4533900"/>
          <p14:tracePt t="142084" x="3797300" y="4597400"/>
          <p14:tracePt t="142101" x="3860800" y="4673600"/>
          <p14:tracePt t="142117" x="3924300" y="4743450"/>
          <p14:tracePt t="142134" x="4006850" y="4838700"/>
          <p14:tracePt t="142151" x="4057650" y="4902200"/>
          <p14:tracePt t="142167" x="4089400" y="4959350"/>
          <p14:tracePt t="142184" x="4114800" y="5016500"/>
          <p14:tracePt t="142184" x="4127500" y="5035550"/>
          <p14:tracePt t="142201" x="4152900" y="5092700"/>
          <p14:tracePt t="142217" x="4171950" y="5156200"/>
          <p14:tracePt t="142234" x="4184650" y="5226050"/>
          <p14:tracePt t="142251" x="4203700" y="5308600"/>
          <p14:tracePt t="142267" x="4210050" y="5365750"/>
          <p14:tracePt t="142284" x="4222750" y="5422900"/>
          <p14:tracePt t="142301" x="4222750" y="5467350"/>
          <p14:tracePt t="142317" x="4222750" y="5511800"/>
          <p14:tracePt t="142334" x="4222750" y="5543550"/>
          <p14:tracePt t="142351" x="4222750" y="5588000"/>
          <p14:tracePt t="142367" x="4222750" y="5626100"/>
          <p14:tracePt t="142384" x="4197350" y="5727700"/>
          <p14:tracePt t="142401" x="4152900" y="5829300"/>
          <p14:tracePt t="142417" x="4089400" y="5962650"/>
          <p14:tracePt t="142434" x="4019550" y="6070600"/>
          <p14:tracePt t="142451" x="3987800" y="6184900"/>
          <p14:tracePt t="142467" x="3962400" y="6280150"/>
          <p14:tracePt t="142484" x="3962400" y="6388100"/>
          <p14:tracePt t="142501" x="3962400" y="6515100"/>
          <p14:tracePt t="142517" x="3962400" y="6623050"/>
          <p14:tracePt t="142534" x="3981450" y="6718300"/>
          <p14:tracePt t="142551" x="4019550" y="6775450"/>
          <p14:tracePt t="142567" x="4038600" y="6819900"/>
          <p14:tracePt t="142584" x="4044950" y="6851650"/>
          <p14:tracePt t="142632" x="4019550" y="6851650"/>
          <p14:tracePt t="142640" x="4006850" y="6838950"/>
          <p14:tracePt t="142651" x="4013200" y="6819900"/>
          <p14:tracePt t="142667" x="4032250" y="6794500"/>
          <p14:tracePt t="142684" x="4032250" y="6788150"/>
          <p14:tracePt t="142705" x="4051300" y="6769100"/>
          <p14:tracePt t="142728" x="4070350" y="6750050"/>
          <p14:tracePt t="142744" x="4076700" y="6750050"/>
          <p14:tracePt t="142752" x="4083050" y="6743700"/>
          <p14:tracePt t="142768" x="4095750" y="6743700"/>
          <p14:tracePt t="142784" x="4102100" y="6737350"/>
          <p14:tracePt t="142801" x="4108450" y="6731000"/>
          <p14:tracePt t="142840" x="4121150" y="6711950"/>
          <p14:tracePt t="142977" x="4140200" y="6705600"/>
          <p14:tracePt t="142992" x="4146550" y="6692900"/>
          <p14:tracePt t="143000" x="4146550" y="6680200"/>
          <p14:tracePt t="143008" x="4121150" y="6635750"/>
          <p14:tracePt t="143017" x="4114800" y="6597650"/>
          <p14:tracePt t="143034" x="4089400" y="6508750"/>
          <p14:tracePt t="143051" x="4089400" y="6457950"/>
          <p14:tracePt t="143067" x="4095750" y="6400800"/>
          <p14:tracePt t="143084" x="4102100" y="6369050"/>
          <p14:tracePt t="143153" x="4121150" y="6369050"/>
          <p14:tracePt t="143161" x="4140200" y="6381750"/>
          <p14:tracePt t="143169" x="4146550" y="6388100"/>
          <p14:tracePt t="143184" x="4159250" y="6426200"/>
          <p14:tracePt t="143201" x="4178300" y="6457950"/>
          <p14:tracePt t="143217" x="4191000" y="6489700"/>
          <p14:tracePt t="143234" x="4191000" y="6508750"/>
          <p14:tracePt t="143251" x="4197350" y="6540500"/>
          <p14:tracePt t="143267" x="4203700" y="6559550"/>
          <p14:tracePt t="143284" x="4216400" y="6565900"/>
          <p14:tracePt t="143305" x="4216400" y="6572250"/>
          <p14:tracePt t="143321" x="4216400" y="6578600"/>
          <p14:tracePt t="143345" x="4216400" y="6584950"/>
          <p14:tracePt t="143353" x="4222750" y="6591300"/>
          <p14:tracePt t="143529" x="4229100" y="6584950"/>
          <p14:tracePt t="143537" x="4235450" y="6578600"/>
          <p14:tracePt t="143551" x="4235450" y="6565900"/>
          <p14:tracePt t="143567" x="4260850" y="6534150"/>
          <p14:tracePt t="143584" x="4305300" y="6470650"/>
          <p14:tracePt t="143601" x="4349750" y="6445250"/>
          <p14:tracePt t="143618" x="4368800" y="6432550"/>
          <p14:tracePt t="143634" x="4387850" y="6407150"/>
          <p14:tracePt t="143651" x="4406900" y="6394450"/>
          <p14:tracePt t="143729" x="4406900" y="6400800"/>
          <p14:tracePt t="143737" x="4406900" y="6407150"/>
          <p14:tracePt t="143751" x="4406900" y="6413500"/>
          <p14:tracePt t="143768" x="4400550" y="6438900"/>
          <p14:tracePt t="143784" x="4375150" y="6489700"/>
          <p14:tracePt t="143801" x="4368800" y="6496050"/>
          <p14:tracePt t="143993" x="4356100" y="6508750"/>
          <p14:tracePt t="144113" x="4349750" y="6508750"/>
          <p14:tracePt t="144225" x="4343400" y="6508750"/>
          <p14:tracePt t="144273" x="4337050" y="650875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hlinkClick r:id="rId4"/>
              </a:rPr>
              <a:t>Tunguska Event</a:t>
            </a:r>
            <a:endParaRPr lang="en-CA" sz="4800" b="1" dirty="0">
              <a:latin typeface="+mn-lt"/>
            </a:endParaRPr>
          </a:p>
        </p:txBody>
      </p:sp>
      <p:sp>
        <p:nvSpPr>
          <p:cNvPr id="3" name="TextBox 2"/>
          <p:cNvSpPr txBox="1"/>
          <p:nvPr/>
        </p:nvSpPr>
        <p:spPr>
          <a:xfrm>
            <a:off x="1185333" y="1591733"/>
            <a:ext cx="6883400" cy="3200876"/>
          </a:xfrm>
          <a:prstGeom prst="rect">
            <a:avLst/>
          </a:prstGeom>
          <a:noFill/>
        </p:spPr>
        <p:txBody>
          <a:bodyPr wrap="square" rtlCol="0">
            <a:spAutoFit/>
          </a:bodyPr>
          <a:lstStyle/>
          <a:p>
            <a:r>
              <a:rPr lang="en-CA" sz="2400" dirty="0"/>
              <a:t>June 30, 1908, 7:14 a.m., central Siberia—Semen Semenov, a local farmer, saw “the sky split in two. Fire appeared high and wide over the forest.... From ... where the fire was, came strong heat.... Then the sky shut closed, and a strong thump sounded, and I was thrown a few yards.... After that such noise came, as if . . . cannons were firing, the earth shook </a:t>
            </a:r>
            <a:r>
              <a:rPr lang="en-CA" sz="2400" dirty="0" smtClean="0"/>
              <a:t>...”</a:t>
            </a:r>
          </a:p>
          <a:p>
            <a:endParaRPr lang="en-CA" dirty="0"/>
          </a:p>
          <a:p>
            <a:pPr algn="r"/>
            <a:r>
              <a:rPr lang="en-CA" sz="1600" dirty="0" smtClean="0"/>
              <a:t>Scientific American June 2008</a:t>
            </a:r>
            <a:endParaRPr lang="en-CA" sz="1600" dirty="0"/>
          </a:p>
        </p:txBody>
      </p:sp>
      <p:sp>
        <p:nvSpPr>
          <p:cNvPr id="6" name="TextBox 5"/>
          <p:cNvSpPr txBox="1"/>
          <p:nvPr/>
        </p:nvSpPr>
        <p:spPr>
          <a:xfrm>
            <a:off x="1295400" y="4986867"/>
            <a:ext cx="6731000" cy="461665"/>
          </a:xfrm>
          <a:prstGeom prst="rect">
            <a:avLst/>
          </a:prstGeom>
          <a:noFill/>
        </p:spPr>
        <p:txBody>
          <a:bodyPr wrap="square" rtlCol="0">
            <a:spAutoFit/>
          </a:bodyPr>
          <a:lstStyle/>
          <a:p>
            <a:r>
              <a:rPr lang="en-CA" sz="2400" dirty="0">
                <a:hlinkClick r:id="rId5"/>
              </a:rPr>
              <a:t>Chelyabinsk </a:t>
            </a:r>
            <a:r>
              <a:rPr lang="en-CA" sz="2400" dirty="0" smtClean="0">
                <a:hlinkClick r:id="rId5"/>
              </a:rPr>
              <a:t>Event (2013)</a:t>
            </a:r>
            <a:r>
              <a:rPr lang="en-CA" sz="2400" dirty="0" smtClean="0"/>
              <a:t>:  </a:t>
            </a:r>
            <a:r>
              <a:rPr lang="en-CA" sz="2400" dirty="0" smtClean="0">
                <a:hlinkClick r:id="rId6"/>
              </a:rPr>
              <a:t>Video of event</a:t>
            </a:r>
            <a:endParaRPr lang="en-CA"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6087786"/>
      </p:ext>
    </p:extLst>
  </p:cSld>
  <p:clrMapOvr>
    <a:masterClrMapping/>
  </p:clrMapOvr>
  <mc:AlternateContent xmlns:mc="http://schemas.openxmlformats.org/markup-compatibility/2006">
    <mc:Choice xmlns:p14="http://schemas.microsoft.com/office/powerpoint/2010/main" Requires="p14">
      <p:transition spd="slow" p14:dur="2000" advTm="86676"/>
    </mc:Choice>
    <mc:Fallback>
      <p:transition spd="slow" advTm="86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256" x="4311650" y="6508750"/>
          <p14:tracePt t="1264" x="4273550" y="6496050"/>
          <p14:tracePt t="1274" x="4216400" y="6400800"/>
          <p14:tracePt t="1291" x="4083050" y="6242050"/>
          <p14:tracePt t="1307" x="3987800" y="6146800"/>
          <p14:tracePt t="1329" x="3956050" y="6134100"/>
          <p14:tracePt t="1341" x="3949700" y="6134100"/>
          <p14:tracePt t="1368" x="3943350" y="6140450"/>
          <p14:tracePt t="1376" x="3943350" y="6153150"/>
          <p14:tracePt t="1390" x="3943350" y="6159500"/>
          <p14:tracePt t="1407" x="3943350" y="6165850"/>
          <p14:tracePt t="1424" x="3949700" y="6115050"/>
          <p14:tracePt t="1441" x="3962400" y="5988050"/>
          <p14:tracePt t="1457" x="4019550" y="5772150"/>
          <p14:tracePt t="1474" x="4044950" y="5562600"/>
          <p14:tracePt t="1491" x="4044950" y="5321300"/>
          <p14:tracePt t="1507" x="4044950" y="5041900"/>
          <p14:tracePt t="1524" x="3968750" y="4692650"/>
          <p14:tracePt t="1541" x="3759200" y="4146550"/>
          <p14:tracePt t="1557" x="3568700" y="3600450"/>
          <p14:tracePt t="1574" x="3524250" y="3213100"/>
          <p14:tracePt t="1591" x="3505200" y="3016250"/>
          <p14:tracePt t="1607" x="3505200" y="2857500"/>
          <p14:tracePt t="1608" x="3505200" y="2806700"/>
          <p14:tracePt t="1624" x="3505200" y="2762250"/>
          <p14:tracePt t="1641" x="3505200" y="2717800"/>
          <p14:tracePt t="1657" x="3505200" y="2673350"/>
          <p14:tracePt t="1674" x="3505200" y="2647950"/>
          <p14:tracePt t="1691" x="3511550" y="2628900"/>
          <p14:tracePt t="1707" x="3530600" y="2616200"/>
          <p14:tracePt t="1724" x="3556000" y="2616200"/>
          <p14:tracePt t="1741" x="3568700" y="2628900"/>
          <p14:tracePt t="1757" x="3600450" y="2628900"/>
          <p14:tracePt t="1774" x="3651250" y="2635250"/>
          <p14:tracePt t="1791" x="3683000" y="2667000"/>
          <p14:tracePt t="1808" x="3683000" y="2711450"/>
          <p14:tracePt t="1824" x="3670300" y="2755900"/>
          <p14:tracePt t="1841" x="3581400" y="2819400"/>
          <p14:tracePt t="1857" x="3536950" y="2851150"/>
          <p14:tracePt t="1874" x="3517900" y="2851150"/>
          <p14:tracePt t="1891" x="3505200" y="2851150"/>
          <p14:tracePt t="1936" x="3498850" y="2851150"/>
          <p14:tracePt t="1944" x="3492500" y="2851150"/>
          <p14:tracePt t="1952" x="3467100" y="2851150"/>
          <p14:tracePt t="1960" x="3454400" y="2851150"/>
          <p14:tracePt t="1974" x="3441700" y="2857500"/>
          <p14:tracePt t="1991" x="3416300" y="2882900"/>
          <p14:tracePt t="2008" x="3416300" y="2921000"/>
          <p14:tracePt t="2024" x="3448050" y="2946400"/>
          <p14:tracePt t="2041" x="3492500" y="2959100"/>
          <p14:tracePt t="2104" x="3467100" y="2921000"/>
          <p14:tracePt t="2112" x="3448050" y="2901950"/>
          <p14:tracePt t="2124" x="3403600" y="2857500"/>
          <p14:tracePt t="2141" x="3365500" y="2819400"/>
          <p14:tracePt t="2157" x="3327400" y="2794000"/>
          <p14:tracePt t="2174" x="3295650" y="2755900"/>
          <p14:tracePt t="2191" x="3244850" y="2736850"/>
          <p14:tracePt t="2208" x="3149600" y="2679700"/>
          <p14:tracePt t="2224" x="2997200" y="2628900"/>
          <p14:tracePt t="2241" x="2749550" y="2571750"/>
          <p14:tracePt t="2258" x="2470150" y="2546350"/>
          <p14:tracePt t="2274" x="2190750" y="2546350"/>
          <p14:tracePt t="2291" x="1917700" y="2546350"/>
          <p14:tracePt t="2308" x="1727200" y="2546350"/>
          <p14:tracePt t="2324" x="1644650" y="2546350"/>
          <p14:tracePt t="2341" x="1638300" y="2546350"/>
          <p14:tracePt t="2357" x="1631950" y="2546350"/>
          <p14:tracePt t="2384" x="1612900" y="2546350"/>
          <p14:tracePt t="2392" x="1606550" y="2546350"/>
          <p14:tracePt t="2408" x="1574800" y="2552700"/>
          <p14:tracePt t="2424" x="1517650" y="2552700"/>
          <p14:tracePt t="2441" x="1454150" y="2552700"/>
          <p14:tracePt t="2457" x="1365250" y="2520950"/>
          <p14:tracePt t="2474" x="1276350" y="2438400"/>
          <p14:tracePt t="2491" x="1200150" y="2374900"/>
          <p14:tracePt t="2507" x="1130300" y="2286000"/>
          <p14:tracePt t="2524" x="1073150" y="2222500"/>
          <p14:tracePt t="2541" x="1035050" y="2171700"/>
          <p14:tracePt t="2557" x="1016000" y="2159000"/>
          <p14:tracePt t="2574" x="1016000" y="2133600"/>
          <p14:tracePt t="2591" x="1003300" y="2108200"/>
          <p14:tracePt t="2607" x="1003300" y="2101850"/>
          <p14:tracePt t="2624" x="1003300" y="2089150"/>
          <p14:tracePt t="2641" x="1022350" y="2051050"/>
          <p14:tracePt t="2657" x="1060450" y="2025650"/>
          <p14:tracePt t="2674" x="1136650" y="1987550"/>
          <p14:tracePt t="2691" x="1250950" y="1930400"/>
          <p14:tracePt t="2708" x="1384300" y="1879600"/>
          <p14:tracePt t="2724" x="1517650" y="1835150"/>
          <p14:tracePt t="2741" x="1663700" y="1797050"/>
          <p14:tracePt t="2758" x="1816100" y="1746250"/>
          <p14:tracePt t="2774" x="2000250" y="1676400"/>
          <p14:tracePt t="2791" x="2216150" y="1600200"/>
          <p14:tracePt t="2808" x="2584450" y="1416050"/>
          <p14:tracePt t="2824" x="2851150" y="1314450"/>
          <p14:tracePt t="2841" x="3136900" y="1200150"/>
          <p14:tracePt t="2858" x="3403600" y="1130300"/>
          <p14:tracePt t="2874" x="3619500" y="1060450"/>
          <p14:tracePt t="2891" x="3803650" y="1009650"/>
          <p14:tracePt t="2908" x="3930650" y="996950"/>
          <p14:tracePt t="2924" x="4095750" y="971550"/>
          <p14:tracePt t="2941" x="4210050" y="952500"/>
          <p14:tracePt t="2958" x="4279900" y="933450"/>
          <p14:tracePt t="2974" x="4330700" y="933450"/>
          <p14:tracePt t="2991" x="4356100" y="933450"/>
          <p14:tracePt t="3016" x="4362450" y="933450"/>
          <p14:tracePt t="3024" x="4375150" y="933450"/>
          <p14:tracePt t="3041" x="4381500" y="946150"/>
          <p14:tracePt t="3058" x="4387850" y="977900"/>
          <p14:tracePt t="3074" x="4400550" y="1016000"/>
          <p14:tracePt t="3091" x="4406900" y="1035050"/>
          <p14:tracePt t="3108" x="4419600" y="1073150"/>
          <p14:tracePt t="3124" x="4432300" y="1085850"/>
          <p14:tracePt t="3141" x="4457700" y="1123950"/>
          <p14:tracePt t="3158" x="4489450" y="1143000"/>
          <p14:tracePt t="3174" x="4527550" y="1162050"/>
          <p14:tracePt t="3191" x="4635500" y="1162050"/>
          <p14:tracePt t="3208" x="4895850" y="1155700"/>
          <p14:tracePt t="3224" x="5181600" y="1085850"/>
          <p14:tracePt t="3241" x="5492750" y="1054100"/>
          <p14:tracePt t="3258" x="5791200" y="1009650"/>
          <p14:tracePt t="3274" x="6019800" y="996950"/>
          <p14:tracePt t="3291" x="6146800" y="984250"/>
          <p14:tracePt t="3308" x="6235700" y="984250"/>
          <p14:tracePt t="3324" x="6280150" y="984250"/>
          <p14:tracePt t="3341" x="6311900" y="984250"/>
          <p14:tracePt t="3358" x="6350000" y="984250"/>
          <p14:tracePt t="3374" x="6394450" y="984250"/>
          <p14:tracePt t="3391" x="6426200" y="984250"/>
          <p14:tracePt t="3408" x="6457950" y="984250"/>
          <p14:tracePt t="3496" x="6438900" y="1003300"/>
          <p14:tracePt t="3504" x="6419850" y="1022350"/>
          <p14:tracePt t="3512" x="6388100" y="1035050"/>
          <p14:tracePt t="3524" x="6381750" y="1054100"/>
          <p14:tracePt t="3541" x="6369050" y="1066800"/>
          <p14:tracePt t="3558" x="6343650" y="1079500"/>
          <p14:tracePt t="3574" x="6299200" y="1111250"/>
          <p14:tracePt t="3591" x="6229350" y="1136650"/>
          <p14:tracePt t="3608" x="6153150" y="1174750"/>
          <p14:tracePt t="3624" x="6076950" y="1187450"/>
          <p14:tracePt t="3641" x="6019800" y="1193800"/>
          <p14:tracePt t="3658" x="5937250" y="1193800"/>
          <p14:tracePt t="3674" x="5816600" y="1193800"/>
          <p14:tracePt t="3691" x="5657850" y="1193800"/>
          <p14:tracePt t="3708" x="5416550" y="1193800"/>
          <p14:tracePt t="3724" x="5099050" y="1250950"/>
          <p14:tracePt t="3741" x="4641850" y="1320800"/>
          <p14:tracePt t="3758" x="3860800" y="1422400"/>
          <p14:tracePt t="3774" x="2844800" y="1536700"/>
          <p14:tracePt t="3791" x="1670050" y="1587500"/>
          <p14:tracePt t="3808" x="184150" y="1587500"/>
          <p14:tracePt t="4141" x="146050" y="1733550"/>
          <p14:tracePt t="4158" x="412750" y="1803400"/>
          <p14:tracePt t="4175" x="628650" y="1866900"/>
          <p14:tracePt t="4191" x="863600" y="1936750"/>
          <p14:tracePt t="4208" x="1200150" y="2006600"/>
          <p14:tracePt t="4225" x="1339850" y="2006600"/>
          <p14:tracePt t="4241" x="1466850" y="2006600"/>
          <p14:tracePt t="4258" x="1555750" y="2006600"/>
          <p14:tracePt t="4275" x="1612900" y="2006600"/>
          <p14:tracePt t="4291" x="1676400" y="2006600"/>
          <p14:tracePt t="4308" x="1746250" y="2019300"/>
          <p14:tracePt t="4325" x="1816100" y="2038350"/>
          <p14:tracePt t="4341" x="1885950" y="2051050"/>
          <p14:tracePt t="4358" x="1993900" y="2051050"/>
          <p14:tracePt t="4375" x="2133600" y="2051050"/>
          <p14:tracePt t="4391" x="2305050" y="2051050"/>
          <p14:tracePt t="4409" x="2489200" y="2063750"/>
          <p14:tracePt t="4425" x="2533650" y="2063750"/>
          <p14:tracePt t="4456" x="2552700" y="2063750"/>
          <p14:tracePt t="4464" x="2559050" y="2070100"/>
          <p14:tracePt t="4480" x="2565400" y="2082800"/>
          <p14:tracePt t="4536" x="2565400" y="2089150"/>
          <p14:tracePt t="4617" x="2571750" y="2101850"/>
          <p14:tracePt t="4632" x="2597150" y="2089150"/>
          <p14:tracePt t="4640" x="2616200" y="2076450"/>
          <p14:tracePt t="4648" x="2647950" y="2057400"/>
          <p14:tracePt t="4658" x="2654300" y="2057400"/>
          <p14:tracePt t="4675" x="2698750" y="2025650"/>
          <p14:tracePt t="4691" x="2743200" y="1981200"/>
          <p14:tracePt t="4708" x="2774950" y="1949450"/>
          <p14:tracePt t="4725" x="2813050" y="1911350"/>
          <p14:tracePt t="4741" x="2825750" y="1892300"/>
          <p14:tracePt t="4760" x="2838450" y="1879600"/>
          <p14:tracePt t="4833" x="2838450" y="1873250"/>
          <p14:tracePt t="4969" x="2844800" y="1860550"/>
          <p14:tracePt t="4976" x="2851150" y="1860550"/>
          <p14:tracePt t="4992" x="2863850" y="1860550"/>
          <p14:tracePt t="5020" x="3092450" y="1879600"/>
          <p14:tracePt t="5025" x="3213100" y="1879600"/>
          <p14:tracePt t="5041" x="3556000" y="1879600"/>
          <p14:tracePt t="5058" x="3956050" y="1879600"/>
          <p14:tracePt t="5075" x="4362450" y="1892300"/>
          <p14:tracePt t="5091" x="4622800" y="1892300"/>
          <p14:tracePt t="5108" x="4762500" y="1892300"/>
          <p14:tracePt t="5125" x="4819650" y="1892300"/>
          <p14:tracePt t="5141" x="4826000" y="1892300"/>
          <p14:tracePt t="5321" x="4832350" y="1905000"/>
          <p14:tracePt t="5329" x="4832350" y="1911350"/>
          <p14:tracePt t="5342" x="4832350" y="1917700"/>
          <p14:tracePt t="5358" x="4756150" y="1981200"/>
          <p14:tracePt t="5375" x="4584700" y="2070100"/>
          <p14:tracePt t="5392" x="4330700" y="2184400"/>
          <p14:tracePt t="5408" x="3892550" y="2254250"/>
          <p14:tracePt t="5425" x="3663950" y="2266950"/>
          <p14:tracePt t="5442" x="3486150" y="2266950"/>
          <p14:tracePt t="5458" x="3321050" y="2222500"/>
          <p14:tracePt t="5475" x="3232150" y="2178050"/>
          <p14:tracePt t="5492" x="3206750" y="2152650"/>
          <p14:tracePt t="5508" x="3200400" y="2139950"/>
          <p14:tracePt t="5525" x="3194050" y="2127250"/>
          <p14:tracePt t="5542" x="3194050" y="2114550"/>
          <p14:tracePt t="5558" x="3194050" y="2108200"/>
          <p14:tracePt t="5575" x="3194050" y="2089150"/>
          <p14:tracePt t="5591" x="3194050" y="2063750"/>
          <p14:tracePt t="5593" x="3200400" y="2057400"/>
          <p14:tracePt t="5609" x="3225800" y="2044700"/>
          <p14:tracePt t="5625" x="3244850" y="2025650"/>
          <p14:tracePt t="5642" x="3257550" y="2012950"/>
          <p14:tracePt t="5658" x="3263900" y="2000250"/>
          <p14:tracePt t="5675" x="3289300" y="1981200"/>
          <p14:tracePt t="5713" x="3295650" y="1962150"/>
          <p14:tracePt t="5745" x="3314700" y="1943100"/>
          <p14:tracePt t="5761" x="3321050" y="1936750"/>
          <p14:tracePt t="5769" x="3333750" y="1930400"/>
          <p14:tracePt t="5777" x="3346450" y="1924050"/>
          <p14:tracePt t="5792" x="3378200" y="1898650"/>
          <p14:tracePt t="5809" x="3498850" y="1879600"/>
          <p14:tracePt t="5825" x="3638550" y="1879600"/>
          <p14:tracePt t="5842" x="3816350" y="1879600"/>
          <p14:tracePt t="5858" x="3924300" y="1879600"/>
          <p14:tracePt t="5875" x="4019550" y="1905000"/>
          <p14:tracePt t="5892" x="4070350" y="1943100"/>
          <p14:tracePt t="5908" x="4102100" y="1974850"/>
          <p14:tracePt t="5925" x="4127500" y="2000250"/>
          <p14:tracePt t="5942" x="4146550" y="2006600"/>
          <p14:tracePt t="6041" x="4152900" y="2006600"/>
          <p14:tracePt t="6049" x="4171950" y="2006600"/>
          <p14:tracePt t="6058" x="4184650" y="2006600"/>
          <p14:tracePt t="6075" x="4241800" y="2006600"/>
          <p14:tracePt t="6092" x="4349750" y="2006600"/>
          <p14:tracePt t="6108" x="4578350" y="1987550"/>
          <p14:tracePt t="6125" x="4851400" y="1987550"/>
          <p14:tracePt t="6142" x="5162550" y="1987550"/>
          <p14:tracePt t="6158" x="5334000" y="1987550"/>
          <p14:tracePt t="6175" x="5403850" y="1987550"/>
          <p14:tracePt t="6192" x="5429250" y="1987550"/>
          <p14:tracePt t="6208" x="5441950" y="1993900"/>
          <p14:tracePt t="6225" x="5454650" y="2006600"/>
          <p14:tracePt t="6242" x="5467350" y="2019300"/>
          <p14:tracePt t="6258" x="5473700" y="2025650"/>
          <p14:tracePt t="6275" x="5486400" y="2038350"/>
          <p14:tracePt t="6292" x="5492750" y="2038350"/>
          <p14:tracePt t="6308" x="5499100" y="2044700"/>
          <p14:tracePt t="6329" x="5524500" y="2051050"/>
          <p14:tracePt t="6361" x="5530850" y="2057400"/>
          <p14:tracePt t="6393" x="5537200" y="2057400"/>
          <p14:tracePt t="6401" x="5556250" y="2057400"/>
          <p14:tracePt t="6409" x="5562600" y="2057400"/>
          <p14:tracePt t="6430" x="5568950" y="2057400"/>
          <p14:tracePt t="6442" x="5613400" y="2057400"/>
          <p14:tracePt t="6458" x="5645150" y="2057400"/>
          <p14:tracePt t="6475" x="5702300" y="2038350"/>
          <p14:tracePt t="6492" x="5791200" y="2025650"/>
          <p14:tracePt t="6508" x="5861050" y="2000250"/>
          <p14:tracePt t="6525" x="5994400" y="1962150"/>
          <p14:tracePt t="6542" x="6051550" y="1949450"/>
          <p14:tracePt t="6559" x="6076950" y="1943100"/>
          <p14:tracePt t="6575" x="6096000" y="1943100"/>
          <p14:tracePt t="6592" x="6115050" y="1936750"/>
          <p14:tracePt t="6608" x="6134100" y="1936750"/>
          <p14:tracePt t="6609" x="6153150" y="1936750"/>
          <p14:tracePt t="6625" x="6197600" y="1936750"/>
          <p14:tracePt t="6642" x="6261100" y="1936750"/>
          <p14:tracePt t="6658" x="6343650" y="1936750"/>
          <p14:tracePt t="6675" x="6451600" y="1936750"/>
          <p14:tracePt t="6692" x="6591300" y="1936750"/>
          <p14:tracePt t="6708" x="6731000" y="1936750"/>
          <p14:tracePt t="6725" x="6889750" y="1936750"/>
          <p14:tracePt t="6742" x="6985000" y="1936750"/>
          <p14:tracePt t="6758" x="7048500" y="1936750"/>
          <p14:tracePt t="6775" x="7092950" y="1936750"/>
          <p14:tracePt t="6792" x="7169150" y="1936750"/>
          <p14:tracePt t="6809" x="7315200" y="1993900"/>
          <p14:tracePt t="6825" x="7410450" y="2025650"/>
          <p14:tracePt t="6842" x="7505700" y="2038350"/>
          <p14:tracePt t="6858" x="7613650" y="2044700"/>
          <p14:tracePt t="6875" x="7747000" y="2070100"/>
          <p14:tracePt t="6892" x="7810500" y="2070100"/>
          <p14:tracePt t="6909" x="7848600" y="2070100"/>
          <p14:tracePt t="6925" x="7854950" y="2070100"/>
          <p14:tracePt t="7505" x="7867650" y="2070100"/>
          <p14:tracePt t="7513" x="7874000" y="2070100"/>
          <p14:tracePt t="7525" x="7886700" y="2070100"/>
          <p14:tracePt t="7542" x="7893050" y="2070100"/>
          <p14:tracePt t="7559" x="7905750" y="2070100"/>
          <p14:tracePt t="7641" x="7912100" y="2070100"/>
          <p14:tracePt t="7649" x="7924800" y="2070100"/>
          <p14:tracePt t="7670" x="7931150" y="2070100"/>
          <p14:tracePt t="7675" x="7943850" y="2070100"/>
          <p14:tracePt t="7692" x="7950200" y="2070100"/>
          <p14:tracePt t="8361" x="7943850" y="2095500"/>
          <p14:tracePt t="8369" x="7931150" y="2114550"/>
          <p14:tracePt t="8377" x="7886700" y="2159000"/>
          <p14:tracePt t="8392" x="7861300" y="2190750"/>
          <p14:tracePt t="8409" x="7791450" y="2235200"/>
          <p14:tracePt t="8426" x="7747000" y="2254250"/>
          <p14:tracePt t="8442" x="7721600" y="2260600"/>
          <p14:tracePt t="8459" x="7708900" y="2260600"/>
          <p14:tracePt t="8476" x="7677150" y="2260600"/>
          <p14:tracePt t="8492" x="7632700" y="2260600"/>
          <p14:tracePt t="8509" x="7575550" y="2241550"/>
          <p14:tracePt t="8526" x="7505700" y="2203450"/>
          <p14:tracePt t="8542" x="7461250" y="2171700"/>
          <p14:tracePt t="8559" x="7397750" y="2152650"/>
          <p14:tracePt t="8576" x="7327900" y="2133600"/>
          <p14:tracePt t="8592" x="7283450" y="2127250"/>
          <p14:tracePt t="8609" x="7188200" y="2114550"/>
          <p14:tracePt t="8626" x="7099300" y="2114550"/>
          <p14:tracePt t="8642" x="6972300" y="2114550"/>
          <p14:tracePt t="8659" x="6800850" y="2114550"/>
          <p14:tracePt t="8676" x="6604000" y="2114550"/>
          <p14:tracePt t="8692" x="6496050" y="2114550"/>
          <p14:tracePt t="8709" x="6407150" y="2114550"/>
          <p14:tracePt t="8726" x="6362700" y="2114550"/>
          <p14:tracePt t="8742" x="6343650" y="2114550"/>
          <p14:tracePt t="8759" x="6337300" y="2108200"/>
          <p14:tracePt t="8776" x="6330950" y="2108200"/>
          <p14:tracePt t="8801" x="6324600" y="2101850"/>
          <p14:tracePt t="8833" x="6324600" y="2095500"/>
          <p14:tracePt t="8841" x="6330950" y="2089150"/>
          <p14:tracePt t="8857" x="6350000" y="2089150"/>
          <p14:tracePt t="8865" x="6356350" y="2076450"/>
          <p14:tracePt t="8876" x="6381750" y="2076450"/>
          <p14:tracePt t="8892" x="6432550" y="2076450"/>
          <p14:tracePt t="8909" x="6515100" y="2076450"/>
          <p14:tracePt t="8926" x="6623050" y="2076450"/>
          <p14:tracePt t="8942" x="6743700" y="2076450"/>
          <p14:tracePt t="8959" x="6851650" y="2076450"/>
          <p14:tracePt t="8976" x="6940550" y="2076450"/>
          <p14:tracePt t="8992" x="7035800" y="2076450"/>
          <p14:tracePt t="9009" x="7213600" y="2076450"/>
          <p14:tracePt t="9026" x="7353300" y="2076450"/>
          <p14:tracePt t="9042" x="7499350" y="2051050"/>
          <p14:tracePt t="9059" x="7696200" y="2012950"/>
          <p14:tracePt t="9076" x="7823200" y="2000250"/>
          <p14:tracePt t="9092" x="7956550" y="1968500"/>
          <p14:tracePt t="9109" x="8007350" y="1955800"/>
          <p14:tracePt t="9126" x="8032750" y="1955800"/>
          <p14:tracePt t="9142" x="8051800" y="1949450"/>
          <p14:tracePt t="9225" x="8020050" y="1949450"/>
          <p14:tracePt t="9234" x="8001000" y="1949450"/>
          <p14:tracePt t="9242" x="7975600" y="1949450"/>
          <p14:tracePt t="9259" x="7905750" y="1962150"/>
          <p14:tracePt t="9276" x="7778750" y="2000250"/>
          <p14:tracePt t="9292" x="7562850" y="2051050"/>
          <p14:tracePt t="9309" x="7264400" y="2139950"/>
          <p14:tracePt t="9326" x="6927850" y="2209800"/>
          <p14:tracePt t="9342" x="6572250" y="2273300"/>
          <p14:tracePt t="9359" x="6223000" y="2330450"/>
          <p14:tracePt t="9376" x="5930900" y="2355850"/>
          <p14:tracePt t="9392" x="5683250" y="2400300"/>
          <p14:tracePt t="9409" x="5346700" y="2451100"/>
          <p14:tracePt t="9426" x="5149850" y="2463800"/>
          <p14:tracePt t="9442" x="4959350" y="2476500"/>
          <p14:tracePt t="9459" x="4749800" y="2476500"/>
          <p14:tracePt t="9476" x="4502150" y="2476500"/>
          <p14:tracePt t="9492" x="4279900" y="2476500"/>
          <p14:tracePt t="9509" x="4089400" y="2476500"/>
          <p14:tracePt t="9526" x="3911600" y="2476500"/>
          <p14:tracePt t="9542" x="3790950" y="2476500"/>
          <p14:tracePt t="9559" x="3663950" y="2476500"/>
          <p14:tracePt t="9576" x="3562350" y="2476500"/>
          <p14:tracePt t="9592" x="3384550" y="2476500"/>
          <p14:tracePt t="9609" x="3086100" y="2476500"/>
          <p14:tracePt t="9626" x="2914650" y="2476500"/>
          <p14:tracePt t="9643" x="2774950" y="2476500"/>
          <p14:tracePt t="9659" x="2679700" y="2476500"/>
          <p14:tracePt t="9676" x="2660650" y="2476500"/>
          <p14:tracePt t="9786" x="2667000" y="2476500"/>
          <p14:tracePt t="9794" x="2673350" y="2476500"/>
          <p14:tracePt t="9802" x="2679700" y="2476500"/>
          <p14:tracePt t="9810" x="2711450" y="2476500"/>
          <p14:tracePt t="9826" x="2819400" y="2451100"/>
          <p14:tracePt t="9842" x="3009900" y="2425700"/>
          <p14:tracePt t="9859" x="3270250" y="2387600"/>
          <p14:tracePt t="9876" x="3587750" y="2330450"/>
          <p14:tracePt t="9893" x="3917950" y="2311400"/>
          <p14:tracePt t="9909" x="4191000" y="2298700"/>
          <p14:tracePt t="9926" x="4400550" y="2298700"/>
          <p14:tracePt t="9943" x="4578350" y="2298700"/>
          <p14:tracePt t="9959" x="4686300" y="2298700"/>
          <p14:tracePt t="9976" x="4749800" y="2298700"/>
          <p14:tracePt t="9992" x="4794250" y="2298700"/>
          <p14:tracePt t="10009" x="4876800" y="2298700"/>
          <p14:tracePt t="10026" x="4933950" y="2298700"/>
          <p14:tracePt t="10043" x="5003800" y="2298700"/>
          <p14:tracePt t="10059" x="5054600" y="2298700"/>
          <p14:tracePt t="10076" x="5124450" y="2298700"/>
          <p14:tracePt t="10093" x="5232400" y="2298700"/>
          <p14:tracePt t="10109" x="5391150" y="2298700"/>
          <p14:tracePt t="10126" x="5594350" y="2298700"/>
          <p14:tracePt t="10143" x="5803900" y="2298700"/>
          <p14:tracePt t="10159" x="5981700" y="2298700"/>
          <p14:tracePt t="10176" x="6057900" y="2298700"/>
          <p14:tracePt t="10193" x="6102350" y="2298700"/>
          <p14:tracePt t="10210" x="6127750" y="2298700"/>
          <p14:tracePt t="10226" x="6146800" y="2298700"/>
          <p14:tracePt t="10243" x="6172200" y="2317750"/>
          <p14:tracePt t="10259" x="6203950" y="2336800"/>
          <p14:tracePt t="10276" x="6242050" y="2343150"/>
          <p14:tracePt t="10293" x="6280150" y="2374900"/>
          <p14:tracePt t="10309" x="6324600" y="2381250"/>
          <p14:tracePt t="10326" x="6381750" y="2400300"/>
          <p14:tracePt t="10343" x="6426200" y="2400300"/>
          <p14:tracePt t="10359" x="6470650" y="2406650"/>
          <p14:tracePt t="10376" x="6496050" y="2406650"/>
          <p14:tracePt t="10393" x="6508750" y="2419350"/>
          <p14:tracePt t="10458" x="6521450" y="2419350"/>
          <p14:tracePt t="10730" x="6553200" y="2419350"/>
          <p14:tracePt t="10738" x="6591300" y="2425700"/>
          <p14:tracePt t="10746" x="6648450" y="2425700"/>
          <p14:tracePt t="10771" x="6877050" y="2425700"/>
          <p14:tracePt t="10778" x="6959600" y="2425700"/>
          <p14:tracePt t="10793" x="7086600" y="2425700"/>
          <p14:tracePt t="10810" x="7346950" y="2425700"/>
          <p14:tracePt t="10826" x="7486650" y="2425700"/>
          <p14:tracePt t="10843" x="7588250" y="2425700"/>
          <p14:tracePt t="10859" x="7651750" y="2425700"/>
          <p14:tracePt t="10876" x="7658100" y="2425700"/>
          <p14:tracePt t="11626" x="7677150" y="2425700"/>
          <p14:tracePt t="11634" x="7702550" y="2425700"/>
          <p14:tracePt t="11643" x="7740650" y="2425700"/>
          <p14:tracePt t="11660" x="7797800" y="2425700"/>
          <p14:tracePt t="11676" x="7842250" y="2425700"/>
          <p14:tracePt t="11693" x="7905750" y="2425700"/>
          <p14:tracePt t="11710" x="7975600" y="2425700"/>
          <p14:tracePt t="11726" x="8001000" y="2425700"/>
          <p14:tracePt t="11743" x="8013700" y="2406650"/>
          <p14:tracePt t="12242" x="7981950" y="2413000"/>
          <p14:tracePt t="12250" x="7956550" y="2413000"/>
          <p14:tracePt t="12260" x="7886700" y="2425700"/>
          <p14:tracePt t="12277" x="7677150" y="2451100"/>
          <p14:tracePt t="12293" x="7359650" y="2495550"/>
          <p14:tracePt t="12310" x="6845300" y="2578100"/>
          <p14:tracePt t="12326" x="6102350" y="2679700"/>
          <p14:tracePt t="12343" x="5422900" y="2781300"/>
          <p14:tracePt t="12360" x="4889500" y="2851150"/>
          <p14:tracePt t="12376" x="4457700" y="2914650"/>
          <p14:tracePt t="12393" x="4127500" y="2959100"/>
          <p14:tracePt t="12410" x="3606800" y="3079750"/>
          <p14:tracePt t="12427" x="3232150" y="3155950"/>
          <p14:tracePt t="12443" x="2863850" y="3213100"/>
          <p14:tracePt t="12460" x="2470150" y="3270250"/>
          <p14:tracePt t="12476" x="2139950" y="3314700"/>
          <p14:tracePt t="12493" x="1841500" y="3359150"/>
          <p14:tracePt t="12510" x="1543050" y="3390900"/>
          <p14:tracePt t="12526" x="1320800" y="3390900"/>
          <p14:tracePt t="12543" x="1123950" y="3390900"/>
          <p14:tracePt t="12560" x="1073150" y="3390900"/>
          <p14:tracePt t="12576" x="1066800" y="3390900"/>
          <p14:tracePt t="12610" x="1054100" y="3384550"/>
          <p14:tracePt t="12642" x="1054100" y="3378200"/>
          <p14:tracePt t="12658" x="1054100" y="3371850"/>
          <p14:tracePt t="12666" x="1054100" y="3365500"/>
          <p14:tracePt t="12676" x="1054100" y="3346450"/>
          <p14:tracePt t="12693" x="1054100" y="3333750"/>
          <p14:tracePt t="12710" x="1054100" y="3308350"/>
          <p14:tracePt t="12727" x="1054100" y="3289300"/>
          <p14:tracePt t="12743" x="1060450" y="3257550"/>
          <p14:tracePt t="12760" x="1092200" y="3232150"/>
          <p14:tracePt t="12777" x="1174750" y="3200400"/>
          <p14:tracePt t="12793" x="1289050" y="3162300"/>
          <p14:tracePt t="12810" x="1593850" y="3079750"/>
          <p14:tracePt t="12827" x="1860550" y="3009900"/>
          <p14:tracePt t="12843" x="2146300" y="2927350"/>
          <p14:tracePt t="12860" x="2362200" y="2857500"/>
          <p14:tracePt t="12877" x="2482850" y="2825750"/>
          <p14:tracePt t="12893" x="2514600" y="2825750"/>
          <p14:tracePt t="12910" x="2533650" y="2819400"/>
          <p14:tracePt t="12927" x="2546350" y="2819400"/>
          <p14:tracePt t="12943" x="2552700" y="2819400"/>
          <p14:tracePt t="12962" x="2571750" y="2819400"/>
          <p14:tracePt t="13018" x="2578100" y="2819400"/>
          <p14:tracePt t="13034" x="2584450" y="2819400"/>
          <p14:tracePt t="13043" x="2609850" y="2819400"/>
          <p14:tracePt t="13060" x="2667000" y="2806700"/>
          <p14:tracePt t="13076" x="2730500" y="2800350"/>
          <p14:tracePt t="13093" x="2825750" y="2774950"/>
          <p14:tracePt t="13110" x="2882900" y="2768600"/>
          <p14:tracePt t="13127" x="2914650" y="2768600"/>
          <p14:tracePt t="13143" x="2940050" y="2768600"/>
          <p14:tracePt t="13171" x="2946400" y="2768600"/>
          <p14:tracePt t="13467" x="2952750" y="2768600"/>
          <p14:tracePt t="13474" x="2978150" y="2768600"/>
          <p14:tracePt t="13482" x="2997200" y="2768600"/>
          <p14:tracePt t="13510" x="3155950" y="2768600"/>
          <p14:tracePt t="13527" x="3282950" y="2768600"/>
          <p14:tracePt t="13543" x="3403600" y="2768600"/>
          <p14:tracePt t="13560" x="3530600" y="2768600"/>
          <p14:tracePt t="13577" x="3581400" y="2768600"/>
          <p14:tracePt t="13593" x="3625850" y="2768600"/>
          <p14:tracePt t="13610" x="3657600" y="2768600"/>
          <p14:tracePt t="13627" x="3676650" y="2768600"/>
          <p14:tracePt t="13643" x="3702050" y="2768600"/>
          <p14:tracePt t="13660" x="3721100" y="2774950"/>
          <p14:tracePt t="13677" x="3759200" y="2774950"/>
          <p14:tracePt t="13693" x="3803650" y="2787650"/>
          <p14:tracePt t="13710" x="3854450" y="2787650"/>
          <p14:tracePt t="13727" x="3937000" y="2787650"/>
          <p14:tracePt t="13743" x="4000500" y="2787650"/>
          <p14:tracePt t="13760" x="4095750" y="2787650"/>
          <p14:tracePt t="13777" x="4184650" y="2787650"/>
          <p14:tracePt t="13793" x="4273550" y="2787650"/>
          <p14:tracePt t="13810" x="4394200" y="2800350"/>
          <p14:tracePt t="13827" x="4489450" y="2819400"/>
          <p14:tracePt t="13843" x="4584700" y="2832100"/>
          <p14:tracePt t="13860" x="4711700" y="2838450"/>
          <p14:tracePt t="13877" x="4838700" y="2851150"/>
          <p14:tracePt t="13893" x="4953000" y="2876550"/>
          <p14:tracePt t="13910" x="5048250" y="2895600"/>
          <p14:tracePt t="13927" x="5099050" y="2895600"/>
          <p14:tracePt t="13943" x="5156200" y="2895600"/>
          <p14:tracePt t="13960" x="5200650" y="2895600"/>
          <p14:tracePt t="13977" x="5245100" y="2895600"/>
          <p14:tracePt t="13994" x="5283200" y="2895600"/>
          <p14:tracePt t="14011" x="5346700" y="2895600"/>
          <p14:tracePt t="14027" x="5403850" y="2895600"/>
          <p14:tracePt t="14044" x="5448300" y="2895600"/>
          <p14:tracePt t="14060" x="5505450" y="2895600"/>
          <p14:tracePt t="14077" x="5575300" y="2882900"/>
          <p14:tracePt t="14093" x="5607050" y="2876550"/>
          <p14:tracePt t="14110" x="5676900" y="2857500"/>
          <p14:tracePt t="14127" x="5721350" y="2857500"/>
          <p14:tracePt t="14143" x="5772150" y="2825750"/>
          <p14:tracePt t="14160" x="5816600" y="2806700"/>
          <p14:tracePt t="14177" x="5842000" y="2800350"/>
          <p14:tracePt t="14193" x="5867400" y="2781300"/>
          <p14:tracePt t="14211" x="5899150" y="2774950"/>
          <p14:tracePt t="14227" x="5905500" y="2768600"/>
          <p14:tracePt t="14244" x="5930900" y="2755900"/>
          <p14:tracePt t="14260" x="5937250" y="2755900"/>
          <p14:tracePt t="14277" x="5943600" y="2755900"/>
          <p14:tracePt t="14299" x="5949950" y="2755900"/>
          <p14:tracePt t="14571" x="5956300" y="2755900"/>
          <p14:tracePt t="14579" x="5975350" y="2755900"/>
          <p14:tracePt t="14594" x="6000750" y="2743200"/>
          <p14:tracePt t="14611" x="6076950" y="2736850"/>
          <p14:tracePt t="14627" x="6134100" y="2736850"/>
          <p14:tracePt t="14644" x="6178550" y="2736850"/>
          <p14:tracePt t="14660" x="6229350" y="2736850"/>
          <p14:tracePt t="14677" x="6286500" y="2736850"/>
          <p14:tracePt t="14694" x="6318250" y="2736850"/>
          <p14:tracePt t="14710" x="6343650" y="2736850"/>
          <p14:tracePt t="14727" x="6350000" y="2736850"/>
          <p14:tracePt t="14744" x="6356350" y="2736850"/>
          <p14:tracePt t="14931" x="6394450" y="2736850"/>
          <p14:tracePt t="14939" x="6432550" y="2736850"/>
          <p14:tracePt t="14947" x="6470650" y="2736850"/>
          <p14:tracePt t="14960" x="6527800" y="2724150"/>
          <p14:tracePt t="14977" x="6654800" y="2698750"/>
          <p14:tracePt t="14994" x="6813550" y="2673350"/>
          <p14:tracePt t="15011" x="7137400" y="2622550"/>
          <p14:tracePt t="15027" x="7245350" y="2609850"/>
          <p14:tracePt t="15044" x="7327900" y="2603500"/>
          <p14:tracePt t="15061" x="7359650" y="2603500"/>
          <p14:tracePt t="15077" x="7372350" y="2603500"/>
          <p14:tracePt t="15094" x="7378700" y="2590800"/>
          <p14:tracePt t="15251" x="7378700" y="2597150"/>
          <p14:tracePt t="15259" x="7378700" y="2609850"/>
          <p14:tracePt t="15277" x="7378700" y="2635250"/>
          <p14:tracePt t="15294" x="7327900" y="2673350"/>
          <p14:tracePt t="15310" x="7296150" y="2686050"/>
          <p14:tracePt t="15327" x="7251700" y="2711450"/>
          <p14:tracePt t="15344" x="7169150" y="2743200"/>
          <p14:tracePt t="15360" x="7099300" y="2762250"/>
          <p14:tracePt t="15377" x="7004050" y="2762250"/>
          <p14:tracePt t="15394" x="6781800" y="2762250"/>
          <p14:tracePt t="15411" x="6235700" y="2762250"/>
          <p14:tracePt t="15427" x="5524500" y="2762250"/>
          <p14:tracePt t="15444" x="4603750" y="2762250"/>
          <p14:tracePt t="15461" x="3683000" y="2787650"/>
          <p14:tracePt t="15477" x="2870200" y="2787650"/>
          <p14:tracePt t="15494" x="2305050" y="2863850"/>
          <p14:tracePt t="15511" x="1892300" y="2940050"/>
          <p14:tracePt t="15527" x="1663700" y="2965450"/>
          <p14:tracePt t="15544" x="1536700" y="2990850"/>
          <p14:tracePt t="15561" x="1422400" y="3022600"/>
          <p14:tracePt t="15577" x="1320800" y="3060700"/>
          <p14:tracePt t="15594" x="1238250" y="3079750"/>
          <p14:tracePt t="15611" x="1111250" y="3111500"/>
          <p14:tracePt t="15627" x="1022350" y="3117850"/>
          <p14:tracePt t="15644" x="908050" y="3155950"/>
          <p14:tracePt t="15660" x="793750" y="3168650"/>
          <p14:tracePt t="15677" x="679450" y="3213100"/>
          <p14:tracePt t="15694" x="609600" y="3232150"/>
          <p14:tracePt t="15711" x="558800" y="3270250"/>
          <p14:tracePt t="15727" x="546100" y="3289300"/>
          <p14:tracePt t="15744" x="546100" y="3302000"/>
          <p14:tracePt t="15761" x="546100" y="3308350"/>
          <p14:tracePt t="15777" x="546100" y="3314700"/>
          <p14:tracePt t="15794" x="546100" y="3333750"/>
          <p14:tracePt t="15811" x="571500" y="3346450"/>
          <p14:tracePt t="15827" x="628650" y="3346450"/>
          <p14:tracePt t="15844" x="730250" y="3346450"/>
          <p14:tracePt t="15861" x="920750" y="3346450"/>
          <p14:tracePt t="15877" x="1168400" y="3346450"/>
          <p14:tracePt t="15894" x="1460500" y="3346450"/>
          <p14:tracePt t="15910" x="1701800" y="3346450"/>
          <p14:tracePt t="15927" x="1924050" y="3346450"/>
          <p14:tracePt t="15944" x="2120900" y="3346450"/>
          <p14:tracePt t="15961" x="2279650" y="3327400"/>
          <p14:tracePt t="15977" x="2406650" y="3314700"/>
          <p14:tracePt t="15994" x="2501900" y="3308350"/>
          <p14:tracePt t="16011" x="2609850" y="3289300"/>
          <p14:tracePt t="16027" x="2667000" y="3276600"/>
          <p14:tracePt t="16044" x="2724150" y="3270250"/>
          <p14:tracePt t="16061" x="2800350" y="3270250"/>
          <p14:tracePt t="16077" x="2927350" y="3257550"/>
          <p14:tracePt t="16094" x="3041650" y="3232150"/>
          <p14:tracePt t="16111" x="3149600" y="3219450"/>
          <p14:tracePt t="16127" x="3244850" y="3213100"/>
          <p14:tracePt t="16144" x="3308350" y="3200400"/>
          <p14:tracePt t="16161" x="3378200" y="3181350"/>
          <p14:tracePt t="16177" x="3448050" y="3168650"/>
          <p14:tracePt t="16194" x="3492500" y="3162300"/>
          <p14:tracePt t="16211" x="3530600" y="3155950"/>
          <p14:tracePt t="16227" x="3556000" y="3136900"/>
          <p14:tracePt t="16244" x="3581400" y="3124200"/>
          <p14:tracePt t="16261" x="3613150" y="3124200"/>
          <p14:tracePt t="16277" x="3644900" y="3124200"/>
          <p14:tracePt t="16294" x="3689350" y="3124200"/>
          <p14:tracePt t="16311" x="3746500" y="3117850"/>
          <p14:tracePt t="16327" x="3822700" y="3105150"/>
          <p14:tracePt t="16344" x="3917950" y="3086100"/>
          <p14:tracePt t="16361" x="3987800" y="3073400"/>
          <p14:tracePt t="16377" x="4051300" y="3073400"/>
          <p14:tracePt t="16394" x="4102100" y="3067050"/>
          <p14:tracePt t="16411" x="4140200" y="3067050"/>
          <p14:tracePt t="16427" x="4165600" y="3067050"/>
          <p14:tracePt t="16444" x="4197350" y="3067050"/>
          <p14:tracePt t="16461" x="4241800" y="3067050"/>
          <p14:tracePt t="16477" x="4273550" y="3067050"/>
          <p14:tracePt t="16494" x="4305300" y="3067050"/>
          <p14:tracePt t="16511" x="4375150" y="3067050"/>
          <p14:tracePt t="16527" x="4438650" y="3067050"/>
          <p14:tracePt t="16544" x="4521200" y="3079750"/>
          <p14:tracePt t="16561" x="4578350" y="3092450"/>
          <p14:tracePt t="16577" x="4648200" y="3098800"/>
          <p14:tracePt t="16594" x="4692650" y="3098800"/>
          <p14:tracePt t="16611" x="4762500" y="3111500"/>
          <p14:tracePt t="16627" x="4800600" y="3130550"/>
          <p14:tracePt t="16644" x="4845050" y="3130550"/>
          <p14:tracePt t="16661" x="4857750" y="3130550"/>
          <p14:tracePt t="16677" x="4883150" y="3130550"/>
          <p14:tracePt t="16694" x="4927600" y="3136900"/>
          <p14:tracePt t="16711" x="4953000" y="3143250"/>
          <p14:tracePt t="16727" x="4984750" y="3143250"/>
          <p14:tracePt t="16744" x="5022850" y="3155950"/>
          <p14:tracePt t="16761" x="5054600" y="3175000"/>
          <p14:tracePt t="16777" x="5080000" y="3175000"/>
          <p14:tracePt t="16794" x="5143500" y="3181350"/>
          <p14:tracePt t="16811" x="5168900" y="3181350"/>
          <p14:tracePt t="16811" x="5207000" y="3181350"/>
          <p14:tracePt t="16827" x="5251450" y="3181350"/>
          <p14:tracePt t="16844" x="5308600" y="3181350"/>
          <p14:tracePt t="16861" x="5359400" y="3181350"/>
          <p14:tracePt t="16877" x="5403850" y="3181350"/>
          <p14:tracePt t="16894" x="5448300" y="3181350"/>
          <p14:tracePt t="16911" x="5492750" y="3181350"/>
          <p14:tracePt t="16927" x="5549900" y="3181350"/>
          <p14:tracePt t="16944" x="5607050" y="3181350"/>
          <p14:tracePt t="16961" x="5664200" y="3181350"/>
          <p14:tracePt t="16978" x="5715000" y="3181350"/>
          <p14:tracePt t="16994" x="5784850" y="3181350"/>
          <p14:tracePt t="17011" x="5842000" y="3181350"/>
          <p14:tracePt t="17028" x="5880100" y="3181350"/>
          <p14:tracePt t="17044" x="5924550" y="3181350"/>
          <p14:tracePt t="17061" x="5956300" y="3181350"/>
          <p14:tracePt t="17078" x="6000750" y="3194050"/>
          <p14:tracePt t="17094" x="6026150" y="3200400"/>
          <p14:tracePt t="17111" x="6070600" y="3200400"/>
          <p14:tracePt t="17128" x="6127750" y="3219450"/>
          <p14:tracePt t="17144" x="6159500" y="3219450"/>
          <p14:tracePt t="17161" x="6203950" y="3232150"/>
          <p14:tracePt t="17178" x="6248400" y="3232150"/>
          <p14:tracePt t="17194" x="6292850" y="3238500"/>
          <p14:tracePt t="17211" x="6356350" y="3244850"/>
          <p14:tracePt t="17228" x="6426200" y="3257550"/>
          <p14:tracePt t="17244" x="6457950" y="3263900"/>
          <p14:tracePt t="17261" x="6502400" y="3263900"/>
          <p14:tracePt t="17277" x="6559550" y="3263900"/>
          <p14:tracePt t="17294" x="6604000" y="3263900"/>
          <p14:tracePt t="17311" x="6654800" y="3263900"/>
          <p14:tracePt t="17328" x="6724650" y="3263900"/>
          <p14:tracePt t="17344" x="6781800" y="3263900"/>
          <p14:tracePt t="17361" x="6826250" y="3263900"/>
          <p14:tracePt t="17378" x="6858000" y="3263900"/>
          <p14:tracePt t="17394" x="6915150" y="3244850"/>
          <p14:tracePt t="17411" x="6953250" y="3244850"/>
          <p14:tracePt t="17428" x="6985000" y="3244850"/>
          <p14:tracePt t="17444" x="7004050" y="3244850"/>
          <p14:tracePt t="17461" x="7042150" y="3244850"/>
          <p14:tracePt t="17478" x="7099300" y="3244850"/>
          <p14:tracePt t="17494" x="7175500" y="3244850"/>
          <p14:tracePt t="17511" x="7270750" y="3244850"/>
          <p14:tracePt t="17528" x="7346950" y="3244850"/>
          <p14:tracePt t="17544" x="7423150" y="3244850"/>
          <p14:tracePt t="17561" x="7531100" y="3244850"/>
          <p14:tracePt t="17578" x="7594600" y="3244850"/>
          <p14:tracePt t="17594" x="7670800" y="3244850"/>
          <p14:tracePt t="17611" x="7727950" y="3225800"/>
          <p14:tracePt t="17628" x="7734300" y="3225800"/>
          <p14:tracePt t="18012" x="7721600" y="3213100"/>
          <p14:tracePt t="18027" x="7715250" y="3213100"/>
          <p14:tracePt t="18035" x="7708900" y="3232150"/>
          <p14:tracePt t="18044" x="7677150" y="3276600"/>
          <p14:tracePt t="18061" x="7524750" y="3352800"/>
          <p14:tracePt t="18078" x="7353300" y="3429000"/>
          <p14:tracePt t="18094" x="7181850" y="3536950"/>
          <p14:tracePt t="18111" x="7023100" y="3638550"/>
          <p14:tracePt t="18128" x="6864350" y="3746500"/>
          <p14:tracePt t="18144" x="6642100" y="3867150"/>
          <p14:tracePt t="18161" x="6407150" y="3968750"/>
          <p14:tracePt t="18178" x="6083300" y="4102100"/>
          <p14:tracePt t="18194" x="5708650" y="4191000"/>
          <p14:tracePt t="18212" x="5099050" y="4318000"/>
          <p14:tracePt t="18228" x="4679950" y="4349750"/>
          <p14:tracePt t="18245" x="4330700" y="4381500"/>
          <p14:tracePt t="18261" x="4070350" y="4381500"/>
          <p14:tracePt t="18278" x="3873500" y="4375150"/>
          <p14:tracePt t="18294" x="3733800" y="4362450"/>
          <p14:tracePt t="18311" x="3587750" y="4324350"/>
          <p14:tracePt t="18328" x="3454400" y="4298950"/>
          <p14:tracePt t="18344" x="3340100" y="4254500"/>
          <p14:tracePt t="18361" x="3270250" y="4241800"/>
          <p14:tracePt t="18378" x="3219450" y="4210050"/>
          <p14:tracePt t="18394" x="3187700" y="4197350"/>
          <p14:tracePt t="18411" x="3155950" y="4184650"/>
          <p14:tracePt t="18428" x="3117850" y="4171950"/>
          <p14:tracePt t="18444" x="3073400" y="4159250"/>
          <p14:tracePt t="18461" x="3016250" y="4146550"/>
          <p14:tracePt t="18478" x="2959100" y="4121150"/>
          <p14:tracePt t="18494" x="2882900" y="4102100"/>
          <p14:tracePt t="18511" x="2794000" y="4057650"/>
          <p14:tracePt t="18528" x="2692400" y="4013200"/>
          <p14:tracePt t="18544" x="2571750" y="3937000"/>
          <p14:tracePt t="18561" x="2470150" y="3879850"/>
          <p14:tracePt t="18578" x="2330450" y="3803650"/>
          <p14:tracePt t="18594" x="2228850" y="3759200"/>
          <p14:tracePt t="18612" x="2101850" y="3702050"/>
          <p14:tracePt t="18628" x="2019300" y="3695700"/>
          <p14:tracePt t="18645" x="1974850" y="3663950"/>
          <p14:tracePt t="18661" x="1936750" y="3644900"/>
          <p14:tracePt t="18678" x="1924050" y="3638550"/>
          <p14:tracePt t="18695" x="1911350" y="3632200"/>
          <p14:tracePt t="18711" x="1905000" y="3625850"/>
          <p14:tracePt t="18804" x="1892300" y="3619500"/>
          <p14:tracePt t="18852" x="1898650" y="3600450"/>
          <p14:tracePt t="18876" x="1905000" y="3594100"/>
          <p14:tracePt t="18892" x="1911350" y="3587750"/>
          <p14:tracePt t="18900" x="1930400" y="3575050"/>
          <p14:tracePt t="18911" x="1936750" y="3568700"/>
          <p14:tracePt t="18928" x="1981200" y="3543300"/>
          <p14:tracePt t="18945" x="2019300" y="3536950"/>
          <p14:tracePt t="18961" x="2089150" y="3517900"/>
          <p14:tracePt t="18978" x="2197100" y="3479800"/>
          <p14:tracePt t="18995" x="2413000" y="3454400"/>
          <p14:tracePt t="19012" x="2647950" y="3416300"/>
          <p14:tracePt t="19028" x="2755900" y="3403600"/>
          <p14:tracePt t="19045" x="2838450" y="3397250"/>
          <p14:tracePt t="19061" x="2895600" y="3371850"/>
          <p14:tracePt t="19078" x="2927350" y="3371850"/>
          <p14:tracePt t="19095" x="2959100" y="3371850"/>
          <p14:tracePt t="19111" x="3016250" y="3371850"/>
          <p14:tracePt t="19128" x="3048000" y="3371850"/>
          <p14:tracePt t="19144" x="3092450" y="3371850"/>
          <p14:tracePt t="19161" x="3124200" y="3371850"/>
          <p14:tracePt t="19178" x="3194050" y="3371850"/>
          <p14:tracePt t="19195" x="3282950" y="3371850"/>
          <p14:tracePt t="19212" x="3416300" y="3371850"/>
          <p14:tracePt t="19228" x="3479800" y="3371850"/>
          <p14:tracePt t="19245" x="3549650" y="3378200"/>
          <p14:tracePt t="19261" x="3594100" y="3378200"/>
          <p14:tracePt t="19278" x="3625850" y="3378200"/>
          <p14:tracePt t="19295" x="3670300" y="3384550"/>
          <p14:tracePt t="19312" x="3689350" y="3390900"/>
          <p14:tracePt t="19328" x="3714750" y="3390900"/>
          <p14:tracePt t="19345" x="3727450" y="3390900"/>
          <p14:tracePt t="19361" x="3752850" y="3403600"/>
          <p14:tracePt t="19378" x="3759200" y="3409950"/>
          <p14:tracePt t="19395" x="3765550" y="3416300"/>
          <p14:tracePt t="19412" x="3790950" y="3454400"/>
          <p14:tracePt t="19428" x="3797300" y="3479800"/>
          <p14:tracePt t="19445" x="3803650" y="3505200"/>
          <p14:tracePt t="19461" x="3810000" y="3517900"/>
          <p14:tracePt t="19478" x="3829050" y="3536950"/>
          <p14:tracePt t="19516" x="3835400" y="3543300"/>
          <p14:tracePt t="19628" x="3841750" y="3543300"/>
          <p14:tracePt t="19636" x="3860800" y="3524250"/>
          <p14:tracePt t="19645" x="3879850" y="3517900"/>
          <p14:tracePt t="19662" x="3937000" y="3486150"/>
          <p14:tracePt t="19678" x="3975100" y="3467100"/>
          <p14:tracePt t="19695" x="3981450" y="3467100"/>
          <p14:tracePt t="19711" x="3994150" y="3467100"/>
          <p14:tracePt t="19728" x="4000500" y="3467100"/>
          <p14:tracePt t="19764" x="4006850" y="3467100"/>
          <p14:tracePt t="19780" x="4019550" y="3467100"/>
          <p14:tracePt t="19796" x="4032250" y="3467100"/>
          <p14:tracePt t="19804" x="4038600" y="3467100"/>
          <p14:tracePt t="19820" x="4044950" y="3467100"/>
          <p14:tracePt t="19828" x="4057650" y="3467100"/>
          <p14:tracePt t="19845" x="4083050" y="3467100"/>
          <p14:tracePt t="19862" x="4095750" y="3473450"/>
          <p14:tracePt t="19878" x="4108450" y="3479800"/>
          <p14:tracePt t="19900" x="4114800" y="3479800"/>
          <p14:tracePt t="19916" x="4127500" y="3486150"/>
          <p14:tracePt t="20076" x="4133850" y="3486150"/>
          <p14:tracePt t="20108" x="4152900" y="3486150"/>
          <p14:tracePt t="20124" x="4171950" y="3498850"/>
          <p14:tracePt t="20148" x="4178300" y="3505200"/>
          <p14:tracePt t="20172" x="4178300" y="3511550"/>
          <p14:tracePt t="20180" x="4178300" y="3517900"/>
          <p14:tracePt t="20195" x="4184650" y="3524250"/>
          <p14:tracePt t="20212" x="4184650" y="3530600"/>
          <p14:tracePt t="20340" x="4184650" y="3536950"/>
          <p14:tracePt t="20380" x="4165600" y="3536950"/>
          <p14:tracePt t="20420" x="4165600" y="3530600"/>
          <p14:tracePt t="20508" x="4165600" y="3524250"/>
          <p14:tracePt t="20532" x="4178300" y="3524250"/>
          <p14:tracePt t="20540" x="4191000" y="3524250"/>
          <p14:tracePt t="20548" x="4197350" y="3524250"/>
          <p14:tracePt t="20562" x="4216400" y="3524250"/>
          <p14:tracePt t="20578" x="4260850" y="3524250"/>
          <p14:tracePt t="20595" x="4337050" y="3524250"/>
          <p14:tracePt t="20612" x="4483100" y="3498850"/>
          <p14:tracePt t="20628" x="4565650" y="3492500"/>
          <p14:tracePt t="20645" x="4660900" y="3467100"/>
          <p14:tracePt t="20662" x="4718050" y="3460750"/>
          <p14:tracePt t="20678" x="4781550" y="3460750"/>
          <p14:tracePt t="20695" x="4826000" y="3454400"/>
          <p14:tracePt t="20712" x="4870450" y="3454400"/>
          <p14:tracePt t="20728" x="4895850" y="3454400"/>
          <p14:tracePt t="20745" x="4933950" y="3454400"/>
          <p14:tracePt t="20762" x="4972050" y="3454400"/>
          <p14:tracePt t="20778" x="5016500" y="3454400"/>
          <p14:tracePt t="20795" x="5048250" y="3454400"/>
          <p14:tracePt t="20812" x="5105400" y="3454400"/>
          <p14:tracePt t="20812" x="5143500" y="3454400"/>
          <p14:tracePt t="20828" x="5213350" y="3454400"/>
          <p14:tracePt t="20845" x="5276850" y="3454400"/>
          <p14:tracePt t="20862" x="5321300" y="3454400"/>
          <p14:tracePt t="20879" x="5365750" y="3454400"/>
          <p14:tracePt t="20895" x="5391150" y="3454400"/>
          <p14:tracePt t="20912" x="5422900" y="3454400"/>
          <p14:tracePt t="20928" x="5454650" y="3454400"/>
          <p14:tracePt t="20945" x="5499100" y="3454400"/>
          <p14:tracePt t="20962" x="5530850" y="3454400"/>
          <p14:tracePt t="20978" x="5588000" y="3441700"/>
          <p14:tracePt t="20995" x="5651500" y="3441700"/>
          <p14:tracePt t="21012" x="5778500" y="3422650"/>
          <p14:tracePt t="21028" x="5829300" y="3422650"/>
          <p14:tracePt t="21045" x="5867400" y="3422650"/>
          <p14:tracePt t="21062" x="5886450" y="3422650"/>
          <p14:tracePt t="21078" x="5911850" y="3422650"/>
          <p14:tracePt t="21095" x="5918200" y="3422650"/>
          <p14:tracePt t="21112" x="5943600" y="3422650"/>
          <p14:tracePt t="21129" x="5949950" y="3422650"/>
          <p14:tracePt t="21145" x="5956300" y="3422650"/>
          <p14:tracePt t="21162" x="5962650" y="3429000"/>
          <p14:tracePt t="21178" x="5981700" y="3429000"/>
          <p14:tracePt t="21195" x="6007100" y="3435350"/>
          <p14:tracePt t="21212" x="6038850" y="3435350"/>
          <p14:tracePt t="21228" x="6070600" y="3435350"/>
          <p14:tracePt t="21245" x="6127750" y="3460750"/>
          <p14:tracePt t="21262" x="6172200" y="3460750"/>
          <p14:tracePt t="21279" x="6248400" y="3460750"/>
          <p14:tracePt t="21295" x="6356350" y="3460750"/>
          <p14:tracePt t="21312" x="6477000" y="3460750"/>
          <p14:tracePt t="21328" x="6654800" y="3460750"/>
          <p14:tracePt t="21345" x="6813550" y="3460750"/>
          <p14:tracePt t="21362" x="6972300" y="3460750"/>
          <p14:tracePt t="21379" x="7080250" y="3460750"/>
          <p14:tracePt t="21395" x="7143750" y="3454400"/>
          <p14:tracePt t="21412" x="7277100" y="3441700"/>
          <p14:tracePt t="21429" x="7340600" y="3441700"/>
          <p14:tracePt t="21445" x="7410450" y="3441700"/>
          <p14:tracePt t="21462" x="7454900" y="3441700"/>
          <p14:tracePt t="21479" x="7480300" y="3441700"/>
          <p14:tracePt t="21495" x="7499350" y="3441700"/>
          <p14:tracePt t="21512" x="7512050" y="3441700"/>
          <p14:tracePt t="21529" x="7531100" y="3441700"/>
          <p14:tracePt t="21545" x="7537450" y="3441700"/>
          <p14:tracePt t="21562" x="7550150" y="3441700"/>
          <p14:tracePt t="21579" x="7569200" y="3441700"/>
          <p14:tracePt t="21595" x="7594600" y="3441700"/>
          <p14:tracePt t="21612" x="7651750" y="3441700"/>
          <p14:tracePt t="21629" x="7708900" y="3441700"/>
          <p14:tracePt t="21645" x="7753350" y="3441700"/>
          <p14:tracePt t="21662" x="7810500" y="3441700"/>
          <p14:tracePt t="21679" x="7867650" y="3441700"/>
          <p14:tracePt t="21695" x="7931150" y="3441700"/>
          <p14:tracePt t="21712" x="7975600" y="3441700"/>
          <p14:tracePt t="21729" x="7981950" y="3441700"/>
          <p14:tracePt t="21745" x="8001000" y="3441700"/>
          <p14:tracePt t="21762" x="8032750" y="3435350"/>
          <p14:tracePt t="21779" x="8039100" y="3429000"/>
          <p14:tracePt t="21795" x="8058150" y="3422650"/>
          <p14:tracePt t="21812" x="8083550" y="3409950"/>
          <p14:tracePt t="21829" x="8089900" y="3403600"/>
          <p14:tracePt t="21884" x="8096250" y="3403600"/>
          <p14:tracePt t="22293" x="8077200" y="3403600"/>
          <p14:tracePt t="22300" x="8064500" y="3403600"/>
          <p14:tracePt t="22312" x="8020050" y="3403600"/>
          <p14:tracePt t="22329" x="7931150" y="3403600"/>
          <p14:tracePt t="22345" x="7791450" y="3403600"/>
          <p14:tracePt t="22362" x="7524750" y="3441700"/>
          <p14:tracePt t="22379" x="7162800" y="3441700"/>
          <p14:tracePt t="22395" x="6654800" y="3460750"/>
          <p14:tracePt t="22412" x="5772150" y="3536950"/>
          <p14:tracePt t="22429" x="5219700" y="3568700"/>
          <p14:tracePt t="22445" x="4718050" y="3644900"/>
          <p14:tracePt t="22462" x="4368800" y="3683000"/>
          <p14:tracePt t="22479" x="4089400" y="3727450"/>
          <p14:tracePt t="22496" x="3829050" y="3771900"/>
          <p14:tracePt t="22512" x="3632200" y="3784600"/>
          <p14:tracePt t="22529" x="3467100" y="3822700"/>
          <p14:tracePt t="22545" x="3384550" y="3835400"/>
          <p14:tracePt t="22562" x="3308350" y="3835400"/>
          <p14:tracePt t="22579" x="3263900" y="3835400"/>
          <p14:tracePt t="22595" x="3232150" y="3835400"/>
          <p14:tracePt t="22612" x="3206750" y="3835400"/>
          <p14:tracePt t="22629" x="3175000" y="3835400"/>
          <p14:tracePt t="22645" x="3143250" y="3835400"/>
          <p14:tracePt t="22662" x="3086100" y="3841750"/>
          <p14:tracePt t="22679" x="3028950" y="3854450"/>
          <p14:tracePt t="22695" x="2959100" y="3873500"/>
          <p14:tracePt t="22712" x="2901950" y="3892550"/>
          <p14:tracePt t="22729" x="2844800" y="3917950"/>
          <p14:tracePt t="22745" x="2813050" y="3937000"/>
          <p14:tracePt t="22762" x="2806700" y="3943350"/>
          <p14:tracePt t="22779" x="2800350" y="3949700"/>
          <p14:tracePt t="22901" x="2800350" y="3943350"/>
          <p14:tracePt t="22917" x="2806700" y="3943350"/>
          <p14:tracePt t="22933" x="2825750" y="3924300"/>
          <p14:tracePt t="22949" x="2838450" y="3924300"/>
          <p14:tracePt t="22957" x="2857500" y="3924300"/>
          <p14:tracePt t="22965" x="2882900" y="3924300"/>
          <p14:tracePt t="22979" x="2901950" y="3917950"/>
          <p14:tracePt t="22996" x="2978150" y="3917950"/>
          <p14:tracePt t="23012" x="3111500" y="3898900"/>
          <p14:tracePt t="23029" x="3225800" y="3873500"/>
          <p14:tracePt t="23046" x="3371850" y="3848100"/>
          <p14:tracePt t="23062" x="3479800" y="3848100"/>
          <p14:tracePt t="23079" x="3568700" y="3816350"/>
          <p14:tracePt t="23096" x="3632200" y="3816350"/>
          <p14:tracePt t="23112" x="3676650" y="3810000"/>
          <p14:tracePt t="23129" x="3702050" y="3797300"/>
          <p14:tracePt t="23146" x="3733800" y="3797300"/>
          <p14:tracePt t="23162" x="3759200" y="3797300"/>
          <p14:tracePt t="23179" x="3784600" y="3790950"/>
          <p14:tracePt t="23196" x="3797300" y="3790950"/>
          <p14:tracePt t="23213" x="3835400" y="3790950"/>
          <p14:tracePt t="23229" x="3854450" y="3790950"/>
          <p14:tracePt t="23246" x="3879850" y="3790950"/>
          <p14:tracePt t="23262" x="3924300" y="3790950"/>
          <p14:tracePt t="23279" x="3975100" y="3790950"/>
          <p14:tracePt t="23296" x="4032250" y="3790950"/>
          <p14:tracePt t="23312" x="4108450" y="3790950"/>
          <p14:tracePt t="23329" x="4178300" y="3790950"/>
          <p14:tracePt t="23346" x="4235450" y="3790950"/>
          <p14:tracePt t="23362" x="4267200" y="3790950"/>
          <p14:tracePt t="23379" x="4292600" y="3790950"/>
          <p14:tracePt t="23396" x="4311650" y="3771900"/>
          <p14:tracePt t="23413" x="4330700" y="3771900"/>
          <p14:tracePt t="23429" x="4349750" y="3771900"/>
          <p14:tracePt t="23453" x="4368800" y="3784600"/>
          <p14:tracePt t="23462" x="4375150" y="3784600"/>
          <p14:tracePt t="23479" x="4394200" y="3784600"/>
          <p14:tracePt t="23496" x="4400550" y="3790950"/>
          <p14:tracePt t="23512" x="4413250" y="3790950"/>
          <p14:tracePt t="23529" x="4425950" y="3790950"/>
          <p14:tracePt t="23546" x="4438650" y="3810000"/>
          <p14:tracePt t="23565" x="4457700" y="3816350"/>
          <p14:tracePt t="23579" x="4464050" y="3816350"/>
          <p14:tracePt t="23596" x="4476750" y="3822700"/>
          <p14:tracePt t="23612" x="4508500" y="3822700"/>
          <p14:tracePt t="23629" x="4540250" y="3829050"/>
          <p14:tracePt t="23646" x="4559300" y="3829050"/>
          <p14:tracePt t="23662" x="4597400" y="3829050"/>
          <p14:tracePt t="23679" x="4629150" y="3829050"/>
          <p14:tracePt t="23696" x="4673600" y="3829050"/>
          <p14:tracePt t="23712" x="4718050" y="3829050"/>
          <p14:tracePt t="23729" x="4775200" y="3829050"/>
          <p14:tracePt t="23746" x="4819650" y="3829050"/>
          <p14:tracePt t="23762" x="4864100" y="3829050"/>
          <p14:tracePt t="23779" x="4895850" y="3829050"/>
          <p14:tracePt t="23796" x="4933950" y="3829050"/>
          <p14:tracePt t="23813" x="4984750" y="3829050"/>
          <p14:tracePt t="23829" x="5003800" y="3829050"/>
          <p14:tracePt t="23846" x="5029200" y="3829050"/>
          <p14:tracePt t="23862" x="5060950" y="3829050"/>
          <p14:tracePt t="23879" x="5092700" y="3829050"/>
          <p14:tracePt t="23896" x="5111750" y="3829050"/>
          <p14:tracePt t="23912" x="5143500" y="3829050"/>
          <p14:tracePt t="23929" x="5175250" y="3829050"/>
          <p14:tracePt t="23946" x="5219700" y="3829050"/>
          <p14:tracePt t="23962" x="5257800" y="3829050"/>
          <p14:tracePt t="23979" x="5302250" y="3829050"/>
          <p14:tracePt t="23996" x="5359400" y="3829050"/>
          <p14:tracePt t="24013" x="5467350" y="3829050"/>
          <p14:tracePt t="24029" x="5556250" y="3829050"/>
          <p14:tracePt t="24046" x="5645150" y="3829050"/>
          <p14:tracePt t="24063" x="5753100" y="3829050"/>
          <p14:tracePt t="24079" x="5816600" y="3829050"/>
          <p14:tracePt t="24096" x="5911850" y="3860800"/>
          <p14:tracePt t="24112" x="5969000" y="3860800"/>
          <p14:tracePt t="24129" x="6051550" y="3873500"/>
          <p14:tracePt t="24146" x="6096000" y="3879850"/>
          <p14:tracePt t="24163" x="6165850" y="3905250"/>
          <p14:tracePt t="24179" x="6197600" y="3905250"/>
          <p14:tracePt t="24196" x="6254750" y="3911600"/>
          <p14:tracePt t="24213" x="6311900" y="3911600"/>
          <p14:tracePt t="24229" x="6337300" y="3917950"/>
          <p14:tracePt t="24246" x="6381750" y="3917950"/>
          <p14:tracePt t="24262" x="6413500" y="3917950"/>
          <p14:tracePt t="24279" x="6445250" y="3917950"/>
          <p14:tracePt t="24296" x="6477000" y="3917950"/>
          <p14:tracePt t="24313" x="6489700" y="3917950"/>
          <p14:tracePt t="24329" x="6502400" y="3917950"/>
          <p14:tracePt t="24346" x="6515100" y="3917950"/>
          <p14:tracePt t="24363" x="6527800" y="3917950"/>
          <p14:tracePt t="24379" x="6534150" y="3917950"/>
          <p14:tracePt t="24709" x="6540500" y="3917950"/>
          <p14:tracePt t="24725" x="6553200" y="3917950"/>
          <p14:tracePt t="24733" x="6565900" y="3917950"/>
          <p14:tracePt t="24749" x="6572250" y="3917950"/>
          <p14:tracePt t="24773" x="6578600" y="3917950"/>
          <p14:tracePt t="24797" x="6591300" y="3917950"/>
          <p14:tracePt t="24829" x="6604000" y="3917950"/>
          <p14:tracePt t="24845" x="6610350" y="3917950"/>
          <p14:tracePt t="24861" x="6616700" y="3917950"/>
          <p14:tracePt t="24869" x="6642100" y="3917950"/>
          <p14:tracePt t="24879" x="6648450" y="3917950"/>
          <p14:tracePt t="24896" x="6673850" y="3917950"/>
          <p14:tracePt t="24913" x="6718300" y="3917950"/>
          <p14:tracePt t="24929" x="6750050" y="3917950"/>
          <p14:tracePt t="24946" x="6807200" y="3917950"/>
          <p14:tracePt t="24963" x="6864350" y="3917950"/>
          <p14:tracePt t="24979" x="6908800" y="3917950"/>
          <p14:tracePt t="24996" x="6953250" y="3917950"/>
          <p14:tracePt t="25013" x="6991350" y="3917950"/>
          <p14:tracePt t="25029" x="6997700" y="3911600"/>
          <p14:tracePt t="25125" x="7004050" y="3911600"/>
          <p14:tracePt t="25197" x="7023100" y="3911600"/>
          <p14:tracePt t="25221" x="7029450" y="3911600"/>
          <p14:tracePt t="25229" x="7035800" y="3911600"/>
          <p14:tracePt t="25237" x="7042150" y="3905250"/>
          <p14:tracePt t="25253" x="7048500" y="3892550"/>
          <p14:tracePt t="25263" x="7061200" y="3892550"/>
          <p14:tracePt t="25279" x="7067550" y="3892550"/>
          <p14:tracePt t="25301" x="7073900" y="3892550"/>
          <p14:tracePt t="25317" x="7080250" y="3886200"/>
          <p14:tracePt t="25341" x="7105650" y="3886200"/>
          <p14:tracePt t="25349" x="7112000" y="3886200"/>
          <p14:tracePt t="25365" x="7131050" y="3873500"/>
          <p14:tracePt t="25379" x="7137400" y="3873500"/>
          <p14:tracePt t="25396" x="7143750" y="3873500"/>
          <p14:tracePt t="26062" x="7162800" y="3873500"/>
          <p14:tracePt t="26093" x="7162800" y="3879850"/>
          <p14:tracePt t="26550" x="7169150" y="3886200"/>
          <p14:tracePt t="26557" x="7181850" y="3886200"/>
          <p14:tracePt t="26566" x="7219950" y="3886200"/>
          <p14:tracePt t="26580" x="7277100" y="3886200"/>
          <p14:tracePt t="26596" x="7391400" y="3860800"/>
          <p14:tracePt t="26613" x="7537450" y="3860800"/>
          <p14:tracePt t="26630" x="7613650" y="3860800"/>
          <p14:tracePt t="26646" x="7670800" y="3860800"/>
          <p14:tracePt t="26663" x="7715250" y="3860800"/>
          <p14:tracePt t="26680" x="7759700" y="3879850"/>
          <p14:tracePt t="26696" x="7785100" y="3879850"/>
          <p14:tracePt t="26713" x="7797800" y="3879850"/>
          <p14:tracePt t="26730" x="7816850" y="3879850"/>
          <p14:tracePt t="26746" x="7829550" y="3879850"/>
          <p14:tracePt t="26763" x="7835900" y="3879850"/>
          <p14:tracePt t="26780" x="7854950" y="3879850"/>
          <p14:tracePt t="26796" x="7861300" y="3879850"/>
          <p14:tracePt t="26813" x="7867650" y="3879850"/>
          <p14:tracePt t="26926" x="7874000" y="3879850"/>
          <p14:tracePt t="26966" x="7899400" y="3886200"/>
          <p14:tracePt t="26982" x="7905750" y="3898900"/>
          <p14:tracePt t="27038" x="7912100" y="3898900"/>
          <p14:tracePt t="27046" x="7924800" y="3905250"/>
          <p14:tracePt t="27086" x="7931150" y="3905250"/>
          <p14:tracePt t="27102" x="7937500" y="3905250"/>
          <p14:tracePt t="27630" x="7899400" y="3905250"/>
          <p14:tracePt t="27638" x="7886700" y="3905250"/>
          <p14:tracePt t="27647" x="7842250" y="3905250"/>
          <p14:tracePt t="27675" x="7715250" y="3917950"/>
          <p14:tracePt t="27680" x="7683500" y="3924300"/>
          <p14:tracePt t="27697" x="7639050" y="3924300"/>
          <p14:tracePt t="27713" x="7594600" y="3943350"/>
          <p14:tracePt t="27730" x="7562850" y="3956050"/>
          <p14:tracePt t="27747" x="7518400" y="3956050"/>
          <p14:tracePt t="27763" x="7423150" y="3975100"/>
          <p14:tracePt t="27780" x="7239000" y="4000500"/>
          <p14:tracePt t="27797" x="7016750" y="4013200"/>
          <p14:tracePt t="27814" x="6597650" y="4025900"/>
          <p14:tracePt t="27830" x="6324600" y="4025900"/>
          <p14:tracePt t="27847" x="6115050" y="4025900"/>
          <p14:tracePt t="27863" x="5956300" y="4025900"/>
          <p14:tracePt t="27880" x="5886450" y="4038600"/>
          <p14:tracePt t="27897" x="5835650" y="4057650"/>
          <p14:tracePt t="27913" x="5721350" y="4089400"/>
          <p14:tracePt t="27930" x="5607050" y="4127500"/>
          <p14:tracePt t="27947" x="5461000" y="4178300"/>
          <p14:tracePt t="27963" x="5295900" y="4203700"/>
          <p14:tracePt t="27980" x="5200650" y="4241800"/>
          <p14:tracePt t="27997" x="5143500" y="4248150"/>
          <p14:tracePt t="28013" x="5092700" y="4248150"/>
          <p14:tracePt t="28014" x="5048250" y="4260850"/>
          <p14:tracePt t="28030" x="4959350" y="4260850"/>
          <p14:tracePt t="28047" x="4832350" y="4260850"/>
          <p14:tracePt t="28063" x="4641850" y="4260850"/>
          <p14:tracePt t="28080" x="4432300" y="4273550"/>
          <p14:tracePt t="28097" x="4210050" y="4273550"/>
          <p14:tracePt t="28113" x="4051300" y="4273550"/>
          <p14:tracePt t="28130" x="3956050" y="4273550"/>
          <p14:tracePt t="28147" x="3911600" y="4267200"/>
          <p14:tracePt t="28163" x="3886200" y="4254500"/>
          <p14:tracePt t="28180" x="3873500" y="4235450"/>
          <p14:tracePt t="28197" x="3860800" y="4222750"/>
          <p14:tracePt t="28214" x="3854450" y="4197350"/>
          <p14:tracePt t="28230" x="3835400" y="4165600"/>
          <p14:tracePt t="28247" x="3835400" y="4159250"/>
          <p14:tracePt t="28264" x="3835400" y="4127500"/>
          <p14:tracePt t="28280" x="3835400" y="4083050"/>
          <p14:tracePt t="28297" x="3835400" y="4038600"/>
          <p14:tracePt t="28313" x="3835400" y="3994150"/>
          <p14:tracePt t="28330" x="3841750" y="3962400"/>
          <p14:tracePt t="28347" x="3848100" y="3911600"/>
          <p14:tracePt t="28363" x="3879850" y="3854450"/>
          <p14:tracePt t="28380" x="3886200" y="3829050"/>
          <p14:tracePt t="28397" x="3898900" y="3778250"/>
          <p14:tracePt t="28414" x="3930650" y="3727450"/>
          <p14:tracePt t="28430" x="3949700" y="3695700"/>
          <p14:tracePt t="28447" x="3975100" y="3644900"/>
          <p14:tracePt t="28463" x="4013200" y="3613150"/>
          <p14:tracePt t="28480" x="4076700" y="3536950"/>
          <p14:tracePt t="28497" x="4108450" y="3511550"/>
          <p14:tracePt t="28513" x="4159250" y="3473450"/>
          <p14:tracePt t="28530" x="4197350" y="3416300"/>
          <p14:tracePt t="28547" x="4235450" y="3378200"/>
          <p14:tracePt t="28564" x="4260850" y="3359150"/>
          <p14:tracePt t="28580" x="4273550" y="3346450"/>
          <p14:tracePt t="28597" x="4286250" y="3346450"/>
          <p14:tracePt t="28614" x="4298950" y="3346450"/>
          <p14:tracePt t="28638" x="4305300" y="3346450"/>
          <p14:tracePt t="28654" x="4324350" y="3346450"/>
          <p14:tracePt t="28694" x="4330700" y="3346450"/>
          <p14:tracePt t="28814" x="4318000" y="3346450"/>
          <p14:tracePt t="28870" x="4305300" y="3346450"/>
          <p14:tracePt t="29774" x="4298950" y="3346450"/>
          <p14:tracePt t="29846" x="4298950" y="3340100"/>
          <p14:tracePt t="29926" x="4292600" y="3327400"/>
          <p14:tracePt t="30167" x="4292600" y="3359150"/>
          <p14:tracePt t="30174" x="4292600" y="3409950"/>
          <p14:tracePt t="30182" x="4292600" y="3498850"/>
          <p14:tracePt t="30197" x="4292600" y="3600450"/>
          <p14:tracePt t="30214" x="4292600" y="3898900"/>
          <p14:tracePt t="30231" x="4279900" y="4108450"/>
          <p14:tracePt t="30247" x="4267200" y="4254500"/>
          <p14:tracePt t="30264" x="4241800" y="4413250"/>
          <p14:tracePt t="30281" x="4229100" y="4483100"/>
          <p14:tracePt t="30297" x="4229100" y="4527550"/>
          <p14:tracePt t="30314" x="4229100" y="4559300"/>
          <p14:tracePt t="30331" x="4229100" y="4565650"/>
          <p14:tracePt t="30347" x="4229100" y="4591050"/>
          <p14:tracePt t="30364" x="4248150" y="4591050"/>
          <p14:tracePt t="30381" x="4286250" y="4591050"/>
          <p14:tracePt t="30397" x="4311650" y="4591050"/>
          <p14:tracePt t="30414" x="4375150" y="4591050"/>
          <p14:tracePt t="30431" x="4406900" y="4591050"/>
          <p14:tracePt t="30447" x="4502150" y="4578350"/>
          <p14:tracePt t="30464" x="4603750" y="4546600"/>
          <p14:tracePt t="30481" x="4730750" y="4508500"/>
          <p14:tracePt t="30497" x="4895850" y="4483100"/>
          <p14:tracePt t="30514" x="5054600" y="4483100"/>
          <p14:tracePt t="30531" x="5308600" y="4483100"/>
          <p14:tracePt t="30547" x="5607050" y="4483100"/>
          <p14:tracePt t="30564" x="5930900" y="4483100"/>
          <p14:tracePt t="30581" x="6261100" y="4483100"/>
          <p14:tracePt t="30597" x="6534150" y="4483100"/>
          <p14:tracePt t="30614" x="6781800" y="4483100"/>
          <p14:tracePt t="30631" x="6826250" y="4483100"/>
          <p14:tracePt t="30647" x="6838950" y="4483100"/>
          <p14:tracePt t="30664" x="6851650" y="4483100"/>
          <p14:tracePt t="30681" x="6858000" y="4489450"/>
          <p14:tracePt t="30697" x="6864350" y="4495800"/>
          <p14:tracePt t="30714" x="6864350" y="4502150"/>
          <p14:tracePt t="30731" x="6864350" y="4514850"/>
          <p14:tracePt t="30747" x="6864350" y="4527550"/>
          <p14:tracePt t="30764" x="6864350" y="4552950"/>
          <p14:tracePt t="30781" x="6864350" y="4584700"/>
          <p14:tracePt t="30797" x="6864350" y="4629150"/>
          <p14:tracePt t="30814" x="6864350" y="4686300"/>
          <p14:tracePt t="30831" x="6864350" y="4711700"/>
          <p14:tracePt t="30847" x="6864350" y="4724400"/>
          <p14:tracePt t="30864" x="6858000" y="4730750"/>
          <p14:tracePt t="30894" x="6858000" y="4749800"/>
          <p14:tracePt t="30902" x="6845300" y="4768850"/>
          <p14:tracePt t="30918" x="6845300" y="4775200"/>
          <p14:tracePt t="30931" x="6838950" y="4787900"/>
          <p14:tracePt t="30948" x="6813550" y="4819650"/>
          <p14:tracePt t="30964" x="6775450" y="4838700"/>
          <p14:tracePt t="30981" x="6705600" y="4870450"/>
          <p14:tracePt t="30997" x="6527800" y="4908550"/>
          <p14:tracePt t="31014" x="6007100" y="4921250"/>
          <p14:tracePt t="31031" x="5626100" y="4921250"/>
          <p14:tracePt t="31047" x="5384800" y="4921250"/>
          <p14:tracePt t="31064" x="5257800" y="4921250"/>
          <p14:tracePt t="31081" x="5238750" y="4921250"/>
          <p14:tracePt t="31143" x="5238750" y="4914900"/>
          <p14:tracePt t="31151" x="5257800" y="4914900"/>
          <p14:tracePt t="31158" x="5270500" y="4914900"/>
          <p14:tracePt t="31167" x="5321300" y="4914900"/>
          <p14:tracePt t="31181" x="5397500" y="4902200"/>
          <p14:tracePt t="31197" x="5594350" y="4876800"/>
          <p14:tracePt t="31214" x="5873750" y="4832350"/>
          <p14:tracePt t="31214" x="6032500" y="4819650"/>
          <p14:tracePt t="31231" x="6343650" y="4762500"/>
          <p14:tracePt t="31247" x="6559550" y="4730750"/>
          <p14:tracePt t="31264" x="6667500" y="4711700"/>
          <p14:tracePt t="31281" x="6718300" y="4705350"/>
          <p14:tracePt t="31318" x="6724650" y="4705350"/>
          <p14:tracePt t="31335" x="6737350" y="4705350"/>
          <p14:tracePt t="31351" x="6750050" y="4705350"/>
          <p14:tracePt t="31359" x="6756400" y="4699000"/>
          <p14:tracePt t="31367" x="6762750" y="4692650"/>
          <p14:tracePt t="31383" x="6781800" y="4673600"/>
          <p14:tracePt t="31397" x="6794500" y="4667250"/>
          <p14:tracePt t="31414" x="6826250" y="4641850"/>
          <p14:tracePt t="31431" x="6832600" y="4635500"/>
          <p14:tracePt t="31447" x="6845300" y="4629150"/>
          <p14:tracePt t="31464" x="6858000" y="4629150"/>
          <p14:tracePt t="31481" x="6915150" y="4629150"/>
          <p14:tracePt t="31498" x="7004050" y="4629150"/>
          <p14:tracePt t="31514" x="7131050" y="4629150"/>
          <p14:tracePt t="31531" x="7321550" y="4629150"/>
          <p14:tracePt t="31548" x="7531100" y="4629150"/>
          <p14:tracePt t="31564" x="7753350" y="4629150"/>
          <p14:tracePt t="31581" x="7912100" y="4629150"/>
          <p14:tracePt t="31597" x="7994650" y="4629150"/>
          <p14:tracePt t="31614" x="8020050" y="4629150"/>
          <p14:tracePt t="31615" x="8032750" y="4629150"/>
          <p14:tracePt t="31631" x="8039100" y="4616450"/>
          <p14:tracePt t="31879" x="8051800" y="4610100"/>
          <p14:tracePt t="31895" x="8045450" y="4597400"/>
          <p14:tracePt t="31911" x="8039100" y="4591050"/>
          <p14:tracePt t="31967" x="8032750" y="4578350"/>
          <p14:tracePt t="32071" x="8032750" y="4584700"/>
          <p14:tracePt t="32087" x="8032750" y="4591050"/>
          <p14:tracePt t="32095" x="8032750" y="4597400"/>
          <p14:tracePt t="32103" x="8039100" y="4603750"/>
          <p14:tracePt t="32114" x="8045450" y="4610100"/>
          <p14:tracePt t="32131" x="8058150" y="4616450"/>
          <p14:tracePt t="32148" x="8058150" y="4629150"/>
          <p14:tracePt t="32164" x="8064500" y="4641850"/>
          <p14:tracePt t="32181" x="8064500" y="4654550"/>
          <p14:tracePt t="32198" x="8064500" y="4679950"/>
          <p14:tracePt t="32215" x="8064500" y="4711700"/>
          <p14:tracePt t="32231" x="8058150" y="4737100"/>
          <p14:tracePt t="32248" x="8026400" y="4762500"/>
          <p14:tracePt t="32264" x="8007350" y="4762500"/>
          <p14:tracePt t="32335" x="8001000" y="4762500"/>
          <p14:tracePt t="32447" x="7994650" y="4762500"/>
          <p14:tracePt t="32455" x="7988300" y="4762500"/>
          <p14:tracePt t="32479" x="7962900" y="4756150"/>
          <p14:tracePt t="32495" x="7962900" y="4743450"/>
          <p14:tracePt t="32503" x="7962900" y="4737100"/>
          <p14:tracePt t="32514" x="7962900" y="4724400"/>
          <p14:tracePt t="32531" x="7962900" y="4718050"/>
          <p14:tracePt t="32647" x="7950200" y="4705350"/>
          <p14:tracePt t="32679" x="7943850" y="4711700"/>
          <p14:tracePt t="32967" x="7937500" y="4718050"/>
          <p14:tracePt t="32975" x="7937500" y="4724400"/>
          <p14:tracePt t="32983" x="7937500" y="4737100"/>
          <p14:tracePt t="32998" x="7937500" y="4756150"/>
          <p14:tracePt t="33014" x="7937500" y="4794250"/>
          <p14:tracePt t="33015" x="7937500" y="4800600"/>
          <p14:tracePt t="33031" x="7937500" y="4806950"/>
          <p14:tracePt t="33095" x="7931150" y="4832350"/>
          <p14:tracePt t="33271" x="7924800" y="4838700"/>
          <p14:tracePt t="33279" x="7924800" y="4864100"/>
          <p14:tracePt t="33287" x="7924800" y="4870450"/>
          <p14:tracePt t="33298" x="7924800" y="4889500"/>
          <p14:tracePt t="33315" x="7924800" y="4933950"/>
          <p14:tracePt t="33331" x="7924800" y="4978400"/>
          <p14:tracePt t="33348" x="7924800" y="5022850"/>
          <p14:tracePt t="33365" x="7924800" y="5067300"/>
          <p14:tracePt t="33381" x="7912100" y="5111750"/>
          <p14:tracePt t="33398" x="7912100" y="5175250"/>
          <p14:tracePt t="33415" x="7912100" y="5270500"/>
          <p14:tracePt t="33431" x="7893050" y="5340350"/>
          <p14:tracePt t="33448" x="7893050" y="5391150"/>
          <p14:tracePt t="33465" x="7874000" y="5429250"/>
          <p14:tracePt t="33481" x="7874000" y="5461000"/>
          <p14:tracePt t="33498" x="7867650" y="5486400"/>
          <p14:tracePt t="33515" x="7867650" y="5499100"/>
          <p14:tracePt t="33591" x="7861300" y="5511800"/>
          <p14:tracePt t="33631" x="7848600" y="5518150"/>
          <p14:tracePt t="33639" x="7842250" y="5518150"/>
          <p14:tracePt t="33655" x="7835900" y="5518150"/>
          <p14:tracePt t="33665" x="7829550" y="5518150"/>
          <p14:tracePt t="33681" x="7823200" y="5518150"/>
          <p14:tracePt t="33698" x="7804150" y="5518150"/>
          <p14:tracePt t="33715" x="7785100" y="5505450"/>
          <p14:tracePt t="33731" x="7778750" y="5499100"/>
          <p14:tracePt t="33871" x="7766050" y="5499100"/>
          <p14:tracePt t="33919" x="7759700" y="5499100"/>
          <p14:tracePt t="33935" x="7759700" y="5505450"/>
          <p14:tracePt t="33951" x="7759700" y="5511800"/>
          <p14:tracePt t="34063" x="7747000" y="5518150"/>
          <p14:tracePt t="34079" x="7740650" y="5518150"/>
          <p14:tracePt t="34087" x="7727950" y="5518150"/>
          <p14:tracePt t="34098" x="7708900" y="5518150"/>
          <p14:tracePt t="34115" x="7683500" y="5505450"/>
          <p14:tracePt t="34132" x="7658100" y="5454650"/>
          <p14:tracePt t="34148" x="7620000" y="5397500"/>
          <p14:tracePt t="34165" x="7607300" y="5340350"/>
          <p14:tracePt t="34181" x="7575550" y="5270500"/>
          <p14:tracePt t="34198" x="7575550" y="5245100"/>
          <p14:tracePt t="34215" x="7569200" y="5207000"/>
          <p14:tracePt t="34231" x="7562850" y="5175250"/>
          <p14:tracePt t="34248" x="7562850" y="5130800"/>
          <p14:tracePt t="34265" x="7562850" y="5073650"/>
          <p14:tracePt t="34281" x="7562850" y="4997450"/>
          <p14:tracePt t="34298" x="7562850" y="4940300"/>
          <p14:tracePt t="34315" x="7562850" y="4895850"/>
          <p14:tracePt t="34331" x="7562850" y="4851400"/>
          <p14:tracePt t="34348" x="7562850" y="4819650"/>
          <p14:tracePt t="34365" x="7562850" y="4806950"/>
          <p14:tracePt t="34381" x="7569200" y="4775200"/>
          <p14:tracePt t="34398" x="7569200" y="4768850"/>
          <p14:tracePt t="34415" x="7569200" y="4743450"/>
          <p14:tracePt t="34431" x="7569200" y="4737100"/>
          <p14:tracePt t="34448" x="7569200" y="4730750"/>
          <p14:tracePt t="34960" x="7581900" y="4756150"/>
          <p14:tracePt t="34968" x="7588250" y="4806950"/>
          <p14:tracePt t="34982" x="7600950" y="4845050"/>
          <p14:tracePt t="34998" x="7632700" y="4946650"/>
          <p14:tracePt t="35015" x="7689850" y="5080000"/>
          <p14:tracePt t="35032" x="7727950" y="5137150"/>
          <p14:tracePt t="35048" x="7753350" y="5162550"/>
          <p14:tracePt t="35065" x="7759700" y="5168900"/>
          <p14:tracePt t="35304" x="7766050" y="5168900"/>
          <p14:tracePt t="35320" x="7766050" y="5162550"/>
          <p14:tracePt t="35328" x="7766050" y="5149850"/>
          <p14:tracePt t="35336" x="7766050" y="5130800"/>
          <p14:tracePt t="35348" x="7766050" y="5118100"/>
          <p14:tracePt t="35365" x="7766050" y="5086350"/>
          <p14:tracePt t="35382" x="7766050" y="5067300"/>
          <p14:tracePt t="35398" x="7766050" y="5029200"/>
          <p14:tracePt t="35415" x="7778750" y="4991100"/>
          <p14:tracePt t="35432" x="7778750" y="4965700"/>
          <p14:tracePt t="35448" x="7778750" y="4953000"/>
          <p14:tracePt t="35465" x="7785100" y="4933950"/>
          <p14:tracePt t="35482" x="7785100" y="4927600"/>
          <p14:tracePt t="35624" x="7785100" y="4921250"/>
          <p14:tracePt t="35640" x="7778750" y="4921250"/>
          <p14:tracePt t="35664" x="7766050" y="4921250"/>
          <p14:tracePt t="35680" x="7759700" y="4927600"/>
          <p14:tracePt t="36120" x="7753350" y="4946650"/>
          <p14:tracePt t="36128" x="7753350" y="4953000"/>
          <p14:tracePt t="36136" x="7753350" y="4965700"/>
          <p14:tracePt t="36157" x="7734300" y="5035550"/>
          <p14:tracePt t="36165" x="7708900" y="5105400"/>
          <p14:tracePt t="36182" x="7677150" y="5207000"/>
          <p14:tracePt t="36199" x="7645400" y="5289550"/>
          <p14:tracePt t="36216" x="7607300" y="5397500"/>
          <p14:tracePt t="36232" x="7575550" y="5454650"/>
          <p14:tracePt t="36249" x="7569200" y="5473700"/>
          <p14:tracePt t="36265" x="7562850" y="5486400"/>
          <p14:tracePt t="36282" x="7562850" y="5499100"/>
          <p14:tracePt t="36299" x="7543800" y="5524500"/>
          <p14:tracePt t="36315" x="7531100" y="5549900"/>
          <p14:tracePt t="36332" x="7524750" y="5575300"/>
          <p14:tracePt t="36349" x="7512050" y="5588000"/>
          <p14:tracePt t="36365" x="7512050" y="5594350"/>
          <p14:tracePt t="36382" x="7499350" y="5619750"/>
          <p14:tracePt t="36400" x="7499350" y="5626100"/>
          <p14:tracePt t="36415" x="7499350" y="5632450"/>
          <p14:tracePt t="36432" x="7493000" y="5664200"/>
          <p14:tracePt t="36449" x="7480300" y="5715000"/>
          <p14:tracePt t="36465" x="7448550" y="5784850"/>
          <p14:tracePt t="36482" x="7429500" y="5867400"/>
          <p14:tracePt t="36499" x="7410450" y="5962650"/>
          <p14:tracePt t="36515" x="7391400" y="6019800"/>
          <p14:tracePt t="36532" x="7359650" y="6076950"/>
          <p14:tracePt t="36549" x="7296150" y="6165850"/>
          <p14:tracePt t="36565" x="7219950" y="6229350"/>
          <p14:tracePt t="36582" x="7048500" y="6311900"/>
          <p14:tracePt t="36599" x="6794500" y="6419850"/>
          <p14:tracePt t="36616" x="6356350" y="6508750"/>
          <p14:tracePt t="36632" x="6076950" y="6546850"/>
          <p14:tracePt t="36649" x="5880100" y="6565900"/>
          <p14:tracePt t="36665" x="5759450" y="6565900"/>
          <p14:tracePt t="36682" x="5702300" y="6559550"/>
          <p14:tracePt t="36699" x="5657850" y="6534150"/>
          <p14:tracePt t="36715" x="5607050" y="6483350"/>
          <p14:tracePt t="36732" x="5556250" y="6419850"/>
          <p14:tracePt t="36749" x="5518150" y="6375400"/>
          <p14:tracePt t="36765" x="5511800" y="6330950"/>
          <p14:tracePt t="36782" x="5492750" y="6305550"/>
          <p14:tracePt t="36799" x="5480050" y="6267450"/>
          <p14:tracePt t="36816" x="5473700" y="6248400"/>
          <p14:tracePt t="36976" x="5473700" y="6273800"/>
          <p14:tracePt t="36984" x="5473700" y="6280150"/>
          <p14:tracePt t="36999" x="5473700" y="6305550"/>
          <p14:tracePt t="37016" x="5473700" y="6356350"/>
          <p14:tracePt t="37032" x="5473700" y="6388100"/>
          <p14:tracePt t="37049" x="5473700" y="6432550"/>
          <p14:tracePt t="37065" x="5473700" y="6477000"/>
          <p14:tracePt t="37082" x="5473700" y="6521450"/>
          <p14:tracePt t="37099" x="5486400" y="6565900"/>
          <p14:tracePt t="37115" x="5492750" y="6591300"/>
          <p14:tracePt t="37132" x="5511800" y="6616700"/>
          <p14:tracePt t="37149" x="5530850" y="6661150"/>
          <p14:tracePt t="37166" x="5556250" y="6680200"/>
          <p14:tracePt t="37182" x="5562600" y="6686550"/>
          <p14:tracePt t="37199" x="5588000" y="6686550"/>
          <p14:tracePt t="37216" x="5645150" y="6705600"/>
          <p14:tracePt t="37232" x="5727700" y="6705600"/>
          <p14:tracePt t="37249" x="5778500" y="6705600"/>
          <p14:tracePt t="37265" x="5848350" y="6705600"/>
          <p14:tracePt t="37282" x="5911850" y="6705600"/>
          <p14:tracePt t="37299" x="5994400" y="6705600"/>
          <p14:tracePt t="37316" x="6102350" y="6699250"/>
          <p14:tracePt t="37332" x="6229350" y="6629400"/>
          <p14:tracePt t="37349" x="6400800" y="6508750"/>
          <p14:tracePt t="37366" x="6591300" y="6369050"/>
          <p14:tracePt t="37382" x="6731000" y="6286500"/>
          <p14:tracePt t="37399" x="6826250" y="6197600"/>
          <p14:tracePt t="37416" x="6896100" y="6121400"/>
          <p14:tracePt t="37432" x="6921500" y="6096000"/>
          <p14:tracePt t="37449" x="6940550" y="6083300"/>
          <p14:tracePt t="37466" x="6972300" y="6076950"/>
          <p14:tracePt t="37482" x="6997700" y="6076950"/>
          <p14:tracePt t="37499" x="7016750" y="6057900"/>
          <p14:tracePt t="37516" x="7029450" y="6057900"/>
          <p14:tracePt t="37936" x="7035800" y="6057900"/>
          <p14:tracePt t="37944" x="7048500" y="6057900"/>
          <p14:tracePt t="37952" x="7054850" y="6057900"/>
          <p14:tracePt t="37968" x="7067550" y="6057900"/>
          <p14:tracePt t="37982" x="7073900" y="6057900"/>
          <p14:tracePt t="37999" x="7105650" y="6064250"/>
          <p14:tracePt t="38016" x="7156450" y="6083300"/>
          <p14:tracePt t="38016" x="7188200" y="6083300"/>
          <p14:tracePt t="38032" x="7258050" y="6108700"/>
          <p14:tracePt t="38049" x="7289800" y="6108700"/>
          <p14:tracePt t="38066" x="7315200" y="6108700"/>
          <p14:tracePt t="38112" x="7321550" y="6108700"/>
          <p14:tracePt t="38128" x="7321550" y="6102350"/>
          <p14:tracePt t="38136" x="7321550" y="6096000"/>
          <p14:tracePt t="38144" x="7321550" y="6076950"/>
          <p14:tracePt t="38152" x="7321550" y="6064250"/>
          <p14:tracePt t="38166" x="7321550" y="6032500"/>
          <p14:tracePt t="38182" x="7321550" y="5988050"/>
          <p14:tracePt t="38199" x="7321550" y="5911850"/>
          <p14:tracePt t="38216" x="7283450" y="5740400"/>
          <p14:tracePt t="38232" x="7232650" y="5588000"/>
          <p14:tracePt t="38249" x="7156450" y="5422900"/>
          <p14:tracePt t="38266" x="7035800" y="5245100"/>
          <p14:tracePt t="38282" x="6896100" y="5054600"/>
          <p14:tracePt t="38299" x="6750050" y="4895850"/>
          <p14:tracePt t="38316" x="6578600" y="4743450"/>
          <p14:tracePt t="38333" x="6419850" y="4629150"/>
          <p14:tracePt t="38349" x="6242050" y="4508500"/>
          <p14:tracePt t="38366" x="6121400" y="4432300"/>
          <p14:tracePt t="38383" x="5988050" y="4356100"/>
          <p14:tracePt t="38399" x="5880100" y="4286250"/>
          <p14:tracePt t="38416" x="5664200" y="4171950"/>
          <p14:tracePt t="38432" x="5549900" y="4108450"/>
          <p14:tracePt t="38449" x="5441950" y="4051300"/>
          <p14:tracePt t="38466" x="5359400" y="4019550"/>
          <p14:tracePt t="38482" x="5226050" y="3987800"/>
          <p14:tracePt t="38499" x="5130800" y="3949700"/>
          <p14:tracePt t="38516" x="5041900" y="3911600"/>
          <p14:tracePt t="38532" x="4997450" y="3898900"/>
          <p14:tracePt t="38549" x="4972050" y="3892550"/>
          <p14:tracePt t="38566" x="4921250" y="3860800"/>
          <p14:tracePt t="38582" x="4908550" y="3860800"/>
          <p14:tracePt t="38599" x="4864100" y="3854450"/>
          <p14:tracePt t="38600" x="4845050" y="3835400"/>
          <p14:tracePt t="38616" x="4762500" y="3790950"/>
          <p14:tracePt t="38632" x="4648200" y="3721100"/>
          <p14:tracePt t="38649" x="4559300" y="3663950"/>
          <p14:tracePt t="38666" x="4457700" y="3613150"/>
          <p14:tracePt t="38683" x="4362450" y="3530600"/>
          <p14:tracePt t="38699" x="4318000" y="3486150"/>
          <p14:tracePt t="38716" x="4254500" y="3409950"/>
          <p14:tracePt t="38733" x="4222750" y="3340100"/>
          <p14:tracePt t="38749" x="4184650" y="3251200"/>
          <p14:tracePt t="38766" x="4146550" y="3162300"/>
          <p14:tracePt t="38783" x="4146550" y="3073400"/>
          <p14:tracePt t="38799" x="4146550" y="3016250"/>
          <p14:tracePt t="38816" x="4159250" y="2933700"/>
          <p14:tracePt t="38833" x="4165600" y="2889250"/>
          <p14:tracePt t="38849" x="4191000" y="2863850"/>
          <p14:tracePt t="38872" x="4197350" y="2851150"/>
          <p14:tracePt t="38936" x="4216400" y="2851150"/>
          <p14:tracePt t="38960" x="4222750" y="2851150"/>
          <p14:tracePt t="38976" x="4229100" y="2851150"/>
          <p14:tracePt t="38993" x="4235450" y="2857500"/>
          <p14:tracePt t="39008" x="4254500" y="2857500"/>
          <p14:tracePt t="39024" x="4260850" y="2857500"/>
          <p14:tracePt t="40473" x="4267200" y="2863850"/>
          <p14:tracePt t="40993" x="4267200" y="2870200"/>
          <p14:tracePt t="41009" x="4260850" y="2882900"/>
          <p14:tracePt t="41025" x="4235450" y="2914650"/>
          <p14:tracePt t="41033" x="4210050" y="2933700"/>
          <p14:tracePt t="41050" x="4146550" y="2971800"/>
          <p14:tracePt t="41066" x="4064000" y="3041650"/>
          <p14:tracePt t="41083" x="4000500" y="3098800"/>
          <p14:tracePt t="41100" x="3943350" y="3149600"/>
          <p14:tracePt t="41116" x="3892550" y="3181350"/>
          <p14:tracePt t="41133" x="3867150" y="3200400"/>
          <p14:tracePt t="41150" x="3854450" y="3219450"/>
          <p14:tracePt t="41217" x="3835400" y="3219450"/>
          <p14:tracePt t="41257" x="3829050" y="3219450"/>
          <p14:tracePt t="41273" x="3822700" y="3219450"/>
          <p14:tracePt t="41281" x="3803650" y="3219450"/>
          <p14:tracePt t="41289" x="3797300" y="3219450"/>
          <p14:tracePt t="41305" x="3790950" y="3206750"/>
          <p14:tracePt t="41316" x="3784600" y="3206750"/>
          <p14:tracePt t="41333" x="3778250" y="3206750"/>
          <p14:tracePt t="41350" x="3752850" y="3206750"/>
          <p14:tracePt t="41366" x="3740150" y="3206750"/>
          <p14:tracePt t="41383" x="3714750" y="3206750"/>
          <p14:tracePt t="41400" x="3708400" y="3213100"/>
          <p14:tracePt t="41417" x="3702050" y="3213100"/>
          <p14:tracePt t="41473" x="3683000" y="3213100"/>
          <p14:tracePt t="41521" x="3676650" y="3206750"/>
          <p14:tracePt t="41729" x="3676650" y="3200400"/>
          <p14:tracePt t="41737" x="3676650" y="3187700"/>
          <p14:tracePt t="41750" x="3676650" y="3181350"/>
          <p14:tracePt t="41767" x="3670300" y="3168650"/>
          <p14:tracePt t="41783" x="3663950" y="3136900"/>
          <p14:tracePt t="41809" x="3663950" y="3130550"/>
          <p14:tracePt t="41817" x="3657600" y="3124200"/>
          <p14:tracePt t="41833" x="3657600" y="3105150"/>
          <p14:tracePt t="41850" x="3644900" y="3092450"/>
          <p14:tracePt t="41993" x="3619500" y="3092450"/>
          <p14:tracePt t="42009" x="3606800" y="3105150"/>
          <p14:tracePt t="42017" x="3594100" y="3111500"/>
          <p14:tracePt t="42033" x="3581400" y="3117850"/>
          <p14:tracePt t="42060" x="3524250" y="3149600"/>
          <p14:tracePt t="42067" x="3505200" y="3162300"/>
          <p14:tracePt t="42083" x="3460750" y="3181350"/>
          <p14:tracePt t="42100" x="3378200" y="3187700"/>
          <p14:tracePt t="42117" x="3302000" y="3200400"/>
          <p14:tracePt t="42133" x="3187700" y="3213100"/>
          <p14:tracePt t="42150" x="3048000" y="3213100"/>
          <p14:tracePt t="42167" x="2940050" y="3213100"/>
          <p14:tracePt t="42183" x="2882900" y="3206750"/>
          <p14:tracePt t="42200" x="2813050" y="3175000"/>
          <p14:tracePt t="42217" x="2673350" y="3130550"/>
          <p14:tracePt t="42233" x="2559050" y="3092450"/>
          <p14:tracePt t="42250" x="2432050" y="3086100"/>
          <p14:tracePt t="42267" x="2317750" y="3060700"/>
          <p14:tracePt t="42283" x="2159000" y="3048000"/>
          <p14:tracePt t="42300" x="1993900" y="3009900"/>
          <p14:tracePt t="42317" x="1816100" y="2997200"/>
          <p14:tracePt t="42333" x="1606550" y="2984500"/>
          <p14:tracePt t="42350" x="1346200" y="2984500"/>
          <p14:tracePt t="42367" x="1104900" y="2984500"/>
          <p14:tracePt t="42383" x="863600" y="2984500"/>
          <p14:tracePt t="42400" x="635000" y="3003550"/>
          <p14:tracePt t="42417" x="508000" y="3003550"/>
          <p14:tracePt t="42433" x="476250" y="2997200"/>
          <p14:tracePt t="42450" x="444500" y="2990850"/>
          <p14:tracePt t="42467" x="412750" y="2990850"/>
          <p14:tracePt t="42483" x="368300" y="2984500"/>
          <p14:tracePt t="42500" x="342900" y="2984500"/>
          <p14:tracePt t="42561" x="336550" y="2978150"/>
          <p14:tracePt t="42609" x="336550" y="2997200"/>
          <p14:tracePt t="42617" x="323850" y="3048000"/>
          <p14:tracePt t="42625" x="317500" y="3073400"/>
          <p14:tracePt t="42634" x="317500" y="3130550"/>
          <p14:tracePt t="42650" x="292100" y="3244850"/>
          <p14:tracePt t="42667" x="292100" y="3346450"/>
          <p14:tracePt t="42683" x="292100" y="3454400"/>
          <p14:tracePt t="42700" x="323850" y="3568700"/>
          <p14:tracePt t="42717" x="412750" y="3708400"/>
          <p14:tracePt t="42733" x="495300" y="3848100"/>
          <p14:tracePt t="42750" x="615950" y="4019550"/>
          <p14:tracePt t="42767" x="755650" y="4260850"/>
          <p14:tracePt t="42783" x="914400" y="4521200"/>
          <p14:tracePt t="42800" x="1073150" y="4775200"/>
          <p14:tracePt t="42817" x="1282700" y="5143500"/>
          <p14:tracePt t="42833" x="1409700" y="5353050"/>
          <p14:tracePt t="42850" x="1511300" y="5492750"/>
          <p14:tracePt t="42867" x="1562100" y="5556250"/>
          <p14:tracePt t="42883" x="1625600" y="5607050"/>
          <p14:tracePt t="42900" x="1651000" y="5632450"/>
          <p14:tracePt t="42917" x="1676400" y="5645150"/>
          <p14:tracePt t="42933" x="1708150" y="5683250"/>
          <p14:tracePt t="42950" x="1739900" y="5715000"/>
          <p14:tracePt t="42967" x="1803400" y="5753100"/>
          <p14:tracePt t="42983" x="1879600" y="5835650"/>
          <p14:tracePt t="43000" x="1987550" y="5905500"/>
          <p14:tracePt t="43017" x="2120900" y="5981700"/>
          <p14:tracePt t="43033" x="2190750" y="6000750"/>
          <p14:tracePt t="43050" x="2247900" y="6013450"/>
          <p14:tracePt t="43067" x="2279650" y="6013450"/>
          <p14:tracePt t="43084" x="2305050" y="6013450"/>
          <p14:tracePt t="43100" x="2349500" y="6013450"/>
          <p14:tracePt t="43117" x="2400300" y="6013450"/>
          <p14:tracePt t="43134" x="2508250" y="6013450"/>
          <p14:tracePt t="43150" x="2667000" y="6013450"/>
          <p14:tracePt t="43167" x="2876550" y="5975350"/>
          <p14:tracePt t="43184" x="3111500" y="5892800"/>
          <p14:tracePt t="43200" x="3371850" y="5765800"/>
          <p14:tracePt t="43217" x="3606800" y="5562600"/>
          <p14:tracePt t="43234" x="3670300" y="5505450"/>
          <p14:tracePt t="43250" x="3708400" y="5454650"/>
          <p14:tracePt t="43267" x="3714750" y="5448300"/>
          <p14:tracePt t="43283" x="3740150" y="5441950"/>
          <p14:tracePt t="43300" x="3746500" y="5441950"/>
          <p14:tracePt t="43317" x="3765550" y="5441950"/>
          <p14:tracePt t="43334" x="3797300" y="5441950"/>
          <p14:tracePt t="43350" x="3810000" y="5441950"/>
          <p14:tracePt t="43367" x="3822700" y="5441950"/>
          <p14:tracePt t="43384" x="3854450" y="5441950"/>
          <p14:tracePt t="43400" x="3879850" y="5441950"/>
          <p14:tracePt t="43417" x="3937000" y="5441950"/>
          <p14:tracePt t="43434" x="4006850" y="5473700"/>
          <p14:tracePt t="43450" x="4089400" y="5486400"/>
          <p14:tracePt t="43467" x="4171950" y="5492750"/>
          <p14:tracePt t="43484" x="4241800" y="5511800"/>
          <p14:tracePt t="43500" x="4273550" y="5511800"/>
          <p14:tracePt t="43517" x="4286250" y="5511800"/>
          <p14:tracePt t="43534" x="4311650" y="5511800"/>
          <p14:tracePt t="43550" x="4318000" y="5524500"/>
          <p14:tracePt t="43567" x="4324350" y="5524500"/>
          <p14:tracePt t="43584" x="4337050" y="5530850"/>
          <p14:tracePt t="43617" x="4349750" y="5530850"/>
          <p14:tracePt t="43625" x="4356100" y="5524500"/>
          <p14:tracePt t="43634" x="4356100" y="5511800"/>
          <p14:tracePt t="43650" x="4362450" y="5505450"/>
          <p14:tracePt t="43667" x="4362450" y="5492750"/>
          <p14:tracePt t="43770" x="4362450" y="5486400"/>
          <p14:tracePt t="43785" x="4362450" y="5473700"/>
          <p14:tracePt t="43793" x="4362450" y="5467350"/>
          <p14:tracePt t="43801" x="4362450" y="5441950"/>
          <p14:tracePt t="43818" x="4362450" y="5397500"/>
          <p14:tracePt t="43834" x="4362450" y="5334000"/>
          <p14:tracePt t="43850" x="4368800" y="5289550"/>
          <p14:tracePt t="43867" x="4387850" y="5264150"/>
          <p14:tracePt t="43929" x="4394200" y="5251450"/>
          <p14:tracePt t="44002" x="4394200" y="5257800"/>
          <p14:tracePt t="44009" x="4394200" y="5264150"/>
          <p14:tracePt t="44017" x="4394200" y="5270500"/>
          <p14:tracePt t="44034" x="4394200" y="5308600"/>
          <p14:tracePt t="44050" x="4394200" y="5327650"/>
          <p14:tracePt t="44067" x="4394200" y="5340350"/>
          <p14:tracePt t="44084" x="4394200" y="5353050"/>
          <p14:tracePt t="44218" x="4394200" y="5359400"/>
          <p14:tracePt t="44282" x="4387850" y="5359400"/>
          <p14:tracePt t="44298" x="4362450" y="5359400"/>
          <p14:tracePt t="44306" x="4349750" y="5359400"/>
          <p14:tracePt t="44317" x="4305300" y="5359400"/>
          <p14:tracePt t="44334" x="4241800" y="5359400"/>
          <p14:tracePt t="44350" x="4095750" y="5384800"/>
          <p14:tracePt t="44367" x="3968750" y="5397500"/>
          <p14:tracePt t="44384" x="3829050" y="5403850"/>
          <p14:tracePt t="44400" x="3670300" y="5403850"/>
          <p14:tracePt t="44417" x="3422650" y="5403850"/>
          <p14:tracePt t="44434" x="3302000" y="5403850"/>
          <p14:tracePt t="44450" x="3206750" y="5403850"/>
          <p14:tracePt t="44467" x="3149600" y="5416550"/>
          <p14:tracePt t="44484" x="3092450" y="5435600"/>
          <p14:tracePt t="44500" x="3028950" y="5448300"/>
          <p14:tracePt t="44517" x="2959100" y="5454650"/>
          <p14:tracePt t="44534" x="2876550" y="5461000"/>
          <p14:tracePt t="44550" x="2832100" y="5461000"/>
          <p14:tracePt t="44567" x="2774950" y="5461000"/>
          <p14:tracePt t="44584" x="2717800" y="5461000"/>
          <p14:tracePt t="44601" x="2641600" y="5461000"/>
          <p14:tracePt t="44617" x="2540000" y="5461000"/>
          <p14:tracePt t="44634" x="2470150" y="5461000"/>
          <p14:tracePt t="44651" x="2425700" y="5461000"/>
          <p14:tracePt t="44667" x="2381250" y="5461000"/>
          <p14:tracePt t="44684" x="2355850" y="5461000"/>
          <p14:tracePt t="44701" x="2349500" y="5461000"/>
          <p14:tracePt t="44717" x="2343150" y="5461000"/>
          <p14:tracePt t="44734" x="2317750" y="5461000"/>
          <p14:tracePt t="44751" x="2311400" y="5461000"/>
          <p14:tracePt t="44767" x="2292350" y="5461000"/>
          <p14:tracePt t="44784" x="2273300" y="5461000"/>
          <p14:tracePt t="44801" x="2260600" y="5480050"/>
          <p14:tracePt t="44817" x="2241550" y="5505450"/>
          <p14:tracePt t="44834" x="2241550" y="5518150"/>
          <p14:tracePt t="44851" x="2241550" y="5524500"/>
          <p14:tracePt t="44867" x="2241550" y="5549900"/>
          <p14:tracePt t="44890" x="2247900" y="5568950"/>
          <p14:tracePt t="44946" x="2254250" y="5575300"/>
          <p14:tracePt t="45010" x="2260600" y="5575300"/>
          <p14:tracePt t="45018" x="2279650" y="5556250"/>
          <p14:tracePt t="45034" x="2279650" y="5549900"/>
          <p14:tracePt t="45051" x="2286000" y="5518150"/>
          <p14:tracePt t="45067" x="2292350" y="5480050"/>
          <p14:tracePt t="45084" x="2292350" y="5429250"/>
          <p14:tracePt t="45101" x="2305050" y="5391150"/>
          <p14:tracePt t="45117" x="2305050" y="5359400"/>
          <p14:tracePt t="45134" x="2305050" y="5353050"/>
          <p14:tracePt t="45282" x="2298700" y="5346700"/>
          <p14:tracePt t="45290" x="2292350" y="5346700"/>
          <p14:tracePt t="45301" x="2286000" y="5346700"/>
          <p14:tracePt t="45317" x="2273300" y="5353050"/>
          <p14:tracePt t="45334" x="2254250" y="5353050"/>
          <p14:tracePt t="45351" x="2247900" y="5359400"/>
          <p14:tracePt t="45367" x="2241550" y="5359400"/>
          <p14:tracePt t="45530" x="2260600" y="5359400"/>
          <p14:tracePt t="45538" x="2286000" y="5372100"/>
          <p14:tracePt t="45551" x="2317750" y="5391150"/>
          <p14:tracePt t="45567" x="2349500" y="5410200"/>
          <p14:tracePt t="45584" x="2419350" y="5435600"/>
          <p14:tracePt t="45601" x="2444750" y="5448300"/>
          <p14:tracePt t="45618" x="2482850" y="5454650"/>
          <p14:tracePt t="45634" x="2540000" y="5441950"/>
          <p14:tracePt t="45651" x="2578100" y="5422900"/>
          <p14:tracePt t="45668" x="2622550" y="5416550"/>
          <p14:tracePt t="45684" x="2686050" y="5378450"/>
          <p14:tracePt t="45701" x="2736850" y="5346700"/>
          <p14:tracePt t="45717" x="2762250" y="5334000"/>
          <p14:tracePt t="45734" x="2794000" y="5302250"/>
          <p14:tracePt t="45751" x="2813050" y="5270500"/>
          <p14:tracePt t="45768" x="2825750" y="5245100"/>
          <p14:tracePt t="45784" x="2844800" y="5226050"/>
          <p14:tracePt t="45801" x="2863850" y="5175250"/>
          <p14:tracePt t="45818" x="2876550" y="5162550"/>
          <p14:tracePt t="46010" x="2882900" y="5162550"/>
          <p14:tracePt t="46018" x="2882900" y="5168900"/>
          <p14:tracePt t="46034" x="2882900" y="5187950"/>
          <p14:tracePt t="46051" x="2882900" y="5207000"/>
          <p14:tracePt t="46068" x="2882900" y="5226050"/>
          <p14:tracePt t="46084" x="2882900" y="5245100"/>
          <p14:tracePt t="46101" x="2882900" y="5251450"/>
          <p14:tracePt t="46118" x="2882900" y="5264150"/>
          <p14:tracePt t="46170" x="2882900" y="5276850"/>
          <p14:tracePt t="46178" x="2882900" y="5283200"/>
          <p14:tracePt t="46186" x="2882900" y="5289550"/>
          <p14:tracePt t="46202" x="2882900" y="5295900"/>
          <p14:tracePt t="50459" x="2908300" y="5314950"/>
          <p14:tracePt t="50467" x="2921000" y="5321300"/>
          <p14:tracePt t="50483" x="2927350" y="5321300"/>
          <p14:tracePt t="50491" x="2940050" y="5334000"/>
          <p14:tracePt t="50502" x="2946400" y="5334000"/>
          <p14:tracePt t="50519" x="2965450" y="5334000"/>
          <p14:tracePt t="50535" x="2984500" y="5334000"/>
          <p14:tracePt t="50552" x="3016250" y="5334000"/>
          <p14:tracePt t="50569" x="3060700" y="5334000"/>
          <p14:tracePt t="50585" x="3124200" y="5321300"/>
          <p14:tracePt t="50602" x="3232150" y="5308600"/>
          <p14:tracePt t="50619" x="3378200" y="5295900"/>
          <p14:tracePt t="50635" x="3460750" y="5295900"/>
          <p14:tracePt t="50652" x="3536950" y="5295900"/>
          <p14:tracePt t="50669" x="3606800" y="5295900"/>
          <p14:tracePt t="50685" x="3676650" y="5276850"/>
          <p14:tracePt t="50702" x="3721100" y="5276850"/>
          <p14:tracePt t="50719" x="3765550" y="5264150"/>
          <p14:tracePt t="50735" x="3790950" y="5257800"/>
          <p14:tracePt t="50752" x="3822700" y="5257800"/>
          <p14:tracePt t="50769" x="3860800" y="5251450"/>
          <p14:tracePt t="50785" x="3898900" y="5219700"/>
          <p14:tracePt t="50802" x="3917950" y="5219700"/>
          <p14:tracePt t="50819" x="3949700" y="5213350"/>
          <p14:tracePt t="50835" x="3956050" y="5207000"/>
          <p14:tracePt t="51011" x="3949700" y="5226050"/>
          <p14:tracePt t="51019" x="3937000" y="5245100"/>
          <p14:tracePt t="51035" x="3886200" y="5295900"/>
          <p14:tracePt t="51052" x="3854450" y="5327650"/>
          <p14:tracePt t="51069" x="3835400" y="5359400"/>
          <p14:tracePt t="51085" x="3829050" y="5372100"/>
          <p14:tracePt t="51102" x="3829050" y="5391150"/>
          <p14:tracePt t="51195" x="3829050" y="5397500"/>
          <p14:tracePt t="51203" x="3835400" y="5397500"/>
          <p14:tracePt t="51219" x="3873500" y="5365750"/>
          <p14:tracePt t="51235" x="3905250" y="5340350"/>
          <p14:tracePt t="51252" x="3917950" y="5314950"/>
          <p14:tracePt t="51269" x="3937000" y="5295900"/>
          <p14:tracePt t="51285" x="3943350" y="5276850"/>
          <p14:tracePt t="51302" x="3956050" y="5257800"/>
          <p14:tracePt t="51563" x="3956050" y="5264150"/>
          <p14:tracePt t="51571" x="3956050" y="5270500"/>
          <p14:tracePt t="51587" x="3956050" y="5276850"/>
          <p14:tracePt t="51602" x="3956050" y="5283200"/>
          <p14:tracePt t="51632" x="3968750" y="5334000"/>
          <p14:tracePt t="51636" x="3968750" y="5353050"/>
          <p14:tracePt t="51652" x="3981450" y="5397500"/>
          <p14:tracePt t="51669" x="3981450" y="5429250"/>
          <p14:tracePt t="51686" x="3987800" y="5448300"/>
          <p14:tracePt t="51702" x="4000500" y="5480050"/>
          <p14:tracePt t="51803" x="4019550" y="5499100"/>
          <p14:tracePt t="51899" x="4025900" y="5492750"/>
          <p14:tracePt t="51908" x="4025900" y="5480050"/>
          <p14:tracePt t="51919" x="4032250" y="5467350"/>
          <p14:tracePt t="51936" x="4038600" y="5435600"/>
          <p14:tracePt t="51952" x="4064000" y="5391150"/>
          <p14:tracePt t="51969" x="4070350" y="5384800"/>
          <p14:tracePt t="51986" x="4076700" y="5378450"/>
          <p14:tracePt t="52002" x="4076700" y="5372100"/>
          <p14:tracePt t="52019" x="4083050" y="5353050"/>
          <p14:tracePt t="52716" x="4089400" y="5353050"/>
          <p14:tracePt t="52892" x="4102100" y="5353050"/>
          <p14:tracePt t="52908" x="4108450" y="5346700"/>
          <p14:tracePt t="53860" x="4108450" y="5340350"/>
          <p14:tracePt t="53876" x="4095750" y="5340350"/>
          <p14:tracePt t="53892" x="4089400" y="5340350"/>
          <p14:tracePt t="53900" x="4083050" y="5340350"/>
          <p14:tracePt t="53908" x="4070350" y="5340350"/>
          <p14:tracePt t="53919" x="4051300" y="5327650"/>
          <p14:tracePt t="53936" x="4013200" y="5321300"/>
          <p14:tracePt t="53953" x="3937000" y="5321300"/>
          <p14:tracePt t="53969" x="3879850" y="5321300"/>
          <p14:tracePt t="53986" x="3848100" y="5321300"/>
          <p14:tracePt t="54003" x="3835400" y="5321300"/>
          <p14:tracePt t="54020" x="3784600" y="5314950"/>
          <p14:tracePt t="54036" x="3740150" y="5302250"/>
          <p14:tracePt t="54053" x="3702050" y="5302250"/>
          <p14:tracePt t="54069" x="3638550" y="5302250"/>
          <p14:tracePt t="54086" x="3594100" y="5295900"/>
          <p14:tracePt t="54103" x="3536950" y="5295900"/>
          <p14:tracePt t="54119" x="3448050" y="5295900"/>
          <p14:tracePt t="54136" x="3302000" y="5295900"/>
          <p14:tracePt t="54153" x="3105150" y="5327650"/>
          <p14:tracePt t="54170" x="2946400" y="5340350"/>
          <p14:tracePt t="54186" x="2838450" y="5340350"/>
          <p14:tracePt t="54203" x="2781300" y="5340350"/>
          <p14:tracePt t="54220" x="2730500" y="5340350"/>
          <p14:tracePt t="54236" x="2698750" y="5334000"/>
          <p14:tracePt t="54253" x="2654300" y="5334000"/>
          <p14:tracePt t="54270" x="2603500" y="5327650"/>
          <p14:tracePt t="54286" x="2559050" y="5327650"/>
          <p14:tracePt t="54303" x="2527300" y="5327650"/>
          <p14:tracePt t="54320" x="2520950" y="5327650"/>
          <p14:tracePt t="54556" x="2527300" y="5327650"/>
          <p14:tracePt t="54564" x="2546350" y="5327650"/>
          <p14:tracePt t="54572" x="2552700" y="5327650"/>
          <p14:tracePt t="54586" x="2571750" y="5327650"/>
          <p14:tracePt t="54603" x="2590800" y="5327650"/>
          <p14:tracePt t="54620" x="2609850" y="5327650"/>
          <p14:tracePt t="54636" x="2635250" y="5327650"/>
          <p14:tracePt t="55132" x="2641600" y="5327650"/>
          <p14:tracePt t="55148" x="2647950" y="5327650"/>
          <p14:tracePt t="55156" x="2660650" y="5327650"/>
          <p14:tracePt t="55170" x="2679700" y="5327650"/>
          <p14:tracePt t="55186" x="2711450" y="5327650"/>
          <p14:tracePt t="55203" x="2781300" y="5314950"/>
          <p14:tracePt t="55220" x="2908300" y="5264150"/>
          <p14:tracePt t="55237" x="2965450" y="5251450"/>
          <p14:tracePt t="55253" x="3022600" y="5232400"/>
          <p14:tracePt t="55270" x="3048000" y="5232400"/>
          <p14:tracePt t="55286" x="3092450" y="5232400"/>
          <p14:tracePt t="55303" x="3098800" y="5232400"/>
          <p14:tracePt t="55320" x="3117850" y="5232400"/>
          <p14:tracePt t="55336" x="3130550" y="5232400"/>
          <p14:tracePt t="55353" x="3149600" y="5238750"/>
          <p14:tracePt t="55370" x="3155950" y="5251450"/>
          <p14:tracePt t="55388" x="3168650" y="5257800"/>
          <p14:tracePt t="55412" x="3181350" y="5270500"/>
          <p14:tracePt t="55700" x="3175000" y="5270500"/>
          <p14:tracePt t="55708" x="3149600" y="5270500"/>
          <p14:tracePt t="55720" x="3130550" y="5270500"/>
          <p14:tracePt t="55736" x="3028950" y="5270500"/>
          <p14:tracePt t="55753" x="2921000" y="5270500"/>
          <p14:tracePt t="55783" x="2622550" y="5270500"/>
          <p14:tracePt t="55788" x="2584450" y="5270500"/>
          <p14:tracePt t="55803" x="2533650" y="5270500"/>
          <p14:tracePt t="55820" x="2400300" y="5270500"/>
          <p14:tracePt t="55837" x="2324100" y="5270500"/>
          <p14:tracePt t="55853" x="2241550" y="5270500"/>
          <p14:tracePt t="55870" x="2165350" y="5276850"/>
          <p14:tracePt t="55887" x="2095500" y="5283200"/>
          <p14:tracePt t="55903" x="2025650" y="5295900"/>
          <p14:tracePt t="55920" x="1962150" y="5314950"/>
          <p14:tracePt t="55936" x="1892300" y="5314950"/>
          <p14:tracePt t="55953" x="1816100" y="5327650"/>
          <p14:tracePt t="55970" x="1771650" y="5327650"/>
          <p14:tracePt t="55987" x="1752600" y="5327650"/>
          <p14:tracePt t="56003" x="1746250" y="5327650"/>
          <p14:tracePt t="56188" x="1771650" y="5327650"/>
          <p14:tracePt t="56196" x="1822450" y="5327650"/>
          <p14:tracePt t="56204" x="1879600" y="5327650"/>
          <p14:tracePt t="56220" x="2038350" y="5327650"/>
          <p14:tracePt t="56237" x="2178050" y="5327650"/>
          <p14:tracePt t="56253" x="2355850" y="5327650"/>
          <p14:tracePt t="56270" x="2432050" y="5327650"/>
          <p14:tracePt t="56287" x="2457450" y="5327650"/>
          <p14:tracePt t="56303" x="2476500" y="5327650"/>
          <p14:tracePt t="56320" x="2482850" y="5327650"/>
          <p14:tracePt t="56337" x="2489200" y="5327650"/>
          <p14:tracePt t="56353" x="2495550" y="5327650"/>
          <p14:tracePt t="56370" x="2520950" y="5327650"/>
          <p14:tracePt t="56387" x="2552700" y="5327650"/>
          <p14:tracePt t="56403" x="2597150" y="5327650"/>
          <p14:tracePt t="56405" x="2609850" y="5327650"/>
          <p14:tracePt t="56420" x="2667000" y="5327650"/>
          <p14:tracePt t="56437" x="2762250" y="5334000"/>
          <p14:tracePt t="56453" x="2914650" y="5334000"/>
          <p14:tracePt t="56470" x="3073400" y="5334000"/>
          <p14:tracePt t="56487" x="3244850" y="5334000"/>
          <p14:tracePt t="56503" x="3352800" y="5334000"/>
          <p14:tracePt t="56520" x="3479800" y="5334000"/>
          <p14:tracePt t="56537" x="3568700" y="5334000"/>
          <p14:tracePt t="56553" x="3613150" y="5334000"/>
          <p14:tracePt t="56570" x="3683000" y="5321300"/>
          <p14:tracePt t="56587" x="3708400" y="5321300"/>
          <p14:tracePt t="56603" x="3740150" y="5321300"/>
          <p14:tracePt t="56620" x="3784600" y="5314950"/>
          <p14:tracePt t="56637" x="3816350" y="5314950"/>
          <p14:tracePt t="56653" x="3860800" y="5314950"/>
          <p14:tracePt t="56670" x="3911600" y="5314950"/>
          <p14:tracePt t="56687" x="3968750" y="5314950"/>
          <p14:tracePt t="56703" x="4044950" y="5314950"/>
          <p14:tracePt t="56720" x="4152900" y="5314950"/>
          <p14:tracePt t="56737" x="4279900" y="5314950"/>
          <p14:tracePt t="56753" x="4419600" y="5314950"/>
          <p14:tracePt t="56770" x="4559300" y="5302250"/>
          <p14:tracePt t="56787" x="4686300" y="5289550"/>
          <p14:tracePt t="56804" x="4756150" y="5270500"/>
          <p14:tracePt t="56820" x="4794250" y="5257800"/>
          <p14:tracePt t="57037" x="4787900" y="5251450"/>
          <p14:tracePt t="57053" x="4781550" y="5251450"/>
          <p14:tracePt t="57061" x="4756150" y="5251450"/>
          <p14:tracePt t="57070" x="4743450" y="5251450"/>
          <p14:tracePt t="57087" x="4718050" y="5251450"/>
          <p14:tracePt t="57103" x="4660900" y="5251450"/>
          <p14:tracePt t="57120" x="4616450" y="5251450"/>
          <p14:tracePt t="57137" x="4552950" y="5245100"/>
          <p14:tracePt t="57153" x="4438650" y="5207000"/>
          <p14:tracePt t="57170" x="4368800" y="5187950"/>
          <p14:tracePt t="57187" x="4279900" y="5118100"/>
          <p14:tracePt t="57203" x="4203700" y="5054600"/>
          <p14:tracePt t="57220" x="4133850" y="4978400"/>
          <p14:tracePt t="57237" x="4095750" y="4927600"/>
          <p14:tracePt t="57253" x="4064000" y="4870450"/>
          <p14:tracePt t="57270" x="4038600" y="4845050"/>
          <p14:tracePt t="57287" x="4025900" y="4800600"/>
          <p14:tracePt t="57304" x="3994150" y="4762500"/>
          <p14:tracePt t="57320" x="3987800" y="4743450"/>
          <p14:tracePt t="57337" x="3981450" y="4724400"/>
          <p14:tracePt t="57353" x="3981450" y="4718050"/>
          <p14:tracePt t="57370" x="3956050" y="4679950"/>
          <p14:tracePt t="57387" x="3949700" y="4667250"/>
          <p14:tracePt t="57437" x="3930650" y="4667250"/>
          <p14:tracePt t="57461" x="3924300" y="4667250"/>
          <p14:tracePt t="57469" x="3917950" y="4667250"/>
          <p14:tracePt t="57477" x="3911600" y="4667250"/>
          <p14:tracePt t="57487" x="3892550" y="4686300"/>
          <p14:tracePt t="57504" x="3867150" y="4730750"/>
          <p14:tracePt t="57520" x="3841750" y="4762500"/>
          <p14:tracePt t="57537" x="3822700" y="4813300"/>
          <p14:tracePt t="57554" x="3797300" y="4845050"/>
          <p14:tracePt t="57570" x="3784600" y="4870450"/>
          <p14:tracePt t="57587" x="3778250" y="4895850"/>
          <p14:tracePt t="57604" x="3771900" y="4914900"/>
          <p14:tracePt t="57621" x="3759200" y="4927600"/>
          <p14:tracePt t="57637" x="3752850" y="4940300"/>
          <p14:tracePt t="57654" x="3752850" y="4953000"/>
          <p14:tracePt t="57670" x="3752850" y="4959350"/>
          <p14:tracePt t="57717" x="3752850" y="4972050"/>
          <p14:tracePt t="57725" x="3752850" y="4991100"/>
          <p14:tracePt t="57733" x="3752850" y="4997450"/>
          <p14:tracePt t="57741" x="3752850" y="5029200"/>
          <p14:tracePt t="57754" x="3752850" y="5067300"/>
          <p14:tracePt t="57770" x="3752850" y="5137150"/>
          <p14:tracePt t="57787" x="3752850" y="5226050"/>
          <p14:tracePt t="57804" x="3752850" y="5283200"/>
          <p14:tracePt t="57820" x="3752850" y="5308600"/>
          <p14:tracePt t="57957" x="3752850" y="5321300"/>
          <p14:tracePt t="57989" x="3752850" y="5314950"/>
          <p14:tracePt t="57997" x="3752850" y="5308600"/>
          <p14:tracePt t="58005" x="3752850" y="5302250"/>
          <p14:tracePt t="58020" x="3752850" y="5276850"/>
          <p14:tracePt t="58043" x="3752850" y="5270500"/>
          <p14:tracePt t="58054" x="3752850" y="5264150"/>
          <p14:tracePt t="58070" x="3752850" y="5251450"/>
          <p14:tracePt t="58087" x="3752850" y="5232400"/>
          <p14:tracePt t="58104" x="3752850" y="5213350"/>
          <p14:tracePt t="58120" x="3752850" y="5156200"/>
          <p14:tracePt t="58137" x="3765550" y="5086350"/>
          <p14:tracePt t="58154" x="3778250" y="4978400"/>
          <p14:tracePt t="58170" x="3778250" y="4889500"/>
          <p14:tracePt t="58187" x="3778250" y="4800600"/>
          <p14:tracePt t="58204" x="3778250" y="4743450"/>
          <p14:tracePt t="58221" x="3778250" y="4711700"/>
          <p14:tracePt t="58237" x="3778250" y="4699000"/>
          <p14:tracePt t="58254" x="3778250" y="4679950"/>
          <p14:tracePt t="58285" x="3778250" y="4673600"/>
          <p14:tracePt t="58421" x="3771900" y="4667250"/>
          <p14:tracePt t="58493" x="3771900" y="4673600"/>
          <p14:tracePt t="58509" x="3771900" y="4679950"/>
          <p14:tracePt t="58533" x="3771900" y="4699000"/>
          <p14:tracePt t="58837" x="3752850" y="4724400"/>
          <p14:tracePt t="58853" x="3746500" y="4743450"/>
          <p14:tracePt t="58861" x="3746500" y="4749800"/>
          <p14:tracePt t="58871" x="3746500" y="4762500"/>
          <p14:tracePt t="58887" x="3740150" y="4781550"/>
          <p14:tracePt t="58904" x="3727450" y="4813300"/>
          <p14:tracePt t="58921" x="3708400" y="4832350"/>
          <p14:tracePt t="58937" x="3708400" y="4838700"/>
          <p14:tracePt t="58954" x="3695700" y="4864100"/>
          <p14:tracePt t="58971" x="3683000" y="4895850"/>
          <p14:tracePt t="58987" x="3670300" y="4940300"/>
          <p14:tracePt t="59004" x="3657600" y="5003800"/>
          <p14:tracePt t="59021" x="3644900" y="5060950"/>
          <p14:tracePt t="59037" x="3619500" y="5118100"/>
          <p14:tracePt t="59054" x="3613150" y="5137150"/>
          <p14:tracePt t="59071" x="3613150" y="5162550"/>
          <p14:tracePt t="59087" x="3606800" y="5194300"/>
          <p14:tracePt t="59104" x="3606800" y="5226050"/>
          <p14:tracePt t="59121" x="3600450" y="5264150"/>
          <p14:tracePt t="59137" x="3581400" y="5308600"/>
          <p14:tracePt t="59154" x="3562350" y="5346700"/>
          <p14:tracePt t="59171" x="3556000" y="5378450"/>
          <p14:tracePt t="59187" x="3543300" y="5410200"/>
          <p14:tracePt t="59204" x="3530600" y="5422900"/>
          <p14:tracePt t="59221" x="3505200" y="5429250"/>
          <p14:tracePt t="59237" x="3460750" y="5448300"/>
          <p14:tracePt t="59254" x="3403600" y="5461000"/>
          <p14:tracePt t="59271" x="3314700" y="5461000"/>
          <p14:tracePt t="59287" x="3194050" y="5461000"/>
          <p14:tracePt t="59304" x="3067050" y="5461000"/>
          <p14:tracePt t="59321" x="3009900" y="5454650"/>
          <p14:tracePt t="59337" x="2952750" y="5422900"/>
          <p14:tracePt t="59354" x="2895600" y="5384800"/>
          <p14:tracePt t="59371" x="2838450" y="5340350"/>
          <p14:tracePt t="59387" x="2762250" y="5283200"/>
          <p14:tracePt t="59404" x="2667000" y="5251450"/>
          <p14:tracePt t="59421" x="2432050" y="5213350"/>
          <p14:tracePt t="59437" x="2254250" y="5213350"/>
          <p14:tracePt t="59454" x="2133600" y="5213350"/>
          <p14:tracePt t="59471" x="2019300" y="5219700"/>
          <p14:tracePt t="59487" x="1968500" y="5245100"/>
          <p14:tracePt t="59504" x="1955800" y="5251450"/>
          <p14:tracePt t="59521" x="1936750" y="5257800"/>
          <p14:tracePt t="59537" x="1930400" y="5257800"/>
          <p14:tracePt t="59565" x="1924050" y="5264150"/>
          <p14:tracePt t="59581" x="1924050" y="5276850"/>
          <p14:tracePt t="59589" x="1924050" y="5283200"/>
          <p14:tracePt t="59604" x="1924050" y="5289550"/>
          <p14:tracePt t="59621" x="1917700" y="5321300"/>
          <p14:tracePt t="59637" x="1917700" y="5327650"/>
          <p14:tracePt t="59757" x="1917700" y="5308600"/>
          <p14:tracePt t="59765" x="1930400" y="5264150"/>
          <p14:tracePt t="59773" x="1949450" y="5207000"/>
          <p14:tracePt t="59787" x="1974850" y="5130800"/>
          <p14:tracePt t="59804" x="2070100" y="4946650"/>
          <p14:tracePt t="59821" x="2209800" y="4616450"/>
          <p14:tracePt t="59837" x="2305050" y="4413250"/>
          <p14:tracePt t="59854" x="2413000" y="4241800"/>
          <p14:tracePt t="59871" x="2470150" y="4140200"/>
          <p14:tracePt t="59887" x="2489200" y="4089400"/>
          <p14:tracePt t="59904" x="2514600" y="4064000"/>
          <p14:tracePt t="59957" x="2520950" y="4057650"/>
          <p14:tracePt t="59981" x="2527300" y="4057650"/>
          <p14:tracePt t="59989" x="2546350" y="4083050"/>
          <p14:tracePt t="60004" x="2546350" y="4102100"/>
          <p14:tracePt t="60021" x="2546350" y="4184650"/>
          <p14:tracePt t="60037" x="2546350" y="4241800"/>
          <p14:tracePt t="60054" x="2546350" y="4292600"/>
          <p14:tracePt t="60071" x="2546350" y="4349750"/>
          <p14:tracePt t="60088" x="2546350" y="4425950"/>
          <p14:tracePt t="60104" x="2552700" y="4508500"/>
          <p14:tracePt t="60121" x="2565400" y="4578350"/>
          <p14:tracePt t="60138" x="2597150" y="4673600"/>
          <p14:tracePt t="60154" x="2622550" y="4730750"/>
          <p14:tracePt t="60171" x="2667000" y="4794250"/>
          <p14:tracePt t="60187" x="2705100" y="4838700"/>
          <p14:tracePt t="60204" x="2755900" y="4902200"/>
          <p14:tracePt t="60221" x="2800350" y="4908550"/>
          <p14:tracePt t="60237" x="2851150" y="4927600"/>
          <p14:tracePt t="60254" x="2927350" y="4927600"/>
          <p14:tracePt t="60271" x="2997200" y="4921250"/>
          <p14:tracePt t="60287" x="3092450" y="4889500"/>
          <p14:tracePt t="60304" x="3194050" y="4845050"/>
          <p14:tracePt t="60321" x="3346450" y="4781550"/>
          <p14:tracePt t="60338" x="3517900" y="4686300"/>
          <p14:tracePt t="60354" x="3606800" y="4635500"/>
          <p14:tracePt t="60371" x="3632200" y="4616450"/>
          <p14:tracePt t="60429" x="3619500" y="4629150"/>
          <p14:tracePt t="60437" x="3594100" y="4635500"/>
          <p14:tracePt t="60454" x="3479800" y="4692650"/>
          <p14:tracePt t="60471" x="3359150" y="4756150"/>
          <p14:tracePt t="60488" x="3244850" y="4775200"/>
          <p14:tracePt t="60504" x="3175000" y="4800600"/>
          <p14:tracePt t="60521" x="3130550" y="4806950"/>
          <p14:tracePt t="60538" x="3073400" y="4826000"/>
          <p14:tracePt t="60554" x="3016250" y="4883150"/>
          <p14:tracePt t="60571" x="2959100" y="4959350"/>
          <p14:tracePt t="60588" x="2927350" y="5105400"/>
          <p14:tracePt t="60605" x="2914650" y="5251450"/>
          <p14:tracePt t="60621" x="2965450" y="5461000"/>
          <p14:tracePt t="60638" x="3028950" y="5511800"/>
          <p14:tracePt t="60654" x="3054350" y="5518150"/>
          <p14:tracePt t="60671" x="3098800" y="5518150"/>
          <p14:tracePt t="60688" x="3168650" y="5499100"/>
          <p14:tracePt t="60704" x="3232150" y="5422900"/>
          <p14:tracePt t="60721" x="3295650" y="5334000"/>
          <p14:tracePt t="60738" x="3340100" y="5264150"/>
          <p14:tracePt t="60754" x="3365500" y="5213350"/>
          <p14:tracePt t="60771" x="3390900" y="5168900"/>
          <p14:tracePt t="60788" x="3390900" y="5143500"/>
          <p14:tracePt t="60804" x="3390900" y="5130800"/>
          <p14:tracePt t="60821" x="3390900" y="5099050"/>
          <p14:tracePt t="60861" x="3390900" y="5092700"/>
          <p14:tracePt t="60885" x="3384550" y="5092700"/>
          <p14:tracePt t="60893" x="3378200" y="5092700"/>
          <p14:tracePt t="61093" x="3384550" y="5073650"/>
          <p14:tracePt t="61101" x="3403600" y="5048250"/>
          <p14:tracePt t="61109" x="3429000" y="4991100"/>
          <p14:tracePt t="61121" x="3460750" y="4959350"/>
          <p14:tracePt t="61138" x="3492500" y="4933950"/>
          <p14:tracePt t="61318" x="3486150" y="4940300"/>
          <p14:tracePt t="61389" x="3486150" y="4946650"/>
          <p14:tracePt t="61405" x="3486150" y="4959350"/>
          <p14:tracePt t="61413" x="3486150" y="4965700"/>
          <p14:tracePt t="61422" x="3486150" y="4978400"/>
          <p14:tracePt t="61438" x="3486150" y="5003800"/>
          <p14:tracePt t="61454" x="3486150" y="5029200"/>
          <p14:tracePt t="61471" x="3486150" y="5067300"/>
          <p14:tracePt t="61488" x="3486150" y="5105400"/>
          <p14:tracePt t="61504" x="3486150" y="5149850"/>
          <p14:tracePt t="61521" x="3486150" y="5200650"/>
          <p14:tracePt t="61538" x="3486150" y="5245100"/>
          <p14:tracePt t="61555" x="3486150" y="5264150"/>
          <p14:tracePt t="61571" x="3486150" y="5295900"/>
          <p14:tracePt t="61588" x="3486150" y="5302250"/>
          <p14:tracePt t="61604" x="3486150" y="5314950"/>
          <p14:tracePt t="61686" x="3479800" y="5314950"/>
          <p14:tracePt t="61694" x="3479800" y="5302250"/>
          <p14:tracePt t="61705" x="3479800" y="5283200"/>
          <p14:tracePt t="61721" x="3467100" y="5226050"/>
          <p14:tracePt t="61738" x="3467100" y="5181600"/>
          <p14:tracePt t="61755" x="3467100" y="5137150"/>
          <p14:tracePt t="61771" x="3467100" y="5105400"/>
          <p14:tracePt t="61788" x="3467100" y="5080000"/>
          <p14:tracePt t="61805" x="3467100" y="5067300"/>
          <p14:tracePt t="61822" x="3467100" y="5041900"/>
          <p14:tracePt t="61838" x="3467100" y="5035550"/>
          <p14:tracePt t="61902" x="3479800" y="5035550"/>
          <p14:tracePt t="61926" x="3486150" y="5035550"/>
          <p14:tracePt t="61934" x="3492500" y="5035550"/>
          <p14:tracePt t="61942" x="3498850" y="5048250"/>
          <p14:tracePt t="61958" x="3498850" y="5067300"/>
          <p14:tracePt t="61971" x="3511550" y="5086350"/>
          <p14:tracePt t="61988" x="3511550" y="5130800"/>
          <p14:tracePt t="62005" x="3511550" y="5213350"/>
          <p14:tracePt t="62022" x="3511550" y="5302250"/>
          <p14:tracePt t="62038" x="3511550" y="5321300"/>
          <p14:tracePt t="62055" x="3505200" y="5340350"/>
          <p14:tracePt t="62071" x="3505200" y="5353050"/>
          <p14:tracePt t="62102" x="3498850" y="5359400"/>
          <p14:tracePt t="62134" x="3486150" y="5359400"/>
          <p14:tracePt t="62142" x="3479800" y="5359400"/>
          <p14:tracePt t="62150" x="3460750" y="5359400"/>
          <p14:tracePt t="62158" x="3435350" y="5353050"/>
          <p14:tracePt t="62171" x="3403600" y="5334000"/>
          <p14:tracePt t="62188" x="3390900" y="5334000"/>
          <p14:tracePt t="62205" x="3365500" y="5327650"/>
          <p14:tracePt t="62222" x="3333750" y="5321300"/>
          <p14:tracePt t="62918" x="3327400" y="5321300"/>
          <p14:tracePt t="62926" x="3321050" y="5321300"/>
          <p14:tracePt t="62942" x="3314700" y="5321300"/>
          <p14:tracePt t="62974" x="3289300" y="5321300"/>
          <p14:tracePt t="62982" x="3276600" y="5321300"/>
          <p14:tracePt t="62990" x="3270250" y="5321300"/>
          <p14:tracePt t="63005" x="3244850" y="5302250"/>
          <p14:tracePt t="63022" x="3225800" y="5264150"/>
          <p14:tracePt t="63038" x="3200400" y="5219700"/>
          <p14:tracePt t="63055" x="3194050" y="5200650"/>
          <p14:tracePt t="63071" x="3181350" y="5168900"/>
          <p14:tracePt t="63088" x="3175000" y="5149850"/>
          <p14:tracePt t="63105" x="3175000" y="5137150"/>
          <p14:tracePt t="63122" x="3175000" y="5124450"/>
          <p14:tracePt t="63138" x="3175000" y="5118100"/>
          <p14:tracePt t="63155" x="3175000" y="5099050"/>
          <p14:tracePt t="63172" x="3175000" y="5092700"/>
          <p14:tracePt t="63188" x="3175000" y="5086350"/>
          <p14:tracePt t="63326" x="3175000" y="5080000"/>
          <p14:tracePt t="63334" x="3175000" y="5073650"/>
          <p14:tracePt t="63342" x="3175000" y="5067300"/>
          <p14:tracePt t="63355" x="3181350" y="5054600"/>
          <p14:tracePt t="63372" x="3200400" y="5048250"/>
          <p14:tracePt t="63388" x="3206750" y="5048250"/>
          <p14:tracePt t="63405" x="3219450" y="5048250"/>
          <p14:tracePt t="63421" x="3232150" y="5048250"/>
          <p14:tracePt t="63438" x="3244850" y="5048250"/>
          <p14:tracePt t="63455" x="3257550" y="5048250"/>
          <p14:tracePt t="63472" x="3270250" y="5048250"/>
          <p14:tracePt t="63488" x="3276600" y="5048250"/>
          <p14:tracePt t="63505" x="3282950" y="5054600"/>
          <p14:tracePt t="63522" x="3289300" y="5080000"/>
          <p14:tracePt t="63538" x="3289300" y="5105400"/>
          <p14:tracePt t="63555" x="3289300" y="5137150"/>
          <p14:tracePt t="63572" x="3289300" y="5181600"/>
          <p14:tracePt t="63588" x="3289300" y="5213350"/>
          <p14:tracePt t="63605" x="3289300" y="5238750"/>
          <p14:tracePt t="63622" x="3244850" y="5270500"/>
          <p14:tracePt t="63638" x="3213100" y="5276850"/>
          <p14:tracePt t="63655" x="3168650" y="5295900"/>
          <p14:tracePt t="63672" x="3098800" y="5308600"/>
          <p14:tracePt t="63688" x="3035300" y="5308600"/>
          <p14:tracePt t="63705" x="2952750" y="5308600"/>
          <p14:tracePt t="63722" x="2933700" y="5308600"/>
          <p14:tracePt t="63738" x="2908300" y="5308600"/>
          <p14:tracePt t="63755" x="2901950" y="5308600"/>
          <p14:tracePt t="63772" x="2889250" y="5308600"/>
          <p14:tracePt t="64326" x="2863850" y="5314950"/>
          <p14:tracePt t="64334" x="2851150" y="5327650"/>
          <p14:tracePt t="64342" x="2806700" y="5359400"/>
          <p14:tracePt t="64355" x="2698750" y="5372100"/>
          <p14:tracePt t="64372" x="2368550" y="5429250"/>
          <p14:tracePt t="64388" x="1657350" y="5429250"/>
          <p14:tracePt t="64405" x="819150" y="5372100"/>
          <p14:tracePt t="64422" x="209550" y="5245100"/>
          <p14:tracePt t="64438" x="82550" y="5207000"/>
          <p14:tracePt t="64455" x="50800" y="5207000"/>
          <p14:tracePt t="64472" x="31750" y="5187950"/>
          <p14:tracePt t="64488" x="19050" y="5187950"/>
          <p14:tracePt t="64742" x="25400" y="5187950"/>
          <p14:tracePt t="64766" x="50800" y="5194300"/>
          <p14:tracePt t="64774" x="57150" y="5200650"/>
          <p14:tracePt t="64790" x="63500" y="5207000"/>
          <p14:tracePt t="64805" x="88900" y="5226050"/>
          <p14:tracePt t="64835" x="184150" y="5270500"/>
          <p14:tracePt t="64839" x="222250" y="5283200"/>
          <p14:tracePt t="64855" x="304800" y="5302250"/>
          <p14:tracePt t="64872" x="476250" y="5365750"/>
          <p14:tracePt t="64889" x="641350" y="5429250"/>
          <p14:tracePt t="64905" x="793750" y="5492750"/>
          <p14:tracePt t="64922" x="908050" y="5543550"/>
          <p14:tracePt t="64938" x="984250" y="5588000"/>
          <p14:tracePt t="64955" x="1028700" y="5600700"/>
          <p14:tracePt t="64972" x="1054100" y="5613400"/>
          <p14:tracePt t="64988" x="1060450" y="5619750"/>
          <p14:tracePt t="65006" x="1066800" y="5619750"/>
          <p14:tracePt t="65022" x="1092200" y="5619750"/>
          <p14:tracePt t="65039" x="1104900" y="5619750"/>
          <p14:tracePt t="65055" x="1123950" y="5619750"/>
          <p14:tracePt t="65072" x="1136650" y="5619750"/>
          <p14:tracePt t="65089" x="1162050" y="5607050"/>
          <p14:tracePt t="65105" x="1187450" y="5588000"/>
          <p14:tracePt t="65122" x="1212850" y="5575300"/>
          <p14:tracePt t="65139" x="1225550" y="5568950"/>
          <p14:tracePt t="65155" x="1238250" y="5568950"/>
          <p14:tracePt t="65172" x="1263650" y="5562600"/>
          <p14:tracePt t="65190" x="1282700" y="5562600"/>
          <p14:tracePt t="65205" x="1289050" y="5562600"/>
          <p14:tracePt t="65222" x="1301750" y="5549900"/>
          <p14:tracePt t="65311" x="1301750" y="5537200"/>
          <p14:tracePt t="65326" x="1301750" y="5530850"/>
          <p14:tracePt t="65334" x="1301750" y="5518150"/>
          <p14:tracePt t="65342" x="1289050" y="5499100"/>
          <p14:tracePt t="65355" x="1276350" y="5499100"/>
          <p14:tracePt t="65372" x="1225550" y="5480050"/>
          <p14:tracePt t="65389" x="1149350" y="5448300"/>
          <p14:tracePt t="65405" x="1098550" y="5429250"/>
          <p14:tracePt t="65407" x="1079500" y="5410200"/>
          <p14:tracePt t="65422" x="1047750" y="5403850"/>
          <p14:tracePt t="65439" x="1041400" y="5403850"/>
          <p14:tracePt t="65455" x="1022350" y="5403850"/>
          <p14:tracePt t="66319" x="1016000" y="5403850"/>
          <p14:tracePt t="66327" x="1028700" y="5410200"/>
          <p14:tracePt t="66335" x="1054100" y="5410200"/>
          <p14:tracePt t="66343" x="1073150" y="5410200"/>
          <p14:tracePt t="66356" x="1098550" y="5410200"/>
          <p14:tracePt t="66372" x="1143000" y="5410200"/>
          <p14:tracePt t="66389" x="1200150" y="5410200"/>
          <p14:tracePt t="66406" x="1244600" y="5410200"/>
          <p14:tracePt t="66422" x="1428750" y="5397500"/>
          <p14:tracePt t="66439" x="1670050" y="5397500"/>
          <p14:tracePt t="66456" x="2032000" y="5397500"/>
          <p14:tracePt t="66472" x="2463800" y="5397500"/>
          <p14:tracePt t="66489" x="2895600" y="5397500"/>
          <p14:tracePt t="66506" x="3276600" y="5397500"/>
          <p14:tracePt t="66522" x="3562350" y="5340350"/>
          <p14:tracePt t="66539" x="3657600" y="5327650"/>
          <p14:tracePt t="66556" x="3708400" y="5321300"/>
          <p14:tracePt t="66572" x="3733800" y="5321300"/>
          <p14:tracePt t="66589" x="3752850" y="5314950"/>
          <p14:tracePt t="66606" x="3778250" y="5314950"/>
          <p14:tracePt t="66623" x="3810000" y="5295900"/>
          <p14:tracePt t="66639" x="3829050" y="5295900"/>
          <p14:tracePt t="66656" x="3873500" y="5289550"/>
          <p14:tracePt t="66672" x="3949700" y="5276850"/>
          <p14:tracePt t="66689" x="4095750" y="5264150"/>
          <p14:tracePt t="66706" x="4311650" y="5226050"/>
          <p14:tracePt t="66722" x="4540250" y="5200650"/>
          <p14:tracePt t="66739" x="4730750" y="5175250"/>
          <p14:tracePt t="66756" x="4832350" y="5149850"/>
          <p14:tracePt t="66772" x="4851400" y="5149850"/>
          <p14:tracePt t="66789" x="4876800" y="5149850"/>
          <p14:tracePt t="66806" x="4895850" y="5162550"/>
          <p14:tracePt t="67103" x="4895850" y="5168900"/>
          <p14:tracePt t="67111" x="4876800" y="5175250"/>
          <p14:tracePt t="67127" x="4870450" y="5181600"/>
          <p14:tracePt t="67139" x="4851400" y="5181600"/>
          <p14:tracePt t="67156" x="4819650" y="5200650"/>
          <p14:tracePt t="67172" x="4794250" y="5213350"/>
          <p14:tracePt t="67189" x="4749800" y="5213350"/>
          <p14:tracePt t="67206" x="4673600" y="5219700"/>
          <p14:tracePt t="67223" x="4552950" y="5219700"/>
          <p14:tracePt t="67239" x="4476750" y="5219700"/>
          <p14:tracePt t="67256" x="4413250" y="5219700"/>
          <p14:tracePt t="67272" x="4330700" y="5219700"/>
          <p14:tracePt t="67289" x="4286250" y="5219700"/>
          <p14:tracePt t="67306" x="4267200" y="5219700"/>
          <p14:tracePt t="67487" x="4248150" y="5219700"/>
          <p14:tracePt t="67495" x="4229100" y="5232400"/>
          <p14:tracePt t="67506" x="4222750" y="5232400"/>
          <p14:tracePt t="67523" x="4089400" y="5257800"/>
          <p14:tracePt t="67539" x="3892550" y="5257800"/>
          <p14:tracePt t="67556" x="3600450" y="5257800"/>
          <p14:tracePt t="67573" x="3308350" y="5257800"/>
          <p14:tracePt t="67589" x="3048000" y="5257800"/>
          <p14:tracePt t="67606" x="2857500" y="5257800"/>
          <p14:tracePt t="67607" x="2787650" y="5257800"/>
          <p14:tracePt t="67623" x="2743200" y="5257800"/>
          <p14:tracePt t="67639" x="2698750" y="5257800"/>
          <p14:tracePt t="67656" x="2667000" y="5257800"/>
          <p14:tracePt t="67672" x="2628900" y="5257800"/>
          <p14:tracePt t="67689" x="2609850" y="5264150"/>
          <p14:tracePt t="67706" x="2590800" y="5264150"/>
          <p14:tracePt t="67723" x="2565400" y="5270500"/>
          <p14:tracePt t="67739" x="2546350" y="5276850"/>
          <p14:tracePt t="67756" x="2527300" y="5276850"/>
          <p14:tracePt t="67773" x="2489200" y="5295900"/>
          <p14:tracePt t="67789" x="2438400" y="5308600"/>
          <p14:tracePt t="67806" x="2362200" y="5327650"/>
          <p14:tracePt t="67823" x="2273300" y="5346700"/>
          <p14:tracePt t="67839" x="2203450" y="5346700"/>
          <p14:tracePt t="67856" x="2152650" y="5359400"/>
          <p14:tracePt t="67873" x="2108200" y="5359400"/>
          <p14:tracePt t="67889" x="2082800" y="5359400"/>
          <p14:tracePt t="67906" x="2063750" y="5359400"/>
          <p14:tracePt t="68127" x="2070100" y="5359400"/>
          <p14:tracePt t="68135" x="2076450" y="5359400"/>
          <p14:tracePt t="68143" x="2082800" y="5359400"/>
          <p14:tracePt t="68156" x="2108200" y="5359400"/>
          <p14:tracePt t="68173" x="2133600" y="5359400"/>
          <p14:tracePt t="68189" x="2165350" y="5365750"/>
          <p14:tracePt t="68206" x="2222500" y="5378450"/>
          <p14:tracePt t="68223" x="2254250" y="5378450"/>
          <p14:tracePt t="68239" x="2286000" y="5378450"/>
          <p14:tracePt t="68256" x="2298700" y="5378450"/>
          <p14:tracePt t="68273" x="2324100" y="5378450"/>
          <p14:tracePt t="68289" x="2336800" y="5378450"/>
          <p14:tracePt t="68306" x="2362200" y="5378450"/>
          <p14:tracePt t="68323" x="2368550" y="5378450"/>
          <p14:tracePt t="68383" x="2374900" y="5378450"/>
          <p14:tracePt t="68399" x="2393950" y="5378450"/>
          <p14:tracePt t="68415" x="2400300" y="5378450"/>
          <p14:tracePt t="68431" x="2406650" y="5378450"/>
          <p14:tracePt t="68439" x="2413000" y="5378450"/>
          <p14:tracePt t="68455" x="2432050" y="5378450"/>
          <p14:tracePt t="68479" x="2438400" y="5372100"/>
          <p14:tracePt t="68527" x="2444750" y="5372100"/>
          <p14:tracePt t="68535" x="2451100" y="5372100"/>
          <p14:tracePt t="68559" x="2470150" y="5372100"/>
          <p14:tracePt t="68567" x="2476500" y="5372100"/>
          <p14:tracePt t="68591" x="2482850" y="5372100"/>
          <p14:tracePt t="68623" x="2489200" y="5372100"/>
          <p14:tracePt t="68639" x="2508250" y="5372100"/>
          <p14:tracePt t="68655" x="2514600" y="5372100"/>
          <p14:tracePt t="68663" x="2520950" y="5372100"/>
          <p14:tracePt t="68673" x="2527300" y="5372100"/>
          <p14:tracePt t="68695" x="2546350" y="5372100"/>
          <p14:tracePt t="68711" x="2552700" y="5372100"/>
          <p14:tracePt t="68727" x="2559050" y="5372100"/>
          <p14:tracePt t="68739" x="2565400" y="5372100"/>
          <p14:tracePt t="68759" x="2584450" y="5372100"/>
          <p14:tracePt t="69183" x="2590800" y="5372100"/>
          <p14:tracePt t="69191" x="2603500" y="5372100"/>
          <p14:tracePt t="69199" x="2641600" y="5372100"/>
          <p14:tracePt t="69207" x="2673350" y="5353050"/>
          <p14:tracePt t="69224" x="2698750" y="5346700"/>
          <p14:tracePt t="69240" x="2724150" y="5346700"/>
          <p14:tracePt t="69263" x="2730500" y="5340350"/>
          <p14:tracePt t="69327" x="2743200" y="5334000"/>
          <p14:tracePt t="69375" x="2762250" y="5321300"/>
          <p14:tracePt t="69752" x="2781300" y="5327650"/>
          <p14:tracePt t="69767" x="2800350" y="5334000"/>
          <p14:tracePt t="69784" x="2806700" y="5334000"/>
          <p14:tracePt t="70616" x="2813050" y="5334000"/>
          <p14:tracePt t="70624" x="2838450" y="5334000"/>
          <p14:tracePt t="70632" x="2857500" y="5334000"/>
          <p14:tracePt t="70640" x="2882900" y="5334000"/>
          <p14:tracePt t="70657" x="2908300" y="5334000"/>
          <p14:tracePt t="70673" x="2933700" y="5334000"/>
          <p14:tracePt t="71072" x="2940050" y="5334000"/>
          <p14:tracePt t="71080" x="2971800" y="5321300"/>
          <p14:tracePt t="71090" x="2984500" y="5314950"/>
          <p14:tracePt t="71107" x="3035300" y="5295900"/>
          <p14:tracePt t="71123" x="3098800" y="5295900"/>
          <p14:tracePt t="71140" x="3155950" y="5289550"/>
          <p14:tracePt t="71157" x="3200400" y="5289550"/>
          <p14:tracePt t="71174" x="3238500" y="5289550"/>
          <p14:tracePt t="71190" x="3257550" y="5289550"/>
          <p14:tracePt t="71207" x="3282950" y="5289550"/>
          <p14:tracePt t="71224" x="3314700" y="5270500"/>
          <p14:tracePt t="71240" x="3327400" y="5270500"/>
          <p14:tracePt t="71257" x="3352800" y="5270500"/>
          <p14:tracePt t="71273" x="3365500" y="5270500"/>
          <p14:tracePt t="71290" x="3378200" y="5276850"/>
          <p14:tracePt t="71307" x="3390900" y="5276850"/>
          <p14:tracePt t="73345" x="3403600" y="5276850"/>
          <p14:tracePt t="73352" x="3409950" y="5276850"/>
          <p14:tracePt t="73360" x="3416300" y="5276850"/>
          <p14:tracePt t="73374" x="3435350" y="5270500"/>
          <p14:tracePt t="73400" x="3441700" y="5264150"/>
          <p14:tracePt t="73768" x="3448050" y="5257800"/>
          <p14:tracePt t="74225" x="3467100" y="5257800"/>
          <p14:tracePt t="74232" x="3473450" y="5257800"/>
          <p14:tracePt t="74248" x="3479800" y="5257800"/>
          <p14:tracePt t="74257" x="3498850" y="5270500"/>
          <p14:tracePt t="74274" x="3511550" y="5270500"/>
          <p14:tracePt t="74296" x="3524250" y="5270500"/>
          <p14:tracePt t="74308" x="3530600" y="5270500"/>
          <p14:tracePt t="74545" x="3536950" y="5276850"/>
          <p14:tracePt t="74552" x="3543300" y="5276850"/>
          <p14:tracePt t="74609" x="3549650" y="5283200"/>
          <p14:tracePt t="74648" x="3556000" y="5283200"/>
          <p14:tracePt t="74657" x="3568700" y="5283200"/>
          <p14:tracePt t="74674" x="3587750" y="5283200"/>
          <p14:tracePt t="74691" x="3606800" y="5283200"/>
          <p14:tracePt t="74707" x="3651250" y="5276850"/>
          <p14:tracePt t="74724" x="3733800" y="5270500"/>
          <p14:tracePt t="74741" x="3822700" y="5270500"/>
          <p14:tracePt t="74758" x="3898900" y="5270500"/>
          <p14:tracePt t="74774" x="3968750" y="5270500"/>
          <p14:tracePt t="74791" x="4025900" y="5270500"/>
          <p14:tracePt t="74808" x="4070350" y="5264150"/>
          <p14:tracePt t="74824" x="4133850" y="5251450"/>
          <p14:tracePt t="74841" x="4178300" y="5251450"/>
          <p14:tracePt t="74858" x="4241800" y="5251450"/>
          <p14:tracePt t="74874" x="4311650" y="5251450"/>
          <p14:tracePt t="74891" x="4387850" y="5251450"/>
          <p14:tracePt t="74908" x="4451350" y="5251450"/>
          <p14:tracePt t="74924" x="4533900" y="5251450"/>
          <p14:tracePt t="74941" x="4584700" y="5251450"/>
          <p14:tracePt t="74958" x="4641850" y="5251450"/>
          <p14:tracePt t="74974" x="4686300" y="5251450"/>
          <p14:tracePt t="74991" x="4711700" y="5251450"/>
          <p14:tracePt t="75008" x="4724400" y="5251450"/>
          <p14:tracePt t="75024" x="4749800" y="5251450"/>
          <p14:tracePt t="75041" x="4768850" y="5251450"/>
          <p14:tracePt t="75058" x="4819650" y="5276850"/>
          <p14:tracePt t="75074" x="4857750" y="5283200"/>
          <p14:tracePt t="75091" x="4889500" y="5295900"/>
          <p14:tracePt t="75108" x="4946650" y="5295900"/>
          <p14:tracePt t="75124" x="5003800" y="5295900"/>
          <p14:tracePt t="75141" x="5048250" y="5295900"/>
          <p14:tracePt t="75158" x="5092700" y="5295900"/>
          <p14:tracePt t="75174" x="5111750" y="5295900"/>
          <p14:tracePt t="75191" x="5124450" y="5295900"/>
          <p14:tracePt t="75217" x="5130800" y="5295900"/>
          <p14:tracePt t="75505" x="5143500" y="5295900"/>
          <p14:tracePt t="75513" x="5162550" y="5295900"/>
          <p14:tracePt t="75524" x="5187950" y="5289550"/>
          <p14:tracePt t="75541" x="5302250" y="5264150"/>
          <p14:tracePt t="75558" x="5441950" y="5251450"/>
          <p14:tracePt t="75574" x="5600700" y="5251450"/>
          <p14:tracePt t="75591" x="5708650" y="5251450"/>
          <p14:tracePt t="75608" x="5765800" y="5251450"/>
          <p14:tracePt t="75625" x="5810250" y="5251450"/>
          <p14:tracePt t="75993" x="5816600" y="5251450"/>
          <p14:tracePt t="76009" x="5842000" y="5251450"/>
          <p14:tracePt t="76017" x="5854700" y="5251450"/>
          <p14:tracePt t="76025" x="5911850" y="5251450"/>
          <p14:tracePt t="76041" x="6019800" y="5232400"/>
          <p14:tracePt t="76058" x="6134100" y="5207000"/>
          <p14:tracePt t="76074" x="6159500" y="5200650"/>
          <p14:tracePt t="76729" x="6172200" y="5200650"/>
          <p14:tracePt t="76737" x="6203950" y="5200650"/>
          <p14:tracePt t="76745" x="6216650" y="5200650"/>
          <p14:tracePt t="76758" x="6248400" y="5200650"/>
          <p14:tracePt t="76775" x="6305550" y="5194300"/>
          <p14:tracePt t="76791" x="6362700" y="5181600"/>
          <p14:tracePt t="76808" x="6369050" y="5181600"/>
          <p14:tracePt t="76825" x="6375400" y="5175250"/>
          <p14:tracePt t="77513" x="6381750" y="5168900"/>
          <p14:tracePt t="77537" x="6388100" y="5168900"/>
          <p14:tracePt t="77545" x="6394450" y="5168900"/>
          <p14:tracePt t="77558" x="6407150" y="5168900"/>
          <p14:tracePt t="77575" x="6438900" y="5168900"/>
          <p14:tracePt t="77592" x="6477000" y="5168900"/>
          <p14:tracePt t="77618" x="6604000" y="5156200"/>
          <p14:tracePt t="77625" x="6616700" y="5149850"/>
          <p14:tracePt t="77642" x="6661150" y="5143500"/>
          <p14:tracePt t="77658" x="6705600" y="5124450"/>
          <p14:tracePt t="77675" x="6737350" y="5124450"/>
          <p14:tracePt t="77691" x="6743700" y="5111750"/>
          <p14:tracePt t="77708" x="6756400" y="5105400"/>
          <p14:tracePt t="77725" x="6762750" y="5099050"/>
          <p14:tracePt t="77809" x="6762750" y="5092700"/>
          <p14:tracePt t="77849" x="6762750" y="5086350"/>
          <p14:tracePt t="77937" x="6775450" y="5080000"/>
          <p14:tracePt t="77977" x="6781800" y="5067300"/>
          <p14:tracePt t="77985" x="6788150" y="5060950"/>
          <p14:tracePt t="77993" x="6807200" y="5048250"/>
          <p14:tracePt t="78008" x="6832600" y="5029200"/>
          <p14:tracePt t="78025" x="6921500" y="4978400"/>
          <p14:tracePt t="78042" x="6978650" y="4946650"/>
          <p14:tracePt t="78058" x="7048500" y="4927600"/>
          <p14:tracePt t="78075" x="7073900" y="4927600"/>
          <p14:tracePt t="78092" x="7169150" y="4927600"/>
          <p14:tracePt t="78108" x="7296150" y="4927600"/>
          <p14:tracePt t="78125" x="7404100" y="4927600"/>
          <p14:tracePt t="78142" x="7543800" y="4927600"/>
          <p14:tracePt t="78158" x="7626350" y="4927600"/>
          <p14:tracePt t="78175" x="7721600" y="4883150"/>
          <p14:tracePt t="78192" x="7797800" y="4851400"/>
          <p14:tracePt t="78208" x="7842250" y="4806950"/>
          <p14:tracePt t="78225" x="7861300" y="4743450"/>
          <p14:tracePt t="78242" x="7874000" y="4686300"/>
          <p14:tracePt t="78258" x="7874000" y="4654550"/>
          <p14:tracePt t="78275" x="7874000" y="4629150"/>
          <p14:tracePt t="78890" x="7880350" y="4622800"/>
          <p14:tracePt t="78970" x="7893050" y="4622800"/>
          <p14:tracePt t="78978" x="7899400" y="4622800"/>
          <p14:tracePt t="78993" x="7899400" y="4629150"/>
          <p14:tracePt t="79008" x="7899400" y="4648200"/>
          <p14:tracePt t="79025" x="7899400" y="4686300"/>
          <p14:tracePt t="79042" x="7899400" y="4699000"/>
          <p14:tracePt t="79059" x="7899400" y="4743450"/>
          <p14:tracePt t="79075" x="7899400" y="4762500"/>
          <p14:tracePt t="79092" x="7899400" y="4787900"/>
          <p14:tracePt t="79109" x="7899400" y="4832350"/>
          <p14:tracePt t="79125" x="7912100" y="4895850"/>
          <p14:tracePt t="79142" x="7918450" y="4940300"/>
          <p14:tracePt t="79159" x="7931150" y="5010150"/>
          <p14:tracePt t="79175" x="7950200" y="5060950"/>
          <p14:tracePt t="79192" x="7969250" y="5111750"/>
          <p14:tracePt t="79209" x="7981950" y="5149850"/>
          <p14:tracePt t="79226" x="8007350" y="5168900"/>
          <p14:tracePt t="79242" x="8013700" y="5175250"/>
          <p14:tracePt t="79466" x="7994650" y="5168900"/>
          <p14:tracePt t="79474" x="7988300" y="5162550"/>
          <p14:tracePt t="79482" x="7981950" y="5162550"/>
          <p14:tracePt t="79498" x="7969250" y="5162550"/>
          <p14:tracePt t="79508" x="7950200" y="5143500"/>
          <p14:tracePt t="79546" x="7937500" y="5137150"/>
          <p14:tracePt t="80642" x="7931150" y="5118100"/>
          <p14:tracePt t="82739" x="7924800" y="5118100"/>
          <p14:tracePt t="82754" x="7918450" y="5118100"/>
          <p14:tracePt t="82787" x="7912100" y="5118100"/>
          <p14:tracePt t="82794" x="7893050" y="5137150"/>
          <p14:tracePt t="82809" x="7886700" y="5143500"/>
          <p14:tracePt t="82826" x="7848600" y="5175250"/>
          <p14:tracePt t="82843" x="7816850" y="5200650"/>
          <p14:tracePt t="82860" x="7804150" y="5238750"/>
          <p14:tracePt t="82876" x="7785100" y="5251450"/>
          <p14:tracePt t="82898" x="7785100" y="5257800"/>
          <p14:tracePt t="83018" x="7778750" y="5264150"/>
          <p14:tracePt t="83099" x="7772400" y="5251450"/>
          <p14:tracePt t="83130" x="7772400" y="5232400"/>
          <p14:tracePt t="84851" x="7766050" y="5226050"/>
          <p14:tracePt t="84859" x="7759700" y="5226050"/>
          <p14:tracePt t="85003" x="7747000" y="5226050"/>
          <p14:tracePt t="85027" x="7740650" y="522605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Some recent Comets</a:t>
            </a:r>
            <a:endParaRPr lang="en-CA" sz="4800" b="1" dirty="0"/>
          </a:p>
        </p:txBody>
      </p:sp>
      <p:pic>
        <p:nvPicPr>
          <p:cNvPr id="7" name="Picture 6"/>
          <p:cNvPicPr>
            <a:picLocks noChangeAspect="1"/>
          </p:cNvPicPr>
          <p:nvPr/>
        </p:nvPicPr>
        <p:blipFill>
          <a:blip r:embed="rId4"/>
          <a:stretch>
            <a:fillRect/>
          </a:stretch>
        </p:blipFill>
        <p:spPr>
          <a:xfrm>
            <a:off x="455966" y="1399426"/>
            <a:ext cx="7844590" cy="5237898"/>
          </a:xfrm>
          <a:prstGeom prst="rect">
            <a:avLst/>
          </a:prstGeom>
        </p:spPr>
      </p:pic>
      <p:sp>
        <p:nvSpPr>
          <p:cNvPr id="6" name="TextBox 5"/>
          <p:cNvSpPr txBox="1"/>
          <p:nvPr/>
        </p:nvSpPr>
        <p:spPr>
          <a:xfrm>
            <a:off x="6752492" y="5732584"/>
            <a:ext cx="1168910" cy="369332"/>
          </a:xfrm>
          <a:prstGeom prst="rect">
            <a:avLst/>
          </a:prstGeom>
          <a:noFill/>
        </p:spPr>
        <p:txBody>
          <a:bodyPr wrap="none" rtlCol="0">
            <a:spAutoFit/>
          </a:bodyPr>
          <a:lstStyle/>
          <a:p>
            <a:r>
              <a:rPr lang="en-CA" dirty="0" smtClean="0">
                <a:hlinkClick r:id="rId5"/>
              </a:rPr>
              <a:t>Hale-Bopp</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8766382"/>
      </p:ext>
    </p:extLst>
  </p:cSld>
  <p:clrMapOvr>
    <a:masterClrMapping/>
  </p:clrMapOvr>
  <mc:AlternateContent xmlns:mc="http://schemas.openxmlformats.org/markup-compatibility/2006">
    <mc:Choice xmlns:p14="http://schemas.microsoft.com/office/powerpoint/2010/main" Requires="p14">
      <p:transition spd="slow" p14:dur="2000" advTm="97894"/>
    </mc:Choice>
    <mc:Fallback>
      <p:transition spd="slow" advTm="97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616" x="7727950" y="5226050"/>
          <p14:tracePt t="1624" x="7689850" y="5226050"/>
          <p14:tracePt t="1635" x="7632700" y="5213350"/>
          <p14:tracePt t="1651" x="7505700" y="5187950"/>
          <p14:tracePt t="1668" x="7461250" y="5168900"/>
          <p14:tracePt t="1856" x="7391400" y="5168900"/>
          <p14:tracePt t="1864" x="7112000" y="4946650"/>
          <p14:tracePt t="1872" x="6540500" y="4476750"/>
          <p14:tracePt t="1885" x="6064250" y="4051300"/>
          <p14:tracePt t="1901" x="5607050" y="3676650"/>
          <p14:tracePt t="1918" x="5556250" y="3632200"/>
          <p14:tracePt t="1936" x="5556250" y="3625850"/>
          <p14:tracePt t="1951" x="5575300" y="3549650"/>
          <p14:tracePt t="1968" x="5575300" y="3517900"/>
          <p14:tracePt t="1985" x="5168900" y="3390900"/>
          <p14:tracePt t="2001" x="4032250" y="3200400"/>
          <p14:tracePt t="2018" x="2800350" y="3048000"/>
          <p14:tracePt t="2035" x="2178050" y="2946400"/>
          <p14:tracePt t="2051" x="2051050" y="2933700"/>
          <p14:tracePt t="2068" x="2044700" y="2927350"/>
          <p14:tracePt t="2128" x="2051050" y="2921000"/>
          <p14:tracePt t="2144" x="2063750" y="2908300"/>
          <p14:tracePt t="2160" x="2076450" y="2895600"/>
          <p14:tracePt t="2168" x="2076450" y="2876550"/>
          <p14:tracePt t="2185" x="2089150" y="2800350"/>
          <p14:tracePt t="2201" x="2089150" y="2692400"/>
          <p14:tracePt t="2218" x="2089150" y="2597150"/>
          <p14:tracePt t="2235" x="2070100" y="2489200"/>
          <p14:tracePt t="2251" x="2019300" y="2355850"/>
          <p14:tracePt t="2268" x="1993900" y="2286000"/>
          <p14:tracePt t="2285" x="1949450" y="2209800"/>
          <p14:tracePt t="2301" x="1911350" y="2152650"/>
          <p14:tracePt t="2318" x="1866900" y="2070100"/>
          <p14:tracePt t="2335" x="1828800" y="1993900"/>
          <p14:tracePt t="2352" x="1752600" y="1898650"/>
          <p14:tracePt t="2368" x="1733550" y="1841500"/>
          <p14:tracePt t="2385" x="1733550" y="1822450"/>
          <p14:tracePt t="2401" x="1733550" y="1809750"/>
          <p14:tracePt t="2440" x="1727200" y="1803400"/>
          <p14:tracePt t="2464" x="1720850" y="1803400"/>
          <p14:tracePt t="2472" x="1720850" y="1828800"/>
          <p14:tracePt t="2480" x="1727200" y="1885950"/>
          <p14:tracePt t="2488" x="1758950" y="1930400"/>
          <p14:tracePt t="2502" x="1835150" y="1981200"/>
          <p14:tracePt t="2518" x="2139950" y="2108200"/>
          <p14:tracePt t="2535" x="2851150" y="2311400"/>
          <p14:tracePt t="2552" x="4292600" y="2711450"/>
          <p14:tracePt t="2568" x="5016500" y="2851150"/>
          <p14:tracePt t="2585" x="5410200" y="2965450"/>
          <p14:tracePt t="2602" x="5448300" y="3003550"/>
          <p14:tracePt t="2618" x="5435600" y="3035300"/>
          <p14:tracePt t="2635" x="5365750" y="3086100"/>
          <p14:tracePt t="2652" x="5308600" y="3124200"/>
          <p14:tracePt t="2668" x="5276850" y="3143250"/>
          <p14:tracePt t="2685" x="5194300" y="3187700"/>
          <p14:tracePt t="2702" x="5111750" y="3194050"/>
          <p14:tracePt t="2718" x="5016500" y="3206750"/>
          <p14:tracePt t="2735" x="4965700" y="3206750"/>
          <p14:tracePt t="2752" x="4902200" y="3206750"/>
          <p14:tracePt t="2768" x="4883150" y="3200400"/>
          <p14:tracePt t="2785" x="4857750" y="3187700"/>
          <p14:tracePt t="2802" x="4845050" y="3149600"/>
          <p14:tracePt t="2818" x="4845050" y="3136900"/>
          <p14:tracePt t="2835" x="4845050" y="3130550"/>
          <p14:tracePt t="2852" x="4845050" y="3124200"/>
          <p14:tracePt t="2960" x="4845050" y="3098800"/>
          <p14:tracePt t="2968" x="4845050" y="3041650"/>
          <p14:tracePt t="2976" x="4845050" y="2990850"/>
          <p14:tracePt t="2985" x="4845050" y="2933700"/>
          <p14:tracePt t="3002" x="4826000" y="2876550"/>
          <p14:tracePt t="3018" x="4800600" y="2819400"/>
          <p14:tracePt t="3035" x="4787900" y="2781300"/>
          <p14:tracePt t="3052" x="4781550" y="2755900"/>
          <p14:tracePt t="3068" x="4775200" y="2749550"/>
          <p14:tracePt t="3288" x="4775200" y="2743200"/>
          <p14:tracePt t="3296" x="4775200" y="2717800"/>
          <p14:tracePt t="3304" x="4775200" y="2698750"/>
          <p14:tracePt t="3318" x="4775200" y="2673350"/>
          <p14:tracePt t="3335" x="4775200" y="2628900"/>
          <p14:tracePt t="3352" x="4806950" y="2559050"/>
          <p14:tracePt t="3368" x="4806950" y="2520950"/>
          <p14:tracePt t="3385" x="4806950" y="2476500"/>
          <p14:tracePt t="3402" x="4800600" y="2419350"/>
          <p14:tracePt t="3418" x="4730750" y="2330450"/>
          <p14:tracePt t="3435" x="4635500" y="2247900"/>
          <p14:tracePt t="3452" x="4514850" y="2171700"/>
          <p14:tracePt t="3468" x="4413250" y="2127250"/>
          <p14:tracePt t="3485" x="4343400" y="2076450"/>
          <p14:tracePt t="3502" x="4337050" y="2070100"/>
          <p14:tracePt t="3518" x="4311650" y="2063750"/>
          <p14:tracePt t="3576" x="4298950" y="2063750"/>
          <p14:tracePt t="3600" x="4292600" y="2070100"/>
          <p14:tracePt t="3704" x="4292600" y="2076450"/>
          <p14:tracePt t="3712" x="4292600" y="2082800"/>
          <p14:tracePt t="3720" x="4292600" y="2089150"/>
          <p14:tracePt t="3735" x="4292600" y="2101850"/>
          <p14:tracePt t="3753" x="4343400" y="2127250"/>
          <p14:tracePt t="3768" x="4387850" y="2146300"/>
          <p14:tracePt t="3785" x="4464050" y="2171700"/>
          <p14:tracePt t="3802" x="4546600" y="2197100"/>
          <p14:tracePt t="3818" x="4667250" y="2203450"/>
          <p14:tracePt t="3835" x="4845050" y="2235200"/>
          <p14:tracePt t="3852" x="4972050" y="2254250"/>
          <p14:tracePt t="3869" x="5010150" y="2254250"/>
          <p14:tracePt t="3885" x="5029200" y="2254250"/>
          <p14:tracePt t="3960" x="5035550" y="2260600"/>
          <p14:tracePt t="3984" x="5016500" y="2260600"/>
          <p14:tracePt t="4000" x="5003800" y="2260600"/>
          <p14:tracePt t="4008" x="4984750" y="2260600"/>
          <p14:tracePt t="4019" x="4978400" y="2260600"/>
          <p14:tracePt t="4035" x="4933950" y="2247900"/>
          <p14:tracePt t="4052" x="4914900" y="2241550"/>
          <p14:tracePt t="4069" x="4902200" y="2235200"/>
          <p14:tracePt t="4085" x="4895850" y="2235200"/>
          <p14:tracePt t="4128" x="4889500" y="2235200"/>
          <p14:tracePt t="4144" x="4883150" y="2235200"/>
          <p14:tracePt t="4160" x="4857750" y="2235200"/>
          <p14:tracePt t="4176" x="4845050" y="2247900"/>
          <p14:tracePt t="4184" x="4838700" y="2254250"/>
          <p14:tracePt t="4200" x="4832350" y="2260600"/>
          <p14:tracePt t="4208" x="4826000" y="2260600"/>
          <p14:tracePt t="4219" x="4819650" y="2266950"/>
          <p14:tracePt t="4235" x="4800600" y="2279650"/>
          <p14:tracePt t="4252" x="4794250" y="2292350"/>
          <p14:tracePt t="4269" x="4787900" y="2298700"/>
          <p14:tracePt t="4285" x="4781550" y="2305050"/>
          <p14:tracePt t="4302" x="4781550" y="2311400"/>
          <p14:tracePt t="4319" x="4794250" y="2368550"/>
          <p14:tracePt t="4335" x="4813300" y="2413000"/>
          <p14:tracePt t="4352" x="4845050" y="2463800"/>
          <p14:tracePt t="4369" x="4857750" y="2501900"/>
          <p14:tracePt t="4385" x="4870450" y="2514600"/>
          <p14:tracePt t="4472" x="4870450" y="2508250"/>
          <p14:tracePt t="4480" x="4870450" y="2489200"/>
          <p14:tracePt t="4488" x="4870450" y="2482850"/>
          <p14:tracePt t="4502" x="4870450" y="2463800"/>
          <p14:tracePt t="4519" x="4857750" y="2444750"/>
          <p14:tracePt t="4535" x="4845050" y="2419350"/>
          <p14:tracePt t="4552" x="4794250" y="2387600"/>
          <p14:tracePt t="4569" x="4756150" y="2362200"/>
          <p14:tracePt t="4585" x="4730750" y="2343150"/>
          <p14:tracePt t="4602" x="4724400" y="2343150"/>
          <p14:tracePt t="4624" x="4711700" y="2343150"/>
          <p14:tracePt t="4672" x="4705350" y="2343150"/>
          <p14:tracePt t="4680" x="4686300" y="2343150"/>
          <p14:tracePt t="4696" x="4679950" y="2355850"/>
          <p14:tracePt t="4704" x="4679950" y="2362200"/>
          <p14:tracePt t="4735" x="4654550" y="2387600"/>
          <p14:tracePt t="4737" x="4654550" y="2400300"/>
          <p14:tracePt t="4752" x="4641850" y="2413000"/>
          <p14:tracePt t="4769" x="4635500" y="2444750"/>
          <p14:tracePt t="4785" x="4629150" y="2457450"/>
          <p14:tracePt t="4802" x="4629150" y="2489200"/>
          <p14:tracePt t="4819" x="4616450" y="2520950"/>
          <p14:tracePt t="4835" x="4616450" y="2578100"/>
          <p14:tracePt t="4852" x="4616450" y="2667000"/>
          <p14:tracePt t="4869" x="4610100" y="2787650"/>
          <p14:tracePt t="4885" x="4572000" y="2921000"/>
          <p14:tracePt t="4902" x="4546600" y="3098800"/>
          <p14:tracePt t="4919" x="4533900" y="3263900"/>
          <p14:tracePt t="4935" x="4495800" y="3409950"/>
          <p14:tracePt t="4952" x="4495800" y="3568700"/>
          <p14:tracePt t="4969" x="4495800" y="3644900"/>
          <p14:tracePt t="4985" x="4495800" y="3702050"/>
          <p14:tracePt t="5002" x="4495800" y="3733800"/>
          <p14:tracePt t="5025" x="4508500" y="3746500"/>
          <p14:tracePt t="5035" x="4514850" y="3727450"/>
          <p14:tracePt t="5052" x="4527550" y="3632200"/>
          <p14:tracePt t="5069" x="4552950" y="3505200"/>
          <p14:tracePt t="5086" x="4552950" y="3327400"/>
          <p14:tracePt t="5102" x="4552950" y="3168650"/>
          <p14:tracePt t="5119" x="4508500" y="3022600"/>
          <p14:tracePt t="5136" x="4413250" y="2863850"/>
          <p14:tracePt t="5152" x="4305300" y="2686050"/>
          <p14:tracePt t="5169" x="4235450" y="2559050"/>
          <p14:tracePt t="5186" x="4152900" y="2451100"/>
          <p14:tracePt t="5202" x="4070350" y="2362200"/>
          <p14:tracePt t="5219" x="4000500" y="2311400"/>
          <p14:tracePt t="5236" x="3924300" y="2260600"/>
          <p14:tracePt t="5252" x="3879850" y="2241550"/>
          <p14:tracePt t="5269" x="3848100" y="2222500"/>
          <p14:tracePt t="5286" x="3841750" y="2222500"/>
          <p14:tracePt t="5302" x="3822700" y="2222500"/>
          <p14:tracePt t="5319" x="3790950" y="2222500"/>
          <p14:tracePt t="5335" x="3784600" y="2222500"/>
          <p14:tracePt t="5352" x="3759200" y="2222500"/>
          <p14:tracePt t="5369" x="3746500" y="2222500"/>
          <p14:tracePt t="5386" x="3740150" y="2228850"/>
          <p14:tracePt t="5402" x="3733800" y="2254250"/>
          <p14:tracePt t="5419" x="3714750" y="2273300"/>
          <p14:tracePt t="5436" x="3702050" y="2311400"/>
          <p14:tracePt t="5452" x="3702050" y="2330450"/>
          <p14:tracePt t="5469" x="3708400" y="2349500"/>
          <p14:tracePt t="5486" x="3714750" y="2355850"/>
          <p14:tracePt t="5505" x="3721100" y="2355850"/>
          <p14:tracePt t="5519" x="3733800" y="2355850"/>
          <p14:tracePt t="5536" x="3752850" y="2355850"/>
          <p14:tracePt t="5552" x="3803650" y="2336800"/>
          <p14:tracePt t="5569" x="3829050" y="2311400"/>
          <p14:tracePt t="5586" x="3835400" y="2254250"/>
          <p14:tracePt t="5602" x="3835400" y="2203450"/>
          <p14:tracePt t="5619" x="3835400" y="2146300"/>
          <p14:tracePt t="5636" x="3810000" y="2063750"/>
          <p14:tracePt t="5652" x="3752850" y="2000250"/>
          <p14:tracePt t="5669" x="3613150" y="1917700"/>
          <p14:tracePt t="5686" x="3441700" y="1822450"/>
          <p14:tracePt t="5702" x="3327400" y="1790700"/>
          <p14:tracePt t="5719" x="3276600" y="1790700"/>
          <p14:tracePt t="5736" x="3244850" y="1790700"/>
          <p14:tracePt t="5752" x="3155950" y="1790700"/>
          <p14:tracePt t="5769" x="3111500" y="1790700"/>
          <p14:tracePt t="5786" x="3067050" y="1816100"/>
          <p14:tracePt t="5809" x="3054350" y="1828800"/>
          <p14:tracePt t="5819" x="3048000" y="1841500"/>
          <p14:tracePt t="5836" x="3048000" y="1854200"/>
          <p14:tracePt t="5852" x="3048000" y="1879600"/>
          <p14:tracePt t="5869" x="3048000" y="1905000"/>
          <p14:tracePt t="5886" x="3048000" y="1930400"/>
          <p14:tracePt t="5902" x="3048000" y="1936750"/>
          <p14:tracePt t="5919" x="3048000" y="1943100"/>
          <p14:tracePt t="6241" x="3035300" y="1955800"/>
          <p14:tracePt t="6249" x="3022600" y="1968500"/>
          <p14:tracePt t="6257" x="3016250" y="1974850"/>
          <p14:tracePt t="6269" x="3009900" y="1981200"/>
          <p14:tracePt t="6286" x="3003550" y="1987550"/>
          <p14:tracePt t="6303" x="2978150" y="2012950"/>
          <p14:tracePt t="6319" x="2933700" y="2032000"/>
          <p14:tracePt t="6336" x="2908300" y="2051050"/>
          <p14:tracePt t="6353" x="2800350" y="2114550"/>
          <p14:tracePt t="6369" x="2698750" y="2165350"/>
          <p14:tracePt t="6386" x="2578100" y="2209800"/>
          <p14:tracePt t="6402" x="2476500" y="2266950"/>
          <p14:tracePt t="6419" x="2413000" y="2298700"/>
          <p14:tracePt t="6436" x="2381250" y="2324100"/>
          <p14:tracePt t="6452" x="2374900" y="2330450"/>
          <p14:tracePt t="6469" x="2355850" y="2343150"/>
          <p14:tracePt t="6486" x="2336800" y="2362200"/>
          <p14:tracePt t="6502" x="2330450" y="2368550"/>
          <p14:tracePt t="6633" x="2330450" y="2349500"/>
          <p14:tracePt t="6641" x="2330450" y="2343150"/>
          <p14:tracePt t="6653" x="2330450" y="2324100"/>
          <p14:tracePt t="6669" x="2330450" y="2292350"/>
          <p14:tracePt t="6686" x="2330450" y="2266950"/>
          <p14:tracePt t="6703" x="2330450" y="2235200"/>
          <p14:tracePt t="6719" x="2330450" y="2216150"/>
          <p14:tracePt t="6736" x="2330450" y="2203450"/>
          <p14:tracePt t="6753" x="2330450" y="2190750"/>
          <p14:tracePt t="6769" x="2324100" y="2184400"/>
          <p14:tracePt t="6865" x="2317750" y="2184400"/>
          <p14:tracePt t="6873" x="2305050" y="2190750"/>
          <p14:tracePt t="6886" x="2305050" y="2197100"/>
          <p14:tracePt t="6903" x="2298700" y="2203450"/>
          <p14:tracePt t="6937" x="2292350" y="2216150"/>
          <p14:tracePt t="8481" x="2273300" y="2228850"/>
          <p14:tracePt t="8489" x="2273300" y="2260600"/>
          <p14:tracePt t="8497" x="2273300" y="2311400"/>
          <p14:tracePt t="8505" x="2273300" y="2381250"/>
          <p14:tracePt t="8520" x="2273300" y="2482850"/>
          <p14:tracePt t="8536" x="2298700" y="2698750"/>
          <p14:tracePt t="8553" x="2381250" y="2965450"/>
          <p14:tracePt t="8553" x="2438400" y="3105150"/>
          <p14:tracePt t="8570" x="2552700" y="3390900"/>
          <p14:tracePt t="8586" x="2736850" y="3619500"/>
          <p14:tracePt t="8603" x="2908300" y="3860800"/>
          <p14:tracePt t="8620" x="3092450" y="4076700"/>
          <p14:tracePt t="8636" x="3225800" y="4235450"/>
          <p14:tracePt t="8653" x="3314700" y="4311650"/>
          <p14:tracePt t="8670" x="3365500" y="4349750"/>
          <p14:tracePt t="8686" x="3397250" y="4381500"/>
          <p14:tracePt t="8703" x="3403600" y="4387850"/>
          <p14:tracePt t="8866" x="3403600" y="4394200"/>
          <p14:tracePt t="8905" x="3390900" y="4394200"/>
          <p14:tracePt t="8937" x="3378200" y="4406900"/>
          <p14:tracePt t="8961" x="3371850" y="4413250"/>
          <p14:tracePt t="8977" x="3359150" y="4419600"/>
          <p14:tracePt t="8993" x="3346450" y="4438650"/>
          <p14:tracePt t="9009" x="3340100" y="4445000"/>
          <p14:tracePt t="9025" x="3333750" y="4451350"/>
          <p14:tracePt t="9338" x="3333750" y="4457700"/>
          <p14:tracePt t="9353" x="3333750" y="4464050"/>
          <p14:tracePt t="9369" x="3333750" y="4470400"/>
          <p14:tracePt t="9387" x="3333750" y="4489450"/>
          <p14:tracePt t="9403" x="3333750" y="4495800"/>
          <p14:tracePt t="9427" x="3333750" y="4508500"/>
          <p14:tracePt t="9437" x="3333750" y="4527550"/>
          <p14:tracePt t="9453" x="3333750" y="4533900"/>
          <p14:tracePt t="9470" x="3333750" y="4540250"/>
          <p14:tracePt t="9487" x="3333750" y="4565650"/>
          <p14:tracePt t="9503" x="3333750" y="4584700"/>
          <p14:tracePt t="9520" x="3333750" y="4622800"/>
          <p14:tracePt t="9536" x="3321050" y="4667250"/>
          <p14:tracePt t="9554" x="3302000" y="4749800"/>
          <p14:tracePt t="9570" x="3289300" y="4845050"/>
          <p14:tracePt t="9586" x="3282950" y="4921250"/>
          <p14:tracePt t="9603" x="3282950" y="5016500"/>
          <p14:tracePt t="9620" x="3282950" y="5105400"/>
          <p14:tracePt t="9636" x="3282950" y="5162550"/>
          <p14:tracePt t="9653" x="3282950" y="5207000"/>
          <p14:tracePt t="9670" x="3295650" y="5251450"/>
          <p14:tracePt t="9686" x="3302000" y="5295900"/>
          <p14:tracePt t="9703" x="3302000" y="5302250"/>
          <p14:tracePt t="9810" x="3302000" y="5295900"/>
          <p14:tracePt t="9818" x="3302000" y="5276850"/>
          <p14:tracePt t="9826" x="3302000" y="5251450"/>
          <p14:tracePt t="9837" x="3302000" y="5232400"/>
          <p14:tracePt t="9853" x="3302000" y="5187950"/>
          <p14:tracePt t="9870" x="3302000" y="5149850"/>
          <p14:tracePt t="9887" x="3302000" y="5105400"/>
          <p14:tracePt t="9903" x="3302000" y="5054600"/>
          <p14:tracePt t="9920" x="3302000" y="5029200"/>
          <p14:tracePt t="9937" x="3289300" y="4972050"/>
          <p14:tracePt t="9953" x="3257550" y="4832350"/>
          <p14:tracePt t="9970" x="3225800" y="4737100"/>
          <p14:tracePt t="9987" x="3187700" y="4641850"/>
          <p14:tracePt t="10003" x="3168650" y="4495800"/>
          <p14:tracePt t="10020" x="3130550" y="4330700"/>
          <p14:tracePt t="10037" x="3098800" y="4083050"/>
          <p14:tracePt t="10053" x="3086100" y="3854450"/>
          <p14:tracePt t="10070" x="3086100" y="3613150"/>
          <p14:tracePt t="10087" x="3086100" y="3384550"/>
          <p14:tracePt t="10103" x="3149600" y="3168650"/>
          <p14:tracePt t="10120" x="3200400" y="2984500"/>
          <p14:tracePt t="10137" x="3263900" y="2819400"/>
          <p14:tracePt t="10154" x="3371850" y="2622550"/>
          <p14:tracePt t="10170" x="3460750" y="2495550"/>
          <p14:tracePt t="10187" x="3575050" y="2355850"/>
          <p14:tracePt t="10203" x="3708400" y="2209800"/>
          <p14:tracePt t="10220" x="3854450" y="2082800"/>
          <p14:tracePt t="10237" x="4032250" y="1917700"/>
          <p14:tracePt t="10253" x="4222750" y="1778000"/>
          <p14:tracePt t="10270" x="4406900" y="1701800"/>
          <p14:tracePt t="10287" x="4578350" y="1638300"/>
          <p14:tracePt t="10303" x="4711700" y="1587500"/>
          <p14:tracePt t="10320" x="4851400" y="1587500"/>
          <p14:tracePt t="10337" x="4940300" y="1562100"/>
          <p14:tracePt t="10354" x="5022850" y="1562100"/>
          <p14:tracePt t="10370" x="5048250" y="1562100"/>
          <p14:tracePt t="10387" x="5054600" y="1562100"/>
          <p14:tracePt t="10403" x="5073650" y="1574800"/>
          <p14:tracePt t="10420" x="5080000" y="1581150"/>
          <p14:tracePt t="10437" x="5086350" y="1587500"/>
          <p14:tracePt t="10454" x="5105400" y="1606550"/>
          <p14:tracePt t="10470" x="5105400" y="1612900"/>
          <p14:tracePt t="10487" x="5111750" y="1625600"/>
          <p14:tracePt t="10504" x="5111750" y="1644650"/>
          <p14:tracePt t="10520" x="5111750" y="1651000"/>
          <p14:tracePt t="10537" x="5118100" y="1663700"/>
          <p14:tracePt t="10554" x="5118100" y="1689100"/>
          <p14:tracePt t="10570" x="5118100" y="1701800"/>
          <p14:tracePt t="10587" x="5118100" y="1733550"/>
          <p14:tracePt t="10603" x="5137150" y="1778000"/>
          <p14:tracePt t="10620" x="5137150" y="1803400"/>
          <p14:tracePt t="10637" x="5137150" y="1809750"/>
          <p14:tracePt t="11082" x="5137150" y="1816100"/>
          <p14:tracePt t="11090" x="5137150" y="1854200"/>
          <p14:tracePt t="11098" x="5137150" y="1860550"/>
          <p14:tracePt t="11106" x="5137150" y="1892300"/>
          <p14:tracePt t="11120" x="5124450" y="1936750"/>
          <p14:tracePt t="11137" x="5099050" y="2063750"/>
          <p14:tracePt t="11154" x="5048250" y="2317750"/>
          <p14:tracePt t="11170" x="5010150" y="2514600"/>
          <p14:tracePt t="11187" x="4997450" y="2724150"/>
          <p14:tracePt t="11203" x="4959350" y="2908300"/>
          <p14:tracePt t="11220" x="4933950" y="3016250"/>
          <p14:tracePt t="11237" x="4895850" y="3136900"/>
          <p14:tracePt t="11254" x="4838700" y="3219450"/>
          <p14:tracePt t="11270" x="4787900" y="3308350"/>
          <p14:tracePt t="11287" x="4673600" y="3435350"/>
          <p14:tracePt t="11303" x="4578350" y="3543300"/>
          <p14:tracePt t="11320" x="4464050" y="3670300"/>
          <p14:tracePt t="11337" x="4343400" y="3829050"/>
          <p14:tracePt t="11354" x="4114800" y="4038600"/>
          <p14:tracePt t="11370" x="3956050" y="4159250"/>
          <p14:tracePt t="11387" x="3867150" y="4216400"/>
          <p14:tracePt t="11404" x="3797300" y="4241800"/>
          <p14:tracePt t="11420" x="3752850" y="4241800"/>
          <p14:tracePt t="11437" x="3708400" y="4241800"/>
          <p14:tracePt t="11454" x="3689350" y="4241800"/>
          <p14:tracePt t="11470" x="3651250" y="4235450"/>
          <p14:tracePt t="11487" x="3619500" y="4222750"/>
          <p14:tracePt t="11504" x="3600450" y="4222750"/>
          <p14:tracePt t="11520" x="3575050" y="4197350"/>
          <p14:tracePt t="11537" x="3562350" y="4184650"/>
          <p14:tracePt t="11554" x="3517900" y="4102100"/>
          <p14:tracePt t="11570" x="3467100" y="3987800"/>
          <p14:tracePt t="11587" x="3435350" y="3905250"/>
          <p14:tracePt t="11604" x="3409950" y="3841750"/>
          <p14:tracePt t="11620" x="3378200" y="3784600"/>
          <p14:tracePt t="11637" x="3371850" y="3778250"/>
          <p14:tracePt t="11654" x="3365500" y="3765550"/>
          <p14:tracePt t="11730" x="3346450" y="3765550"/>
          <p14:tracePt t="11746" x="3340100" y="3765550"/>
          <p14:tracePt t="11762" x="3333750" y="3765550"/>
          <p14:tracePt t="11778" x="3327400" y="3765550"/>
          <p14:tracePt t="11810" x="3308350" y="3765550"/>
          <p14:tracePt t="11866" x="3302000" y="3765550"/>
          <p14:tracePt t="11874" x="3295650" y="3771900"/>
          <p14:tracePt t="11890" x="3295650" y="3790950"/>
          <p14:tracePt t="11904" x="3295650" y="3797300"/>
          <p14:tracePt t="11920" x="3295650" y="3841750"/>
          <p14:tracePt t="11937" x="3295650" y="3873500"/>
          <p14:tracePt t="11954" x="3295650" y="3924300"/>
          <p14:tracePt t="11970" x="3295650" y="3956050"/>
          <p14:tracePt t="12098" x="3289300" y="3962400"/>
          <p14:tracePt t="12370" x="3289300" y="3956050"/>
          <p14:tracePt t="12538" x="3282950" y="3949700"/>
          <p14:tracePt t="12554" x="3276600" y="3949700"/>
          <p14:tracePt t="12570" x="3257550" y="3949700"/>
          <p14:tracePt t="12578" x="3257550" y="3956050"/>
          <p14:tracePt t="12587" x="3257550" y="3962400"/>
          <p14:tracePt t="12604" x="3257550" y="3975100"/>
          <p14:tracePt t="12634" x="3257550" y="3981450"/>
          <p14:tracePt t="13098" x="3270250" y="3968750"/>
          <p14:tracePt t="13106" x="3276600" y="3962400"/>
          <p14:tracePt t="13114" x="3302000" y="3956050"/>
          <p14:tracePt t="13122" x="3340100" y="3943350"/>
          <p14:tracePt t="13137" x="3346450" y="3943350"/>
          <p14:tracePt t="13154" x="3365500" y="3930650"/>
          <p14:tracePt t="13171" x="3371850" y="3911600"/>
          <p14:tracePt t="13187" x="3384550" y="3898900"/>
          <p14:tracePt t="13204" x="3384550" y="3886200"/>
          <p14:tracePt t="13221" x="3384550" y="3873500"/>
          <p14:tracePt t="13242" x="3390900" y="3860800"/>
          <p14:tracePt t="13378" x="3403600" y="3841750"/>
          <p14:tracePt t="13386" x="3409950" y="3835400"/>
          <p14:tracePt t="13404" x="3435350" y="3803650"/>
          <p14:tracePt t="13421" x="3486150" y="3752850"/>
          <p14:tracePt t="13437" x="3543300" y="3714750"/>
          <p14:tracePt t="13454" x="3587750" y="3676650"/>
          <p14:tracePt t="13471" x="3638550" y="3644900"/>
          <p14:tracePt t="13487" x="3683000" y="3606800"/>
          <p14:tracePt t="13504" x="3752850" y="3568700"/>
          <p14:tracePt t="13521" x="3822700" y="3536950"/>
          <p14:tracePt t="13537" x="3930650" y="3479800"/>
          <p14:tracePt t="13554" x="4070350" y="3422650"/>
          <p14:tracePt t="13571" x="4140200" y="3390900"/>
          <p14:tracePt t="13587" x="4184650" y="3384550"/>
          <p14:tracePt t="13604" x="4241800" y="3384550"/>
          <p14:tracePt t="13621" x="4330700" y="3384550"/>
          <p14:tracePt t="13637" x="4438650" y="3384550"/>
          <p14:tracePt t="13654" x="4616450" y="3403600"/>
          <p14:tracePt t="13671" x="4851400" y="3473450"/>
          <p14:tracePt t="13688" x="5105400" y="3543300"/>
          <p14:tracePt t="13704" x="5403850" y="3657600"/>
          <p14:tracePt t="13721" x="5784850" y="3816350"/>
          <p14:tracePt t="13737" x="6083300" y="3949700"/>
          <p14:tracePt t="13754" x="6400800" y="4127500"/>
          <p14:tracePt t="13771" x="6508750" y="4210050"/>
          <p14:tracePt t="13787" x="6578600" y="4273550"/>
          <p14:tracePt t="13804" x="6616700" y="4330700"/>
          <p14:tracePt t="13821" x="6648450" y="4406900"/>
          <p14:tracePt t="13837" x="6654800" y="4413250"/>
          <p14:tracePt t="13854" x="6654800" y="4438650"/>
          <p14:tracePt t="13915" x="6654800" y="4425950"/>
          <p14:tracePt t="13923" x="6654800" y="4349750"/>
          <p14:tracePt t="13938" x="6654800" y="4279900"/>
          <p14:tracePt t="13954" x="6654800" y="3949700"/>
          <p14:tracePt t="13971" x="6654800" y="3689350"/>
          <p14:tracePt t="13987" x="6654800" y="3448050"/>
          <p14:tracePt t="14004" x="6654800" y="3219450"/>
          <p14:tracePt t="14021" x="6629400" y="3130550"/>
          <p14:tracePt t="14038" x="6616700" y="3086100"/>
          <p14:tracePt t="14054" x="6597650" y="3003550"/>
          <p14:tracePt t="14071" x="6565900" y="2895600"/>
          <p14:tracePt t="14088" x="6534150" y="2794000"/>
          <p14:tracePt t="14104" x="6508750" y="2730500"/>
          <p14:tracePt t="14121" x="6470650" y="2667000"/>
          <p14:tracePt t="14138" x="6451600" y="2622550"/>
          <p14:tracePt t="14154" x="6419850" y="2578100"/>
          <p14:tracePt t="14171" x="6381750" y="2540000"/>
          <p14:tracePt t="14188" x="6350000" y="2508250"/>
          <p14:tracePt t="14204" x="6343650" y="2501900"/>
          <p14:tracePt t="14221" x="6311900" y="2495550"/>
          <p14:tracePt t="14238" x="6286500" y="2482850"/>
          <p14:tracePt t="14255" x="6273800" y="2482850"/>
          <p14:tracePt t="14271" x="6248400" y="2482850"/>
          <p14:tracePt t="14288" x="6235700" y="2482850"/>
          <p14:tracePt t="14304" x="6216650" y="2489200"/>
          <p14:tracePt t="14321" x="6159500" y="2508250"/>
          <p14:tracePt t="14338" x="6083300" y="2559050"/>
          <p14:tracePt t="14355" x="6007100" y="2609850"/>
          <p14:tracePt t="14371" x="5981700" y="2635250"/>
          <p14:tracePt t="14388" x="5975350" y="2647950"/>
          <p14:tracePt t="14404" x="5956300" y="2679700"/>
          <p14:tracePt t="14421" x="5949950" y="2698750"/>
          <p14:tracePt t="14438" x="5943600" y="2730500"/>
          <p14:tracePt t="14454" x="5930900" y="2787650"/>
          <p14:tracePt t="14471" x="5873750" y="2889250"/>
          <p14:tracePt t="14488" x="5784850" y="3028950"/>
          <p14:tracePt t="14504" x="5689600" y="3232150"/>
          <p14:tracePt t="14521" x="5568950" y="3441700"/>
          <p14:tracePt t="14538" x="5480050" y="3562350"/>
          <p14:tracePt t="14555" x="5397500" y="3657600"/>
          <p14:tracePt t="14571" x="5365750" y="3689350"/>
          <p14:tracePt t="14588" x="5302250" y="3765550"/>
          <p14:tracePt t="14604" x="5175250" y="3867150"/>
          <p14:tracePt t="14621" x="5035550" y="3968750"/>
          <p14:tracePt t="14638" x="4838700" y="4102100"/>
          <p14:tracePt t="14654" x="4616450" y="4254500"/>
          <p14:tracePt t="14671" x="4394200" y="4394200"/>
          <p14:tracePt t="14688" x="4203700" y="4502150"/>
          <p14:tracePt t="14705" x="4083050" y="4578350"/>
          <p14:tracePt t="14721" x="4000500" y="4641850"/>
          <p14:tracePt t="14738" x="3975100" y="4673600"/>
          <p14:tracePt t="14754" x="3956050" y="4679950"/>
          <p14:tracePt t="14771" x="3949700" y="4686300"/>
          <p14:tracePt t="14788" x="3937000" y="4686300"/>
          <p14:tracePt t="14805" x="3930650" y="4686300"/>
          <p14:tracePt t="14821" x="3924300" y="4686300"/>
          <p14:tracePt t="14838" x="3911600" y="4686300"/>
          <p14:tracePt t="14854" x="3873500" y="4641850"/>
          <p14:tracePt t="14871" x="3860800" y="4572000"/>
          <p14:tracePt t="14888" x="3848100" y="4413250"/>
          <p14:tracePt t="14904" x="3797300" y="4248150"/>
          <p14:tracePt t="14921" x="3746500" y="4095750"/>
          <p14:tracePt t="14938" x="3708400" y="3949700"/>
          <p14:tracePt t="14954" x="3683000" y="3867150"/>
          <p14:tracePt t="14971" x="3670300" y="3841750"/>
          <p14:tracePt t="14988" x="3670300" y="3829050"/>
          <p14:tracePt t="15004" x="3663950" y="3816350"/>
          <p14:tracePt t="15021" x="3663950" y="3797300"/>
          <p14:tracePt t="15038" x="3663950" y="3784600"/>
          <p14:tracePt t="15054" x="3663950" y="3765550"/>
          <p14:tracePt t="15071" x="3663950" y="3752850"/>
          <p14:tracePt t="15139" x="3657600" y="3746500"/>
          <p14:tracePt t="15163" x="3644900" y="3759200"/>
          <p14:tracePt t="15171" x="3638550" y="3771900"/>
          <p14:tracePt t="15179" x="3638550" y="3790950"/>
          <p14:tracePt t="15188" x="3638550" y="3797300"/>
          <p14:tracePt t="15204" x="3638550" y="3841750"/>
          <p14:tracePt t="15221" x="3638550" y="3854450"/>
          <p14:tracePt t="15238" x="3638550" y="3879850"/>
          <p14:tracePt t="15255" x="3638550" y="3892550"/>
          <p14:tracePt t="15275" x="3632200" y="3898900"/>
          <p14:tracePt t="15347" x="3613150" y="3898900"/>
          <p14:tracePt t="15355" x="3606800" y="3898900"/>
          <p14:tracePt t="15371" x="3581400" y="3879850"/>
          <p14:tracePt t="15388" x="3543300" y="3835400"/>
          <p14:tracePt t="15405" x="3505200" y="3784600"/>
          <p14:tracePt t="15421" x="3473450" y="3752850"/>
          <p14:tracePt t="15438" x="3448050" y="3727450"/>
          <p14:tracePt t="15455" x="3429000" y="3721100"/>
          <p14:tracePt t="15471" x="3416300" y="3721100"/>
          <p14:tracePt t="15488" x="3384550" y="3721100"/>
          <p14:tracePt t="15505" x="3359150" y="3721100"/>
          <p14:tracePt t="15521" x="3340100" y="3721100"/>
          <p14:tracePt t="15538" x="3282950" y="3740150"/>
          <p14:tracePt t="15555" x="3206750" y="3797300"/>
          <p14:tracePt t="15571" x="3168650" y="3860800"/>
          <p14:tracePt t="15588" x="3092450" y="3937000"/>
          <p14:tracePt t="15605" x="3041650" y="4006850"/>
          <p14:tracePt t="15621" x="3022600" y="4038600"/>
          <p14:tracePt t="15638" x="3003550" y="4057650"/>
          <p14:tracePt t="15655" x="2997200" y="4076700"/>
          <p14:tracePt t="15671" x="2997200" y="4089400"/>
          <p14:tracePt t="15688" x="2997200" y="4114800"/>
          <p14:tracePt t="15705" x="2997200" y="4121150"/>
          <p14:tracePt t="15721" x="2997200" y="4152900"/>
          <p14:tracePt t="15738" x="2997200" y="4197350"/>
          <p14:tracePt t="15755" x="2997200" y="4229100"/>
          <p14:tracePt t="15771" x="3009900" y="4248150"/>
          <p14:tracePt t="15788" x="3028950" y="4254500"/>
          <p14:tracePt t="15805" x="3035300" y="4254500"/>
          <p14:tracePt t="15821" x="3079750" y="4254500"/>
          <p14:tracePt t="15838" x="3136900" y="4254500"/>
          <p14:tracePt t="15855" x="3238500" y="4184650"/>
          <p14:tracePt t="15871" x="3378200" y="4083050"/>
          <p14:tracePt t="15888" x="3505200" y="3981450"/>
          <p14:tracePt t="15905" x="3663950" y="3867150"/>
          <p14:tracePt t="15921" x="3854450" y="3727450"/>
          <p14:tracePt t="15938" x="4044950" y="3594100"/>
          <p14:tracePt t="15955" x="4368800" y="3365500"/>
          <p14:tracePt t="15971" x="4540250" y="3232150"/>
          <p14:tracePt t="15988" x="4679950" y="3130550"/>
          <p14:tracePt t="16005" x="4794250" y="3035300"/>
          <p14:tracePt t="16021" x="4883150" y="2940050"/>
          <p14:tracePt t="16038" x="4991100" y="2870200"/>
          <p14:tracePt t="16055" x="5080000" y="2813050"/>
          <p14:tracePt t="16071" x="5213350" y="2762250"/>
          <p14:tracePt t="16088" x="5353050" y="2755900"/>
          <p14:tracePt t="16105" x="5537200" y="2711450"/>
          <p14:tracePt t="16122" x="5753100" y="2673350"/>
          <p14:tracePt t="16123" x="5861050" y="2647950"/>
          <p14:tracePt t="16138" x="5943600" y="2647950"/>
          <p14:tracePt t="16155" x="6134100" y="2609850"/>
          <p14:tracePt t="16171" x="6165850" y="2609850"/>
          <p14:tracePt t="16188" x="6184900" y="2597150"/>
          <p14:tracePt t="16387" x="6172200" y="2597150"/>
          <p14:tracePt t="16403" x="6165850" y="2597150"/>
          <p14:tracePt t="16411" x="6159500" y="2597150"/>
          <p14:tracePt t="16451" x="6134100" y="2597150"/>
          <p14:tracePt t="16587" x="6140450" y="2590800"/>
          <p14:tracePt t="16595" x="6153150" y="2571750"/>
          <p14:tracePt t="16605" x="6178550" y="2546350"/>
          <p14:tracePt t="16621" x="6197600" y="2527300"/>
          <p14:tracePt t="16638" x="6210300" y="2508250"/>
          <p14:tracePt t="16655" x="6216650" y="2501900"/>
          <p14:tracePt t="16731" x="6216650" y="2508250"/>
          <p14:tracePt t="16739" x="6216650" y="2514600"/>
          <p14:tracePt t="16755" x="6178550" y="2540000"/>
          <p14:tracePt t="16772" x="6134100" y="2571750"/>
          <p14:tracePt t="16788" x="6108700" y="2597150"/>
          <p14:tracePt t="16805" x="6076950" y="2616200"/>
          <p14:tracePt t="16822" x="6032500" y="2654300"/>
          <p14:tracePt t="16838" x="6013450" y="2667000"/>
          <p14:tracePt t="16855" x="5988050" y="2705100"/>
          <p14:tracePt t="16872" x="5949950" y="2749550"/>
          <p14:tracePt t="16888" x="5886450" y="2851150"/>
          <p14:tracePt t="16905" x="5810250" y="2952750"/>
          <p14:tracePt t="16922" x="5708650" y="3130550"/>
          <p14:tracePt t="16938" x="5613400" y="3282950"/>
          <p14:tracePt t="16955" x="5486400" y="3530600"/>
          <p14:tracePt t="16972" x="5422900" y="3651250"/>
          <p14:tracePt t="16988" x="5372100" y="3752850"/>
          <p14:tracePt t="17005" x="5327650" y="3854450"/>
          <p14:tracePt t="17022" x="5295900" y="3956050"/>
          <p14:tracePt t="17038" x="5238750" y="4070350"/>
          <p14:tracePt t="17055" x="5194300" y="4159250"/>
          <p14:tracePt t="17072" x="5168900" y="4229100"/>
          <p14:tracePt t="17088" x="5137150" y="4273550"/>
          <p14:tracePt t="17105" x="5099050" y="4324350"/>
          <p14:tracePt t="17122" x="5073650" y="4368800"/>
          <p14:tracePt t="17138" x="5041900" y="4419600"/>
          <p14:tracePt t="17139" x="4997450" y="4464050"/>
          <p14:tracePt t="17156" x="4921250" y="4540250"/>
          <p14:tracePt t="17172" x="4781550" y="4641850"/>
          <p14:tracePt t="17188" x="4629150" y="4730750"/>
          <p14:tracePt t="17205" x="4457700" y="4826000"/>
          <p14:tracePt t="17222" x="4286250" y="4902200"/>
          <p14:tracePt t="17238" x="4121150" y="4965700"/>
          <p14:tracePt t="17255" x="3924300" y="4991100"/>
          <p14:tracePt t="17272" x="3727450" y="5029200"/>
          <p14:tracePt t="17288" x="3549650" y="5029200"/>
          <p14:tracePt t="17305" x="3378200" y="5029200"/>
          <p14:tracePt t="17322" x="3270250" y="5029200"/>
          <p14:tracePt t="17338" x="3200400" y="5029200"/>
          <p14:tracePt t="17355" x="3168650" y="5029200"/>
          <p14:tracePt t="17372" x="3149600" y="5029200"/>
          <p14:tracePt t="17395" x="3143250" y="5029200"/>
          <p14:tracePt t="17405" x="3130550" y="5022850"/>
          <p14:tracePt t="17475" x="3124200" y="5016500"/>
          <p14:tracePt t="17644" x="3124200" y="5010150"/>
          <p14:tracePt t="17651" x="3136900" y="5010150"/>
          <p14:tracePt t="17659" x="3149600" y="5016500"/>
          <p14:tracePt t="17672" x="3168650" y="5035550"/>
          <p14:tracePt t="17688" x="3244850" y="5111750"/>
          <p14:tracePt t="17705" x="3416300" y="5245100"/>
          <p14:tracePt t="17722" x="3625850" y="5384800"/>
          <p14:tracePt t="17738" x="3848100" y="5518150"/>
          <p14:tracePt t="17755" x="4279900" y="5695950"/>
          <p14:tracePt t="17772" x="4565650" y="5778500"/>
          <p14:tracePt t="17788" x="4775200" y="5803900"/>
          <p14:tracePt t="17805" x="4921250" y="5829300"/>
          <p14:tracePt t="17822" x="5016500" y="5854700"/>
          <p14:tracePt t="17839" x="5099050" y="5854700"/>
          <p14:tracePt t="17855" x="5257800" y="5854700"/>
          <p14:tracePt t="17872" x="5448300" y="5867400"/>
          <p14:tracePt t="17889" x="5664200" y="5905500"/>
          <p14:tracePt t="17905" x="5930900" y="5962650"/>
          <p14:tracePt t="17922" x="6178550" y="6032500"/>
          <p14:tracePt t="17939" x="6369050" y="6045200"/>
          <p14:tracePt t="17955" x="6578600" y="6070600"/>
          <p14:tracePt t="17972" x="6597650" y="6070600"/>
          <p14:tracePt t="17989" x="6616700" y="6083300"/>
          <p14:tracePt t="18035" x="6623050" y="6089650"/>
          <p14:tracePt t="18060" x="6629400" y="6102350"/>
          <p14:tracePt t="18083" x="6642100" y="6108700"/>
          <p14:tracePt t="18107" x="6642100" y="6115050"/>
          <p14:tracePt t="18115" x="6648450" y="6121400"/>
          <p14:tracePt t="18147" x="6654800" y="6127750"/>
          <p14:tracePt t="18163" x="6661150" y="6127750"/>
          <p14:tracePt t="18171" x="6667500" y="6127750"/>
          <p14:tracePt t="18179" x="6673850" y="6127750"/>
          <p14:tracePt t="18188" x="6699250" y="6127750"/>
          <p14:tracePt t="18205" x="6775450" y="6115050"/>
          <p14:tracePt t="18222" x="6902450" y="6076950"/>
          <p14:tracePt t="18239" x="7124700" y="5994400"/>
          <p14:tracePt t="18255" x="7321550" y="5956300"/>
          <p14:tracePt t="18272" x="7518400" y="5918200"/>
          <p14:tracePt t="18289" x="7626350" y="5905500"/>
          <p14:tracePt t="18305" x="7677150" y="5892800"/>
          <p14:tracePt t="18436" x="7683500" y="5892800"/>
          <p14:tracePt t="18444" x="7683500" y="5911850"/>
          <p14:tracePt t="18460" x="7683500" y="5930900"/>
          <p14:tracePt t="18476" x="7683500" y="5943600"/>
          <p14:tracePt t="18489" x="7683500" y="5949950"/>
          <p14:tracePt t="18556" x="7670800" y="5956300"/>
          <p14:tracePt t="18564" x="7664450" y="5975350"/>
          <p14:tracePt t="18572" x="7658100" y="5975350"/>
          <p14:tracePt t="18589" x="7620000" y="6013450"/>
          <p14:tracePt t="18605" x="7531100" y="6089650"/>
          <p14:tracePt t="18622" x="7454900" y="6165850"/>
          <p14:tracePt t="18639" x="7385050" y="6216650"/>
          <p14:tracePt t="18655" x="7346950" y="6235700"/>
          <p14:tracePt t="18672" x="7334250" y="6235700"/>
          <p14:tracePt t="18689" x="7321550" y="6235700"/>
          <p14:tracePt t="18705" x="7289800" y="6235700"/>
          <p14:tracePt t="18722" x="7277100" y="6216650"/>
          <p14:tracePt t="18739" x="7251700" y="6184900"/>
          <p14:tracePt t="18755" x="7239000" y="6165850"/>
          <p14:tracePt t="18804" x="7239000" y="6159500"/>
          <p14:tracePt t="18812" x="7245350" y="6153150"/>
          <p14:tracePt t="18822" x="7258050" y="6134100"/>
          <p14:tracePt t="18839" x="7264400" y="6127750"/>
          <p14:tracePt t="18855" x="7289800" y="6115050"/>
          <p14:tracePt t="18872" x="7315200" y="6096000"/>
          <p14:tracePt t="18889" x="7321550" y="6089650"/>
          <p14:tracePt t="18905" x="7334250" y="6083300"/>
          <p14:tracePt t="18922" x="7366000" y="6076950"/>
          <p14:tracePt t="18939" x="7391400" y="6057900"/>
          <p14:tracePt t="18955" x="7410450" y="6057900"/>
          <p14:tracePt t="18972" x="7423150" y="6051550"/>
          <p14:tracePt t="18989" x="7448550" y="6045200"/>
          <p14:tracePt t="19036" x="7454900" y="6038850"/>
          <p14:tracePt t="20332" x="7442200" y="6038850"/>
          <p14:tracePt t="20340" x="7435850" y="6038850"/>
          <p14:tracePt t="20356" x="7435850" y="6045200"/>
          <p14:tracePt t="20372" x="7429500" y="6051550"/>
          <p14:tracePt t="20468" x="7429500" y="6045200"/>
          <p14:tracePt t="20476" x="7429500" y="6026150"/>
          <p14:tracePt t="20484" x="7429500" y="6019800"/>
          <p14:tracePt t="20492" x="7429500" y="6013450"/>
          <p14:tracePt t="20506" x="7429500" y="6007100"/>
          <p14:tracePt t="20522" x="7429500" y="5975350"/>
          <p14:tracePt t="20539" x="7429500" y="5949950"/>
          <p14:tracePt t="20556" x="7429500" y="5930900"/>
          <p14:tracePt t="20572" x="7429500" y="5905500"/>
          <p14:tracePt t="20589" x="7429500" y="5899150"/>
          <p14:tracePt t="20612" x="7429500" y="5892800"/>
          <p14:tracePt t="20628" x="7423150" y="5886450"/>
          <p14:tracePt t="20639" x="7404100" y="5867400"/>
          <p14:tracePt t="20676" x="7397750" y="5867400"/>
          <p14:tracePt t="20700" x="7385050" y="5867400"/>
          <p14:tracePt t="20708" x="7372350" y="5861050"/>
          <p14:tracePt t="20764" x="7366000" y="5861050"/>
          <p14:tracePt t="20772" x="7359650" y="5867400"/>
          <p14:tracePt t="20789" x="7353300" y="5873750"/>
          <p14:tracePt t="20806" x="7346950" y="5880100"/>
          <p14:tracePt t="20836" x="7340600" y="5892800"/>
          <p14:tracePt t="20844" x="7327900" y="5899150"/>
          <p14:tracePt t="20884" x="7321550" y="5905500"/>
          <p14:tracePt t="20924" x="7308850" y="5905500"/>
          <p14:tracePt t="20932" x="7289800" y="5905500"/>
          <p14:tracePt t="20940" x="7264400" y="5892800"/>
          <p14:tracePt t="20956" x="7213600" y="5873750"/>
          <p14:tracePt t="20972" x="7099300" y="5829300"/>
          <p14:tracePt t="20989" x="6965950" y="5753100"/>
          <p14:tracePt t="21006" x="6775450" y="5645150"/>
          <p14:tracePt t="21022" x="6553200" y="5505450"/>
          <p14:tracePt t="21039" x="6324600" y="5334000"/>
          <p14:tracePt t="21056" x="6102350" y="5168900"/>
          <p14:tracePt t="21072" x="5924550" y="5016500"/>
          <p14:tracePt t="21089" x="5753100" y="4895850"/>
          <p14:tracePt t="21106" x="5556250" y="4718050"/>
          <p14:tracePt t="21123" x="5346700" y="4533900"/>
          <p14:tracePt t="21139" x="5137150" y="4368800"/>
          <p14:tracePt t="21156" x="4730750" y="4076700"/>
          <p14:tracePt t="21173" x="4521200" y="3924300"/>
          <p14:tracePt t="21189" x="4425950" y="3822700"/>
          <p14:tracePt t="21206" x="4381500" y="3727450"/>
          <p14:tracePt t="21223" x="4343400" y="3670300"/>
          <p14:tracePt t="21239" x="4324350" y="3625850"/>
          <p14:tracePt t="21256" x="4318000" y="3606800"/>
          <p14:tracePt t="21273" x="4318000" y="3600450"/>
          <p14:tracePt t="21308" x="4311650" y="3594100"/>
          <p14:tracePt t="21340" x="4305300" y="3594100"/>
          <p14:tracePt t="21356" x="4292600" y="3619500"/>
          <p14:tracePt t="21364" x="4292600" y="3625850"/>
          <p14:tracePt t="21373" x="4292600" y="3632200"/>
          <p14:tracePt t="21389" x="4292600" y="3657600"/>
          <p14:tracePt t="21406" x="4292600" y="3670300"/>
          <p14:tracePt t="21423" x="4292600" y="3695700"/>
          <p14:tracePt t="21439" x="4292600" y="3721100"/>
          <p14:tracePt t="21456" x="4292600" y="3740150"/>
          <p14:tracePt t="21473" x="4279900" y="3784600"/>
          <p14:tracePt t="21489" x="4229100" y="3841750"/>
          <p14:tracePt t="21506" x="4146550" y="3949700"/>
          <p14:tracePt t="21523" x="4083050" y="4025900"/>
          <p14:tracePt t="21539" x="3987800" y="4121150"/>
          <p14:tracePt t="21556" x="3854450" y="4191000"/>
          <p14:tracePt t="21573" x="3797300" y="4197350"/>
          <p14:tracePt t="21589" x="3752850" y="4197350"/>
          <p14:tracePt t="21606" x="3689350" y="4197350"/>
          <p14:tracePt t="21623" x="3632200" y="4197350"/>
          <p14:tracePt t="21639" x="3575050" y="4178300"/>
          <p14:tracePt t="21656" x="3511550" y="4133850"/>
          <p14:tracePt t="21673" x="3486150" y="4114800"/>
          <p14:tracePt t="21689" x="3448050" y="4076700"/>
          <p14:tracePt t="21706" x="3409950" y="4025900"/>
          <p14:tracePt t="21723" x="3371850" y="3987800"/>
          <p14:tracePt t="21739" x="3346450" y="3937000"/>
          <p14:tracePt t="21756" x="3333750" y="3911600"/>
          <p14:tracePt t="21773" x="3333750" y="3905250"/>
          <p14:tracePt t="21852" x="3333750" y="3898900"/>
          <p14:tracePt t="21876" x="3333750" y="3879850"/>
          <p14:tracePt t="21884" x="3333750" y="3873500"/>
          <p14:tracePt t="21892" x="3333750" y="3867150"/>
          <p14:tracePt t="21906" x="3340100" y="3854450"/>
          <p14:tracePt t="21923" x="3359150" y="3829050"/>
          <p14:tracePt t="21939" x="3384550" y="3810000"/>
          <p14:tracePt t="21956" x="3397250" y="3810000"/>
          <p14:tracePt t="21973" x="3409950" y="3797300"/>
          <p14:tracePt t="21989" x="3416300" y="3797300"/>
          <p14:tracePt t="22006" x="3429000" y="3797300"/>
          <p14:tracePt t="22023" x="3435350" y="3797300"/>
          <p14:tracePt t="22039" x="3448050" y="3797300"/>
          <p14:tracePt t="22060" x="3467100" y="3803650"/>
          <p14:tracePt t="22076" x="3473450" y="3810000"/>
          <p14:tracePt t="22092" x="3479800" y="3829050"/>
          <p14:tracePt t="22124" x="3479800" y="3835400"/>
          <p14:tracePt t="22132" x="3479800" y="3841750"/>
          <p14:tracePt t="22140" x="3479800" y="3860800"/>
          <p14:tracePt t="22156" x="3479800" y="3873500"/>
          <p14:tracePt t="22173" x="3479800" y="3898900"/>
          <p14:tracePt t="22190" x="3479800" y="3943350"/>
          <p14:tracePt t="22206" x="3479800" y="3987800"/>
          <p14:tracePt t="22223" x="3454400" y="4038600"/>
          <p14:tracePt t="22240" x="3454400" y="4064000"/>
          <p14:tracePt t="22256" x="3454400" y="4083050"/>
          <p14:tracePt t="22273" x="3454400" y="4095750"/>
          <p14:tracePt t="22356" x="3454400" y="4083050"/>
          <p14:tracePt t="22364" x="3473450" y="4032250"/>
          <p14:tracePt t="22373" x="3479800" y="4000500"/>
          <p14:tracePt t="22389" x="3511550" y="3943350"/>
          <p14:tracePt t="22406" x="3530600" y="3898900"/>
          <p14:tracePt t="22423" x="3536950" y="3879850"/>
          <p14:tracePt t="22439" x="3543300" y="3873500"/>
          <p14:tracePt t="22493" x="3543300" y="3879850"/>
          <p14:tracePt t="22500" x="3536950" y="3911600"/>
          <p14:tracePt t="22508" x="3536950" y="3924300"/>
          <p14:tracePt t="22523" x="3536950" y="3956050"/>
          <p14:tracePt t="22539" x="3511550" y="4044950"/>
          <p14:tracePt t="22556" x="3409950" y="4197350"/>
          <p14:tracePt t="22573" x="3295650" y="4298950"/>
          <p14:tracePt t="22590" x="3263900" y="4318000"/>
          <p14:tracePt t="22606" x="3251200" y="4337050"/>
          <p14:tracePt t="22805" x="3244850" y="4343400"/>
          <p14:tracePt t="22813" x="3219450" y="4343400"/>
          <p14:tracePt t="22823" x="3200400" y="4337050"/>
          <p14:tracePt t="22840" x="3168650" y="4292600"/>
          <p14:tracePt t="22856" x="3149600" y="4222750"/>
          <p14:tracePt t="22873" x="3111500" y="4146550"/>
          <p14:tracePt t="22890" x="3060700" y="4083050"/>
          <p14:tracePt t="22933" x="3060700" y="4076700"/>
          <p14:tracePt t="22949" x="3060700" y="4070350"/>
          <p14:tracePt t="23261" x="3073400" y="4044950"/>
          <p14:tracePt t="23269" x="3079750" y="4025900"/>
          <p14:tracePt t="23277" x="3086100" y="4000500"/>
          <p14:tracePt t="23290" x="3098800" y="3981450"/>
          <p14:tracePt t="23306" x="3124200" y="3943350"/>
          <p14:tracePt t="23323" x="3130550" y="3930650"/>
          <p14:tracePt t="23340" x="3143250" y="3886200"/>
          <p14:tracePt t="23357" x="3168650" y="3854450"/>
          <p14:tracePt t="23373" x="3175000" y="3835400"/>
          <p14:tracePt t="23390" x="3194050" y="3797300"/>
          <p14:tracePt t="23406" x="3213100" y="3759200"/>
          <p14:tracePt t="23423" x="3232150" y="3714750"/>
          <p14:tracePt t="23440" x="3257550" y="3644900"/>
          <p14:tracePt t="23456" x="3257550" y="3619500"/>
          <p14:tracePt t="23473" x="3257550" y="3613150"/>
          <p14:tracePt t="23645" x="3257550" y="3625850"/>
          <p14:tracePt t="23653" x="3251200" y="3638550"/>
          <p14:tracePt t="23661" x="3238500" y="3670300"/>
          <p14:tracePt t="23673" x="3238500" y="3683000"/>
          <p14:tracePt t="23690" x="3232150" y="3708400"/>
          <p14:tracePt t="23706" x="3232150" y="3721100"/>
          <p14:tracePt t="23837" x="3225800" y="3727450"/>
          <p14:tracePt t="23861" x="3219450" y="3727450"/>
          <p14:tracePt t="23877" x="3219450" y="3714750"/>
          <p14:tracePt t="23893" x="3219450" y="3708400"/>
          <p14:tracePt t="23933" x="3219450" y="3702050"/>
          <p14:tracePt t="23989" x="3219450" y="3689350"/>
          <p14:tracePt t="23997" x="3219450" y="3676650"/>
          <p14:tracePt t="24006" x="3219450" y="3670300"/>
          <p14:tracePt t="24023" x="3206750" y="3663950"/>
          <p14:tracePt t="24040" x="3200400" y="3651250"/>
          <p14:tracePt t="24056" x="3194050" y="3644900"/>
          <p14:tracePt t="24073" x="3187700" y="3644900"/>
          <p14:tracePt t="24090" x="3175000" y="3644900"/>
          <p14:tracePt t="24106" x="3117850" y="3657600"/>
          <p14:tracePt t="24123" x="3067050" y="3702050"/>
          <p14:tracePt t="24140" x="3041650" y="3752850"/>
          <p14:tracePt t="24157" x="3016250" y="3790950"/>
          <p14:tracePt t="24253" x="3016250" y="3810000"/>
          <p14:tracePt t="24397" x="3016250" y="3816350"/>
          <p14:tracePt t="24421" x="3028950" y="3803650"/>
          <p14:tracePt t="24429" x="3035300" y="3797300"/>
          <p14:tracePt t="24440" x="3048000" y="3784600"/>
          <p14:tracePt t="24457" x="3086100" y="3727450"/>
          <p14:tracePt t="24473" x="3136900" y="3663950"/>
          <p14:tracePt t="24490" x="3200400" y="3600450"/>
          <p14:tracePt t="24507" x="3232150" y="3549650"/>
          <p14:tracePt t="24523" x="3244850" y="3536950"/>
          <p14:tracePt t="24581" x="3244850" y="3562350"/>
          <p14:tracePt t="24589" x="3244850" y="3581400"/>
          <p14:tracePt t="24597" x="3244850" y="3606800"/>
          <p14:tracePt t="24607" x="3232150" y="3638550"/>
          <p14:tracePt t="24623" x="3225800" y="3683000"/>
          <p14:tracePt t="24640" x="3213100" y="3714750"/>
          <p14:tracePt t="24657" x="3213100" y="3721100"/>
          <p14:tracePt t="24757" x="3213100" y="3727450"/>
          <p14:tracePt t="24781" x="3206750" y="3733800"/>
          <p14:tracePt t="24805" x="3206750" y="3740150"/>
          <p14:tracePt t="24813" x="3200400" y="3746500"/>
          <p14:tracePt t="24823" x="3194050" y="3759200"/>
          <p14:tracePt t="24840" x="3181350" y="3765550"/>
          <p14:tracePt t="24870" x="3149600" y="3841750"/>
          <p14:tracePt t="24877" x="3143250" y="3854450"/>
          <p14:tracePt t="24890" x="3130550" y="3886200"/>
          <p14:tracePt t="24917" x="3124200" y="3892550"/>
          <p14:tracePt t="25029" x="3124200" y="3886200"/>
          <p14:tracePt t="25045" x="3124200" y="3879850"/>
          <p14:tracePt t="25053" x="3124200" y="3854450"/>
          <p14:tracePt t="25061" x="3124200" y="3835400"/>
          <p14:tracePt t="25073" x="3124200" y="3829050"/>
          <p14:tracePt t="25090" x="3143250" y="3797300"/>
          <p14:tracePt t="25107" x="3149600" y="3790950"/>
          <p14:tracePt t="25123" x="3155950" y="3752850"/>
          <p14:tracePt t="25365" x="3155950" y="3765550"/>
          <p14:tracePt t="25381" x="3155950" y="3771900"/>
          <p14:tracePt t="25389" x="3155950" y="3790950"/>
          <p14:tracePt t="25397" x="3143250" y="3810000"/>
          <p14:tracePt t="25429" x="3136900" y="3816350"/>
          <p14:tracePt t="25445" x="3130550" y="3841750"/>
          <p14:tracePt t="25453" x="3124200" y="3848100"/>
          <p14:tracePt t="25469" x="3105150" y="3867150"/>
          <p14:tracePt t="25477" x="3105150" y="3873500"/>
          <p14:tracePt t="25490" x="3098800" y="3879850"/>
          <p14:tracePt t="25613" x="3098800" y="3854450"/>
          <p14:tracePt t="25621" x="3098800" y="3835400"/>
          <p14:tracePt t="25629" x="3098800" y="3810000"/>
          <p14:tracePt t="25640" x="3098800" y="3778250"/>
          <p14:tracePt t="25657" x="3098800" y="3733800"/>
          <p14:tracePt t="25674" x="3098800" y="3702050"/>
          <p14:tracePt t="25690" x="3098800" y="3676650"/>
          <p14:tracePt t="25885" x="3098800" y="3695700"/>
          <p14:tracePt t="25893" x="3098800" y="3702050"/>
          <p14:tracePt t="25901" x="3098800" y="3708400"/>
          <p14:tracePt t="25909" x="3098800" y="3727450"/>
          <p14:tracePt t="25924" x="3098800" y="3733800"/>
          <p14:tracePt t="25940" x="3098800" y="3746500"/>
          <p14:tracePt t="25957" x="3092450" y="3797300"/>
          <p14:tracePt t="25974" x="3092450" y="3829050"/>
          <p14:tracePt t="25990" x="3092450" y="3886200"/>
          <p14:tracePt t="26007" x="3092450" y="3949700"/>
          <p14:tracePt t="26024" x="3092450" y="3975100"/>
          <p14:tracePt t="26093" x="3092450" y="3956050"/>
          <p14:tracePt t="26101" x="3092450" y="3949700"/>
          <p14:tracePt t="26109" x="3092450" y="3937000"/>
          <p14:tracePt t="26124" x="3092450" y="3917950"/>
          <p14:tracePt t="26140" x="3092450" y="3892550"/>
          <p14:tracePt t="26157" x="3092450" y="3879850"/>
          <p14:tracePt t="26174" x="3092450" y="3867150"/>
          <p14:tracePt t="26190" x="3098800" y="3854450"/>
          <p14:tracePt t="26207" x="3111500" y="3841750"/>
          <p14:tracePt t="26229" x="3111500" y="3835400"/>
          <p14:tracePt t="26240" x="3117850" y="3829050"/>
          <p14:tracePt t="26257" x="3117850" y="3816350"/>
          <p14:tracePt t="26274" x="3124200" y="3803650"/>
          <p14:tracePt t="26293" x="3124200" y="3797300"/>
          <p14:tracePt t="26307" x="3124200" y="3778250"/>
          <p14:tracePt t="26324" x="3136900" y="3765550"/>
          <p14:tracePt t="26349" x="3143250" y="3759200"/>
          <p14:tracePt t="26485" x="3143250" y="3765550"/>
          <p14:tracePt t="26493" x="3143250" y="3771900"/>
          <p14:tracePt t="26501" x="3143250" y="3784600"/>
          <p14:tracePt t="26542" x="3143250" y="3797300"/>
          <p14:tracePt t="26974" x="3143250" y="3778250"/>
          <p14:tracePt t="26982" x="3143250" y="3771900"/>
          <p14:tracePt t="26991" x="3143250" y="3765550"/>
          <p14:tracePt t="27230" x="3143250" y="3759200"/>
          <p14:tracePt t="27246" x="3168650" y="3759200"/>
          <p14:tracePt t="27254" x="3187700" y="3759200"/>
          <p14:tracePt t="27262" x="3225800" y="3759200"/>
          <p14:tracePt t="27274" x="3263900" y="3759200"/>
          <p14:tracePt t="27291" x="3403600" y="3759200"/>
          <p14:tracePt t="27307" x="3600450" y="3746500"/>
          <p14:tracePt t="27324" x="3797300" y="3708400"/>
          <p14:tracePt t="27341" x="3854450" y="3695700"/>
          <p14:tracePt t="27357" x="3886200" y="3695700"/>
          <p14:tracePt t="27382" x="3892550" y="3695700"/>
          <p14:tracePt t="27446" x="3911600" y="3695700"/>
          <p14:tracePt t="27462" x="3930650" y="3689350"/>
          <p14:tracePt t="27478" x="3937000" y="3670300"/>
          <p14:tracePt t="27502" x="3943350" y="3663950"/>
          <p14:tracePt t="27518" x="3949700" y="3657600"/>
          <p14:tracePt t="27534" x="3956050" y="3644900"/>
          <p14:tracePt t="27550" x="3975100" y="3632200"/>
          <p14:tracePt t="27574" x="3994150" y="3619500"/>
          <p14:tracePt t="27582" x="4013200" y="3613150"/>
          <p14:tracePt t="27591" x="4019550" y="3606800"/>
          <p14:tracePt t="27607" x="4070350" y="3568700"/>
          <p14:tracePt t="27624" x="4108450" y="3543300"/>
          <p14:tracePt t="27641" x="4121150" y="3524250"/>
          <p14:tracePt t="27657" x="4146550" y="3505200"/>
          <p14:tracePt t="27674" x="4152900" y="3492500"/>
          <p14:tracePt t="27774" x="4171950" y="3479800"/>
          <p14:tracePt t="27822" x="4171950" y="3473450"/>
          <p14:tracePt t="27830" x="4171950" y="3460750"/>
          <p14:tracePt t="27878" x="4165600" y="3454400"/>
          <p14:tracePt t="27918" x="4159250" y="3448050"/>
          <p14:tracePt t="27974" x="4146550" y="3448050"/>
          <p14:tracePt t="27998" x="4140200" y="3448050"/>
          <p14:tracePt t="28022" x="4133850" y="3448050"/>
          <p14:tracePt t="28030" x="4127500" y="3448050"/>
          <p14:tracePt t="28041" x="4108450" y="3448050"/>
          <p14:tracePt t="28057" x="4083050" y="3460750"/>
          <p14:tracePt t="28074" x="4038600" y="3473450"/>
          <p14:tracePt t="28091" x="4013200" y="3486150"/>
          <p14:tracePt t="28107" x="4006850" y="3486150"/>
          <p14:tracePt t="28124" x="3975100" y="3486150"/>
          <p14:tracePt t="28141" x="3956050" y="3486150"/>
          <p14:tracePt t="28158" x="3898900" y="3486150"/>
          <p14:tracePt t="28174" x="3854450" y="3486150"/>
          <p14:tracePt t="28191" x="3810000" y="3486150"/>
          <p14:tracePt t="28207" x="3771900" y="3505200"/>
          <p14:tracePt t="28224" x="3721100" y="3511550"/>
          <p14:tracePt t="28241" x="3695700" y="3524250"/>
          <p14:tracePt t="28257" x="3657600" y="3524250"/>
          <p14:tracePt t="28274" x="3632200" y="3530600"/>
          <p14:tracePt t="28291" x="3587750" y="3549650"/>
          <p14:tracePt t="28307" x="3530600" y="3556000"/>
          <p14:tracePt t="28324" x="3486150" y="3568700"/>
          <p14:tracePt t="28341" x="3403600" y="3600450"/>
          <p14:tracePt t="28342" x="3371850" y="3619500"/>
          <p14:tracePt t="28358" x="3321050" y="3657600"/>
          <p14:tracePt t="28374" x="3270250" y="3676650"/>
          <p14:tracePt t="28391" x="3232150" y="3702050"/>
          <p14:tracePt t="28408" x="3225800" y="3708400"/>
          <p14:tracePt t="28424" x="3200400" y="3714750"/>
          <p14:tracePt t="28446" x="3194050" y="3714750"/>
          <p14:tracePt t="28457" x="3175000" y="3733800"/>
          <p14:tracePt t="28474" x="3168650" y="3740150"/>
          <p14:tracePt t="28491" x="3136900" y="3759200"/>
          <p14:tracePt t="28508" x="3098800" y="3778250"/>
          <p14:tracePt t="28524" x="3086100" y="3790950"/>
          <p14:tracePt t="28541" x="3054350" y="3816350"/>
          <p14:tracePt t="28558" x="3009900" y="3835400"/>
          <p14:tracePt t="28574" x="3003550" y="3841750"/>
          <p14:tracePt t="28591" x="2990850" y="3848100"/>
          <p14:tracePt t="28608" x="2978150" y="3854450"/>
          <p14:tracePt t="28854" x="2978150" y="3848100"/>
          <p14:tracePt t="28862" x="2984500" y="3816350"/>
          <p14:tracePt t="28870" x="3003550" y="3803650"/>
          <p14:tracePt t="28878" x="3009900" y="3790950"/>
          <p14:tracePt t="28891" x="3016250" y="3778250"/>
          <p14:tracePt t="28908" x="3035300" y="3752850"/>
          <p14:tracePt t="28924" x="3060700" y="3733800"/>
          <p14:tracePt t="28950" x="3067050" y="3727450"/>
          <p14:tracePt t="28974" x="3073400" y="3721100"/>
          <p14:tracePt t="28998" x="3079750" y="3721100"/>
          <p14:tracePt t="29006" x="3086100" y="3714750"/>
          <p14:tracePt t="29022" x="3111500" y="3695700"/>
          <p14:tracePt t="29030" x="3124200" y="3689350"/>
          <p14:tracePt t="29041" x="3130550" y="3683000"/>
          <p14:tracePt t="29058" x="3149600" y="3676650"/>
          <p14:tracePt t="29074" x="3175000" y="3651250"/>
          <p14:tracePt t="29091" x="3200400" y="3638550"/>
          <p14:tracePt t="29108" x="3232150" y="3638550"/>
          <p14:tracePt t="29124" x="3257550" y="3632200"/>
          <p14:tracePt t="29141" x="3302000" y="3606800"/>
          <p14:tracePt t="29158" x="3365500" y="3587750"/>
          <p14:tracePt t="29174" x="3390900" y="3568700"/>
          <p14:tracePt t="29191" x="3409950" y="3562350"/>
          <p14:tracePt t="29208" x="3422650" y="3562350"/>
          <p14:tracePt t="29224" x="3429000" y="3562350"/>
          <p14:tracePt t="29241" x="3454400" y="3556000"/>
          <p14:tracePt t="29258" x="3473450" y="3543300"/>
          <p14:tracePt t="29274" x="3486150" y="3543300"/>
          <p14:tracePt t="29291" x="3505200" y="3543300"/>
          <p14:tracePt t="29308" x="3536950" y="3517900"/>
          <p14:tracePt t="29324" x="3568700" y="3511550"/>
          <p14:tracePt t="29341" x="3606800" y="3492500"/>
          <p14:tracePt t="29358" x="3632200" y="3486150"/>
          <p14:tracePt t="29374" x="3651250" y="3486150"/>
          <p14:tracePt t="29391" x="3663950" y="3486150"/>
          <p14:tracePt t="29408" x="3708400" y="3479800"/>
          <p14:tracePt t="29424" x="3740150" y="3479800"/>
          <p14:tracePt t="29441" x="3759200" y="3467100"/>
          <p14:tracePt t="29458" x="3771900" y="3467100"/>
          <p14:tracePt t="29475" x="3778250" y="3467100"/>
          <p14:tracePt t="29491" x="3797300" y="3467100"/>
          <p14:tracePt t="29508" x="3816350" y="3460750"/>
          <p14:tracePt t="29524" x="3835400" y="3441700"/>
          <p14:tracePt t="29541" x="3867150" y="3435350"/>
          <p14:tracePt t="29558" x="3898900" y="3429000"/>
          <p14:tracePt t="29574" x="3943350" y="3416300"/>
          <p14:tracePt t="29591" x="3987800" y="3397250"/>
          <p14:tracePt t="29608" x="4032250" y="3397250"/>
          <p14:tracePt t="29624" x="4044950" y="3390900"/>
          <p14:tracePt t="29694" x="4051300" y="3390900"/>
          <p14:tracePt t="29710" x="4070350" y="3390900"/>
          <p14:tracePt t="30086" x="4032250" y="3390900"/>
          <p14:tracePt t="30102" x="4019550" y="3403600"/>
          <p14:tracePt t="30110" x="3987800" y="3403600"/>
          <p14:tracePt t="30118" x="3968750" y="3409950"/>
          <p14:tracePt t="30126" x="3943350" y="3409950"/>
          <p14:tracePt t="30141" x="3924300" y="3422650"/>
          <p14:tracePt t="30158" x="3829050" y="3448050"/>
          <p14:tracePt t="30175" x="3733800" y="3473450"/>
          <p14:tracePt t="30191" x="3651250" y="3492500"/>
          <p14:tracePt t="30208" x="3594100" y="3505200"/>
          <p14:tracePt t="30225" x="3549650" y="3511550"/>
          <p14:tracePt t="30241" x="3505200" y="3524250"/>
          <p14:tracePt t="30258" x="3460750" y="3524250"/>
          <p14:tracePt t="30275" x="3403600" y="3543300"/>
          <p14:tracePt t="30291" x="3359150" y="3549650"/>
          <p14:tracePt t="30308" x="3302000" y="3568700"/>
          <p14:tracePt t="30325" x="3206750" y="3600450"/>
          <p14:tracePt t="30341" x="3092450" y="3638550"/>
          <p14:tracePt t="30358" x="2921000" y="3683000"/>
          <p14:tracePt t="30375" x="2863850" y="3708400"/>
          <p14:tracePt t="30391" x="2813050" y="3727450"/>
          <p14:tracePt t="30408" x="2806700" y="3733800"/>
          <p14:tracePt t="30425" x="2800350" y="3746500"/>
          <p14:tracePt t="30441" x="2794000" y="3752850"/>
          <p14:tracePt t="30458" x="2794000" y="3759200"/>
          <p14:tracePt t="30475" x="2794000" y="3771900"/>
          <p14:tracePt t="30491" x="2794000" y="3790950"/>
          <p14:tracePt t="30508" x="2794000" y="3797300"/>
          <p14:tracePt t="30525" x="2794000" y="3810000"/>
          <p14:tracePt t="30694" x="2794000" y="3822700"/>
          <p14:tracePt t="30702" x="2800350" y="3816350"/>
          <p14:tracePt t="30710" x="2819400" y="3810000"/>
          <p14:tracePt t="30732" x="2844800" y="3784600"/>
          <p14:tracePt t="30741" x="2851150" y="3765550"/>
          <p14:tracePt t="30758" x="2889250" y="3727450"/>
          <p14:tracePt t="30775" x="2908300" y="3721100"/>
          <p14:tracePt t="30791" x="2921000" y="3714750"/>
          <p14:tracePt t="30808" x="2946400" y="3695700"/>
          <p14:tracePt t="30825" x="2959100" y="3683000"/>
          <p14:tracePt t="30841" x="2978150" y="3670300"/>
          <p14:tracePt t="30858" x="2997200" y="3644900"/>
          <p14:tracePt t="30875" x="3009900" y="3625850"/>
          <p14:tracePt t="30891" x="3016250" y="3619500"/>
          <p14:tracePt t="30908" x="3028950" y="3594100"/>
          <p14:tracePt t="30925" x="3028950" y="3587750"/>
          <p14:tracePt t="30941" x="3041650" y="3581400"/>
          <p14:tracePt t="30958" x="3054350" y="3549650"/>
          <p14:tracePt t="30975" x="3086100" y="3511550"/>
          <p14:tracePt t="30991" x="3092450" y="3498850"/>
          <p14:tracePt t="31008" x="3124200" y="3460750"/>
          <p14:tracePt t="31025" x="3130550" y="3448050"/>
          <p14:tracePt t="31041" x="3155950" y="3416300"/>
          <p14:tracePt t="31058" x="3168650" y="3403600"/>
          <p14:tracePt t="31075" x="3175000" y="3384550"/>
          <p14:tracePt t="31091" x="3187700" y="3359150"/>
          <p14:tracePt t="31108" x="3206750" y="3333750"/>
          <p14:tracePt t="31125" x="3225800" y="3289300"/>
          <p14:tracePt t="31142" x="3251200" y="3257550"/>
          <p14:tracePt t="31158" x="3270250" y="3200400"/>
          <p14:tracePt t="31175" x="3289300" y="3168650"/>
          <p14:tracePt t="31192" x="3295650" y="3149600"/>
          <p14:tracePt t="31208" x="3308350" y="3117850"/>
          <p14:tracePt t="31225" x="3321050" y="3092450"/>
          <p14:tracePt t="31242" x="3333750" y="3079750"/>
          <p14:tracePt t="31258" x="3340100" y="3067050"/>
          <p14:tracePt t="31275" x="3346450" y="3041650"/>
          <p14:tracePt t="31292" x="3365500" y="3022600"/>
          <p14:tracePt t="31308" x="3371850" y="2997200"/>
          <p14:tracePt t="31325" x="3384550" y="2990850"/>
          <p14:tracePt t="31342" x="3409950" y="2946400"/>
          <p14:tracePt t="31358" x="3429000" y="2914650"/>
          <p14:tracePt t="31375" x="3467100" y="2876550"/>
          <p14:tracePt t="31392" x="3498850" y="2844800"/>
          <p14:tracePt t="31408" x="3536950" y="2794000"/>
          <p14:tracePt t="31425" x="3575050" y="2755900"/>
          <p14:tracePt t="31442" x="3600450" y="2724150"/>
          <p14:tracePt t="31458" x="3625850" y="2686050"/>
          <p14:tracePt t="31475" x="3651250" y="2660650"/>
          <p14:tracePt t="31492" x="3676650" y="2616200"/>
          <p14:tracePt t="31508" x="3708400" y="2559050"/>
          <p14:tracePt t="31525" x="3746500" y="2520950"/>
          <p14:tracePt t="31542" x="3790950" y="2476500"/>
          <p14:tracePt t="31559" x="3835400" y="2425700"/>
          <p14:tracePt t="31575" x="3873500" y="2381250"/>
          <p14:tracePt t="31592" x="3917950" y="2355850"/>
          <p14:tracePt t="31608" x="3975100" y="2336800"/>
          <p14:tracePt t="31625" x="4019550" y="2311400"/>
          <p14:tracePt t="31642" x="4076700" y="2279650"/>
          <p14:tracePt t="31658" x="4114800" y="2254250"/>
          <p14:tracePt t="31675" x="4165600" y="2222500"/>
          <p14:tracePt t="31692" x="4191000" y="2203450"/>
          <p14:tracePt t="31708" x="4210050" y="2184400"/>
          <p14:tracePt t="31725" x="4235450" y="2165350"/>
          <p14:tracePt t="31742" x="4260850" y="2159000"/>
          <p14:tracePt t="31758" x="4273550" y="2146300"/>
          <p14:tracePt t="31775" x="4279900" y="2133600"/>
          <p14:tracePt t="31792" x="4298950" y="2127250"/>
          <p14:tracePt t="31808" x="4305300" y="2120900"/>
          <p14:tracePt t="31825" x="4311650" y="2120900"/>
          <p14:tracePt t="31842" x="4330700" y="2101850"/>
          <p14:tracePt t="31863" x="4337050" y="2095500"/>
          <p14:tracePt t="31879" x="4343400" y="2095500"/>
          <p14:tracePt t="31892" x="4349750" y="2089150"/>
          <p14:tracePt t="31908" x="4362450" y="2082800"/>
          <p14:tracePt t="31927" x="4362450" y="2076450"/>
          <p14:tracePt t="31943" x="4368800" y="2070100"/>
          <p14:tracePt t="33871" x="4368800" y="2076450"/>
          <p14:tracePt t="33887" x="4368800" y="2089150"/>
          <p14:tracePt t="34503" x="4368800" y="2108200"/>
          <p14:tracePt t="34511" x="4368800" y="2133600"/>
          <p14:tracePt t="34526" x="4368800" y="2152650"/>
          <p14:tracePt t="34542" x="4368800" y="2228850"/>
          <p14:tracePt t="34559" x="4368800" y="2362200"/>
          <p14:tracePt t="34576" x="4368800" y="2451100"/>
          <p14:tracePt t="34592" x="4368800" y="2495550"/>
          <p14:tracePt t="34609" x="4368800" y="2533650"/>
          <p14:tracePt t="34639" x="4368800" y="2540000"/>
          <p14:tracePt t="34711" x="4368800" y="2546350"/>
          <p14:tracePt t="34743" x="4368800" y="2565400"/>
          <p14:tracePt t="34775" x="4368800" y="2571750"/>
          <p14:tracePt t="34792" x="4368800" y="2578100"/>
          <p14:tracePt t="34799" x="4368800" y="2603500"/>
          <p14:tracePt t="34809" x="4368800" y="2616200"/>
          <p14:tracePt t="34826" x="4356100" y="2686050"/>
          <p14:tracePt t="34842" x="4343400" y="2768600"/>
          <p14:tracePt t="34859" x="4324350" y="2863850"/>
          <p14:tracePt t="34876" x="4324350" y="2933700"/>
          <p14:tracePt t="34892" x="4286250" y="3028950"/>
          <p14:tracePt t="34909" x="4254500" y="3130550"/>
          <p14:tracePt t="34926" x="4210050" y="3244850"/>
          <p14:tracePt t="34942" x="4133850" y="3365500"/>
          <p14:tracePt t="34959" x="4038600" y="3530600"/>
          <p14:tracePt t="34976" x="3987800" y="3594100"/>
          <p14:tracePt t="34992" x="3975100" y="3625850"/>
          <p14:tracePt t="35009" x="3949700" y="3651250"/>
          <p14:tracePt t="35026" x="3943350" y="3657600"/>
          <p14:tracePt t="35042" x="3924300" y="3676650"/>
          <p14:tracePt t="35059" x="3911600" y="3676650"/>
          <p14:tracePt t="35076" x="3892550" y="3683000"/>
          <p14:tracePt t="35092" x="3879850" y="3683000"/>
          <p14:tracePt t="35109" x="3873500" y="3683000"/>
          <p14:tracePt t="35126" x="3854450" y="3683000"/>
          <p14:tracePt t="35142" x="3841750" y="3683000"/>
          <p14:tracePt t="35159" x="3835400" y="3683000"/>
          <p14:tracePt t="35199" x="3816350" y="3689350"/>
          <p14:tracePt t="35215" x="3810000" y="3689350"/>
          <p14:tracePt t="35223" x="3803650" y="3702050"/>
          <p14:tracePt t="35231" x="3797300" y="3708400"/>
          <p14:tracePt t="35242" x="3784600" y="3721100"/>
          <p14:tracePt t="35259" x="3746500" y="3784600"/>
          <p14:tracePt t="35276" x="3702050" y="3879850"/>
          <p14:tracePt t="35292" x="3644900" y="3987800"/>
          <p14:tracePt t="35309" x="3625850" y="4044950"/>
          <p14:tracePt t="35326" x="3600450" y="4114800"/>
          <p14:tracePt t="35343" x="3581400" y="4171950"/>
          <p14:tracePt t="35359" x="3530600" y="4279900"/>
          <p14:tracePt t="35376" x="3498850" y="4337050"/>
          <p14:tracePt t="35392" x="3492500" y="4375150"/>
          <p14:tracePt t="35409" x="3479800" y="4387850"/>
          <p14:tracePt t="35426" x="3473450" y="4406900"/>
          <p14:tracePt t="35443" x="3473450" y="4419600"/>
          <p14:tracePt t="35459" x="3473450" y="4438650"/>
          <p14:tracePt t="35476" x="3473450" y="4457700"/>
          <p14:tracePt t="35493" x="3473450" y="4464050"/>
          <p14:tracePt t="35509" x="3460750" y="4495800"/>
          <p14:tracePt t="35526" x="3460750" y="4540250"/>
          <p14:tracePt t="35543" x="3460750" y="4584700"/>
          <p14:tracePt t="35559" x="3460750" y="4660900"/>
          <p14:tracePt t="35576" x="3460750" y="4705350"/>
          <p14:tracePt t="35593" x="3460750" y="4749800"/>
          <p14:tracePt t="35609" x="3460750" y="4781550"/>
          <p14:tracePt t="35626" x="3460750" y="4813300"/>
          <p14:tracePt t="35643" x="3467100" y="4838700"/>
          <p14:tracePt t="35659" x="3467100" y="4851400"/>
          <p14:tracePt t="35676" x="3454400" y="4908550"/>
          <p14:tracePt t="35693" x="3435350" y="4978400"/>
          <p14:tracePt t="35709" x="3403600" y="5060950"/>
          <p14:tracePt t="35726" x="3390900" y="5099050"/>
          <p14:tracePt t="35743" x="3390900" y="5124450"/>
          <p14:tracePt t="35816" x="3359150" y="5130800"/>
          <p14:tracePt t="35824" x="3289300" y="5130800"/>
          <p14:tracePt t="35832" x="3200400" y="5143500"/>
          <p14:tracePt t="35843" x="3111500" y="5156200"/>
          <p14:tracePt t="35859" x="3003550" y="5156200"/>
          <p14:tracePt t="35876" x="2952750" y="5156200"/>
          <p14:tracePt t="35893" x="2946400" y="5124450"/>
          <p14:tracePt t="35909" x="2946400" y="4908550"/>
          <p14:tracePt t="35926" x="2952750" y="4679950"/>
          <p14:tracePt t="35943" x="2971800" y="4432300"/>
          <p14:tracePt t="35959" x="2952750" y="4286250"/>
          <p14:tracePt t="35976" x="2946400" y="4229100"/>
          <p14:tracePt t="35993" x="2933700" y="4203700"/>
          <p14:tracePt t="36009" x="2908300" y="4159250"/>
          <p14:tracePt t="36026" x="2908300" y="4133850"/>
          <p14:tracePt t="36043" x="2901950" y="4102100"/>
          <p14:tracePt t="36059" x="2895600" y="4057650"/>
          <p14:tracePt t="36076" x="2895600" y="4032250"/>
          <p14:tracePt t="36093" x="2895600" y="4000500"/>
          <p14:tracePt t="36109" x="2895600" y="3975100"/>
          <p14:tracePt t="36126" x="2895600" y="3924300"/>
          <p14:tracePt t="36143" x="2895600" y="3905250"/>
          <p14:tracePt t="36160" x="2895600" y="3879850"/>
          <p14:tracePt t="36208" x="2895600" y="3873500"/>
          <p14:tracePt t="36216" x="2901950" y="3873500"/>
          <p14:tracePt t="36226" x="2914650" y="3873500"/>
          <p14:tracePt t="36243" x="2927350" y="3879850"/>
          <p14:tracePt t="36259" x="2940050" y="3892550"/>
          <p14:tracePt t="36276" x="2952750" y="3892550"/>
          <p14:tracePt t="36293" x="2978150" y="3892550"/>
          <p14:tracePt t="36309" x="2997200" y="3892550"/>
          <p14:tracePt t="36326" x="3028950" y="3873500"/>
          <p14:tracePt t="36343" x="3054350" y="3848100"/>
          <p14:tracePt t="36360" x="3073400" y="3816350"/>
          <p14:tracePt t="36376" x="3073400" y="3803650"/>
          <p14:tracePt t="36393" x="3079750" y="3784600"/>
          <p14:tracePt t="36409" x="3079750" y="3759200"/>
          <p14:tracePt t="36426" x="3079750" y="3752850"/>
          <p14:tracePt t="36443" x="3079750" y="3746500"/>
          <p14:tracePt t="36488" x="3079750" y="3733800"/>
          <p14:tracePt t="36696" x="3098800" y="3733800"/>
          <p14:tracePt t="36720" x="3105150" y="3733800"/>
          <p14:tracePt t="36728" x="3111500" y="3733800"/>
          <p14:tracePt t="36736" x="3124200" y="3733800"/>
          <p14:tracePt t="36744" x="3136900" y="3733800"/>
          <p14:tracePt t="36760" x="3149600" y="3733800"/>
          <p14:tracePt t="36776" x="3162300" y="3733800"/>
          <p14:tracePt t="36793" x="3175000" y="3733800"/>
          <p14:tracePt t="36809" x="3187700" y="3733800"/>
          <p14:tracePt t="36826" x="3200400" y="3740150"/>
          <p14:tracePt t="37064" x="3206750" y="3746500"/>
          <p14:tracePt t="37088" x="3206750" y="3759200"/>
          <p14:tracePt t="37232" x="3206750" y="3765550"/>
          <p14:tracePt t="37256" x="3194050" y="3765550"/>
          <p14:tracePt t="37280" x="3187700" y="3765550"/>
          <p14:tracePt t="37320" x="3181350" y="3765550"/>
          <p14:tracePt t="37368" x="3175000" y="3765550"/>
          <p14:tracePt t="37384" x="3155950" y="3765550"/>
          <p14:tracePt t="37400" x="3149600" y="3765550"/>
          <p14:tracePt t="37410" x="3143250" y="3765550"/>
          <p14:tracePt t="37426" x="3136900" y="3771900"/>
          <p14:tracePt t="37448" x="3117850" y="3771900"/>
          <p14:tracePt t="37512" x="3111500" y="3771900"/>
          <p14:tracePt t="39785" x="3105150" y="3771900"/>
          <p14:tracePt t="39793" x="3092450" y="3778250"/>
          <p14:tracePt t="39810" x="3073400" y="3778250"/>
          <p14:tracePt t="39827" x="3054350" y="3790950"/>
          <p14:tracePt t="39843" x="3028950" y="3797300"/>
          <p14:tracePt t="39860" x="3016250" y="3803650"/>
          <p14:tracePt t="39877" x="2984500" y="3816350"/>
          <p14:tracePt t="39897" x="2978150" y="3816350"/>
          <p14:tracePt t="39910" x="2971800" y="3822700"/>
          <p14:tracePt t="39927" x="2952750" y="3841750"/>
          <p14:tracePt t="39944" x="2946400" y="3841750"/>
          <p14:tracePt t="39960" x="2933700" y="3848100"/>
          <p14:tracePt t="39977" x="2914650" y="3848100"/>
          <p14:tracePt t="39994" x="2908300" y="3854450"/>
          <p14:tracePt t="40010" x="2901950" y="3854450"/>
          <p14:tracePt t="40027" x="2876550" y="3854450"/>
          <p14:tracePt t="40044" x="2870200" y="3860800"/>
          <p14:tracePt t="40089" x="2863850" y="3860800"/>
          <p14:tracePt t="40105" x="2857500" y="3867150"/>
          <p14:tracePt t="40113" x="2851150" y="3873500"/>
          <p14:tracePt t="40145" x="2838450" y="3873500"/>
          <p14:tracePt t="40169" x="2832100" y="3873500"/>
          <p14:tracePt t="40185" x="2819400" y="3886200"/>
          <p14:tracePt t="40209" x="2787650" y="3892550"/>
          <p14:tracePt t="40249" x="2768600" y="3905250"/>
          <p14:tracePt t="40281" x="2762250" y="3911600"/>
          <p14:tracePt t="40289" x="2755900" y="3917950"/>
          <p14:tracePt t="40305" x="2736850" y="3924300"/>
          <p14:tracePt t="40345" x="2724150" y="3937000"/>
          <p14:tracePt t="40369" x="2711450" y="3943350"/>
          <p14:tracePt t="40393" x="2698750" y="3949700"/>
          <p14:tracePt t="40409" x="2692400" y="3956050"/>
          <p14:tracePt t="40425" x="2686050" y="3962400"/>
          <p14:tracePt t="40433" x="2673350" y="3975100"/>
          <p14:tracePt t="40444" x="2667000" y="3981450"/>
          <p14:tracePt t="40460" x="2654300" y="3994150"/>
          <p14:tracePt t="40477" x="2647950" y="4000500"/>
          <p14:tracePt t="40494" x="2628900" y="4006850"/>
          <p14:tracePt t="40513" x="2622550" y="4019550"/>
          <p14:tracePt t="40537" x="2616200" y="4025900"/>
          <p14:tracePt t="40601" x="2609850" y="4032250"/>
          <p14:tracePt t="40753" x="2609850" y="4038600"/>
          <p14:tracePt t="40769" x="2609850" y="4044950"/>
          <p14:tracePt t="40777" x="2603500" y="4051300"/>
          <p14:tracePt t="40794" x="2584450" y="4070350"/>
          <p14:tracePt t="40825" x="2578100" y="4076700"/>
          <p14:tracePt t="40841" x="2571750" y="4083050"/>
          <p14:tracePt t="40977" x="2552700" y="4089400"/>
          <p14:tracePt t="40985" x="2552700" y="4102100"/>
          <p14:tracePt t="40994" x="2546350" y="4108450"/>
          <p14:tracePt t="41010" x="2540000" y="4114800"/>
          <p14:tracePt t="41027" x="2533650" y="4121150"/>
          <p14:tracePt t="41049" x="2527300" y="4127500"/>
          <p14:tracePt t="41073" x="2514600" y="4133850"/>
          <p14:tracePt t="41089" x="2508250" y="4146550"/>
          <p14:tracePt t="41713" x="2508250" y="4140200"/>
          <p14:tracePt t="41721" x="2508250" y="4133850"/>
          <p14:tracePt t="41729" x="2514600" y="4108450"/>
          <p14:tracePt t="41744" x="2520950" y="4102100"/>
          <p14:tracePt t="41761" x="2571750" y="4044950"/>
          <p14:tracePt t="41777" x="2660650" y="3994150"/>
          <p14:tracePt t="41794" x="2730500" y="3943350"/>
          <p14:tracePt t="41811" x="2857500" y="3886200"/>
          <p14:tracePt t="41827" x="2997200" y="3822700"/>
          <p14:tracePt t="41844" x="3079750" y="3778250"/>
          <p14:tracePt t="41861" x="3162300" y="3759200"/>
          <p14:tracePt t="41877" x="3213100" y="3721100"/>
          <p14:tracePt t="41894" x="3251200" y="3702050"/>
          <p14:tracePt t="41911" x="3257550" y="3695700"/>
          <p14:tracePt t="41927" x="3276600" y="3683000"/>
          <p14:tracePt t="41945" x="3282950" y="3683000"/>
          <p14:tracePt t="41993" x="3289300" y="3683000"/>
          <p14:tracePt t="42001" x="3295650" y="3683000"/>
          <p14:tracePt t="42011" x="3302000" y="3683000"/>
          <p14:tracePt t="42027" x="3327400" y="3683000"/>
          <p14:tracePt t="42044" x="3359150" y="3670300"/>
          <p14:tracePt t="42061" x="3416300" y="3651250"/>
          <p14:tracePt t="42077" x="3486150" y="3644900"/>
          <p14:tracePt t="42094" x="3530600" y="3632200"/>
          <p14:tracePt t="42111" x="3568700" y="3625850"/>
          <p14:tracePt t="42127" x="3594100" y="3606800"/>
          <p14:tracePt t="42144" x="3600450" y="3600450"/>
          <p14:tracePt t="42161" x="3638550" y="3581400"/>
          <p14:tracePt t="42177" x="3657600" y="3568700"/>
          <p14:tracePt t="42194" x="3689350" y="3549650"/>
          <p14:tracePt t="42211" x="3702050" y="3536950"/>
          <p14:tracePt t="42227" x="3721100" y="3517900"/>
          <p14:tracePt t="42244" x="3733800" y="3505200"/>
          <p14:tracePt t="42425" x="3714750" y="3524250"/>
          <p14:tracePt t="42433" x="3708400" y="3530600"/>
          <p14:tracePt t="42444" x="3676650" y="3581400"/>
          <p14:tracePt t="42461" x="3651250" y="3613150"/>
          <p14:tracePt t="42477" x="3625850" y="3651250"/>
          <p14:tracePt t="42494" x="3619500" y="3670300"/>
          <p14:tracePt t="42511" x="3606800" y="3676650"/>
          <p14:tracePt t="42545" x="3600450" y="3676650"/>
          <p14:tracePt t="42553" x="3594100" y="3683000"/>
          <p14:tracePt t="42569" x="3587750" y="3683000"/>
          <p14:tracePt t="42577" x="3568700" y="3702050"/>
          <p14:tracePt t="42594" x="3549650" y="3708400"/>
          <p14:tracePt t="42611" x="3517900" y="3714750"/>
          <p14:tracePt t="42627" x="3498850" y="3727450"/>
          <p14:tracePt t="42644" x="3492500" y="3727450"/>
          <p14:tracePt t="42665" x="3479800" y="3727450"/>
          <p14:tracePt t="42697" x="3467100" y="3727450"/>
          <p14:tracePt t="42705" x="3460750" y="3727450"/>
          <p14:tracePt t="42713" x="3454400" y="3727450"/>
          <p14:tracePt t="42728" x="3441700" y="3727450"/>
          <p14:tracePt t="42744" x="3384550" y="3727450"/>
          <p14:tracePt t="42761" x="3302000" y="3727450"/>
          <p14:tracePt t="42778" x="3257550" y="3727450"/>
          <p14:tracePt t="42794" x="3238500" y="3727450"/>
          <p14:tracePt t="43033" x="3232150" y="3727450"/>
          <p14:tracePt t="43041" x="3232150" y="3721100"/>
          <p14:tracePt t="43065" x="3232150" y="3708400"/>
          <p14:tracePt t="43097" x="3232150" y="3702050"/>
          <p14:tracePt t="43137" x="3232150" y="3695700"/>
          <p14:tracePt t="43145" x="3232150" y="3689350"/>
          <p14:tracePt t="43161" x="3251200" y="3670300"/>
          <p14:tracePt t="43178" x="3263900" y="3657600"/>
          <p14:tracePt t="43194" x="3276600" y="3651250"/>
          <p14:tracePt t="43211" x="3302000" y="3632200"/>
          <p14:tracePt t="43228" x="3327400" y="3613150"/>
          <p14:tracePt t="43244" x="3346450" y="3594100"/>
          <p14:tracePt t="43261" x="3359150" y="3575050"/>
          <p14:tracePt t="43278" x="3371850" y="3568700"/>
          <p14:tracePt t="43294" x="3378200" y="3549650"/>
          <p14:tracePt t="43313" x="3384550" y="3543300"/>
          <p14:tracePt t="43337" x="3390900" y="3536950"/>
          <p14:tracePt t="43361" x="3397250" y="3536950"/>
          <p14:tracePt t="43385" x="3409950" y="3536950"/>
          <p14:tracePt t="43401" x="3416300" y="3536950"/>
          <p14:tracePt t="43417" x="3429000" y="3536950"/>
          <p14:tracePt t="43425" x="3435350" y="3530600"/>
          <p14:tracePt t="43433" x="3448050" y="3524250"/>
          <p14:tracePt t="43444" x="3454400" y="3511550"/>
          <p14:tracePt t="43461" x="3479800" y="3492500"/>
          <p14:tracePt t="43478" x="3492500" y="3473450"/>
          <p14:tracePt t="43494" x="3511550" y="3454400"/>
          <p14:tracePt t="43511" x="3517900" y="3454400"/>
          <p14:tracePt t="43529" x="3524250" y="3454400"/>
          <p14:tracePt t="43553" x="3530600" y="3454400"/>
          <p14:tracePt t="43561" x="3549650" y="3454400"/>
          <p14:tracePt t="43578" x="3562350" y="3454400"/>
          <p14:tracePt t="43594" x="3594100" y="3454400"/>
          <p14:tracePt t="43611" x="3638550" y="3454400"/>
          <p14:tracePt t="43628" x="3676650" y="3454400"/>
          <p14:tracePt t="43644" x="3689350" y="3448050"/>
          <p14:tracePt t="43673" x="3695700" y="3448050"/>
          <p14:tracePt t="43689" x="3702050" y="3448050"/>
          <p14:tracePt t="43697" x="3708400" y="3448050"/>
          <p14:tracePt t="43711" x="3721100" y="3448050"/>
          <p14:tracePt t="43728" x="3733800" y="3448050"/>
          <p14:tracePt t="43744" x="3759200" y="3448050"/>
          <p14:tracePt t="43761" x="3797300" y="3448050"/>
          <p14:tracePt t="43778" x="3835400" y="3435350"/>
          <p14:tracePt t="43795" x="3879850" y="3435350"/>
          <p14:tracePt t="43811" x="3917950" y="3422650"/>
          <p14:tracePt t="43828" x="3943350" y="3416300"/>
          <p14:tracePt t="43845" x="3956050" y="3416300"/>
          <p14:tracePt t="43861" x="3981450" y="3416300"/>
          <p14:tracePt t="43878" x="3994150" y="3409950"/>
          <p14:tracePt t="43895" x="4013200" y="3409950"/>
          <p14:tracePt t="43911" x="4032250" y="3409950"/>
          <p14:tracePt t="43928" x="4051300" y="3390900"/>
          <p14:tracePt t="43945" x="4076700" y="3390900"/>
          <p14:tracePt t="43945" x="4095750" y="3378200"/>
          <p14:tracePt t="43961" x="4108450" y="3378200"/>
          <p14:tracePt t="43978" x="4146550" y="3371850"/>
          <p14:tracePt t="43994" x="4178300" y="3359150"/>
          <p14:tracePt t="44011" x="4235450" y="3340100"/>
          <p14:tracePt t="44028" x="4254500" y="3340100"/>
          <p14:tracePt t="44044" x="4279900" y="3333750"/>
          <p14:tracePt t="44061" x="4292600" y="3333750"/>
          <p14:tracePt t="45794" x="4292600" y="3340100"/>
          <p14:tracePt t="45802" x="4292600" y="3346450"/>
          <p14:tracePt t="45818" x="4286250" y="3359150"/>
          <p14:tracePt t="45828" x="4286250" y="3365500"/>
          <p14:tracePt t="46002" x="4279900" y="3371850"/>
          <p14:tracePt t="46010" x="4260850" y="3378200"/>
          <p14:tracePt t="46018" x="4235450" y="3378200"/>
          <p14:tracePt t="46028" x="4216400" y="3397250"/>
          <p14:tracePt t="46045" x="4127500" y="3441700"/>
          <p14:tracePt t="46062" x="4057650" y="3498850"/>
          <p14:tracePt t="46078" x="3956050" y="3530600"/>
          <p14:tracePt t="46095" x="3841750" y="3562350"/>
          <p14:tracePt t="46112" x="3746500" y="3594100"/>
          <p14:tracePt t="46128" x="3676650" y="3619500"/>
          <p14:tracePt t="46145" x="3568700" y="3651250"/>
          <p14:tracePt t="46162" x="3492500" y="3670300"/>
          <p14:tracePt t="46178" x="3467100" y="3695700"/>
          <p14:tracePt t="46195" x="3422650" y="3708400"/>
          <p14:tracePt t="46212" x="3384550" y="3727450"/>
          <p14:tracePt t="46228" x="3352800" y="3746500"/>
          <p14:tracePt t="46245" x="3308350" y="3771900"/>
          <p14:tracePt t="46262" x="3263900" y="3790950"/>
          <p14:tracePt t="46278" x="3206750" y="3810000"/>
          <p14:tracePt t="46295" x="3155950" y="3829050"/>
          <p14:tracePt t="46312" x="3098800" y="3848100"/>
          <p14:tracePt t="46328" x="3073400" y="3848100"/>
          <p14:tracePt t="46345" x="3048000" y="3854450"/>
          <p14:tracePt t="46362" x="3041650" y="3867150"/>
          <p14:tracePt t="46378" x="3035300" y="3867150"/>
          <p14:tracePt t="46554" x="3028950" y="3860800"/>
          <p14:tracePt t="46570" x="3028950" y="3854450"/>
          <p14:tracePt t="46586" x="3035300" y="3841750"/>
          <p14:tracePt t="46595" x="3035300" y="3835400"/>
          <p14:tracePt t="46612" x="3048000" y="3822700"/>
          <p14:tracePt t="46628" x="3048000" y="3816350"/>
          <p14:tracePt t="46645" x="3054350" y="3803650"/>
          <p14:tracePt t="46662" x="3067050" y="3784600"/>
          <p14:tracePt t="46678" x="3079750" y="3778250"/>
          <p14:tracePt t="46695" x="3086100" y="3771900"/>
          <p14:tracePt t="46712" x="3117850" y="3752850"/>
          <p14:tracePt t="46728" x="3124200" y="3746500"/>
          <p14:tracePt t="46745" x="3143250" y="3740150"/>
          <p14:tracePt t="46762" x="3149600" y="3727450"/>
          <p14:tracePt t="46778" x="3162300" y="3721100"/>
          <p14:tracePt t="46795" x="3187700" y="3708400"/>
          <p14:tracePt t="46812" x="3213100" y="3702050"/>
          <p14:tracePt t="46828" x="3225800" y="3689350"/>
          <p14:tracePt t="46845" x="3257550" y="3676650"/>
          <p14:tracePt t="46862" x="3276600" y="3670300"/>
          <p14:tracePt t="46878" x="3308350" y="3657600"/>
          <p14:tracePt t="46895" x="3340100" y="3651250"/>
          <p14:tracePt t="46912" x="3365500" y="3625850"/>
          <p14:tracePt t="46928" x="3390900" y="3613150"/>
          <p14:tracePt t="46945" x="3403600" y="3606800"/>
          <p14:tracePt t="46962" x="3441700" y="3594100"/>
          <p14:tracePt t="46979" x="3448050" y="3587750"/>
          <p14:tracePt t="46995" x="3467100" y="3575050"/>
          <p14:tracePt t="47012" x="3479800" y="3568700"/>
          <p14:tracePt t="47028" x="3492500" y="3562350"/>
          <p14:tracePt t="47045" x="3498850" y="3556000"/>
          <p14:tracePt t="47062" x="3517900" y="3543300"/>
          <p14:tracePt t="47079" x="3530600" y="3530600"/>
          <p14:tracePt t="47095" x="3556000" y="3524250"/>
          <p14:tracePt t="47112" x="3568700" y="3511550"/>
          <p14:tracePt t="47129" x="3594100" y="3511550"/>
          <p14:tracePt t="47145" x="3625850" y="3498850"/>
          <p14:tracePt t="47162" x="3683000" y="3473450"/>
          <p14:tracePt t="47178" x="3733800" y="3467100"/>
          <p14:tracePt t="47195" x="3778250" y="3460750"/>
          <p14:tracePt t="47212" x="3854450" y="3448050"/>
          <p14:tracePt t="47229" x="3886200" y="3448050"/>
          <p14:tracePt t="47245" x="3911600" y="3448050"/>
          <p14:tracePt t="47262" x="3949700" y="3429000"/>
          <p14:tracePt t="47279" x="3994150" y="3429000"/>
          <p14:tracePt t="47295" x="4013200" y="3422650"/>
          <p14:tracePt t="47312" x="4038600" y="3422650"/>
          <p14:tracePt t="47329" x="4070350" y="3416300"/>
          <p14:tracePt t="47345" x="4076700" y="3416300"/>
          <p14:tracePt t="47362" x="4140200" y="3416300"/>
          <p14:tracePt t="47379" x="4152900" y="3416300"/>
          <p14:tracePt t="47395" x="4171950" y="3416300"/>
          <p14:tracePt t="47412" x="4197350" y="3416300"/>
          <p14:tracePt t="47429" x="4229100" y="3416300"/>
          <p14:tracePt t="47445" x="4260850" y="3416300"/>
          <p14:tracePt t="47462" x="4279900" y="3416300"/>
          <p14:tracePt t="47482" x="4292600" y="3416300"/>
          <p14:tracePt t="47498" x="4298950" y="3403600"/>
          <p14:tracePt t="47522" x="4311650" y="3403600"/>
          <p14:tracePt t="47562" x="4318000" y="3403600"/>
          <p14:tracePt t="48907" x="4330700" y="3403600"/>
          <p14:tracePt t="50523" x="4330700" y="3409950"/>
          <p14:tracePt t="50531" x="4305300" y="3422650"/>
          <p14:tracePt t="50546" x="4286250" y="3441700"/>
          <p14:tracePt t="50563" x="4241800" y="3473450"/>
          <p14:tracePt t="50579" x="4222750" y="3486150"/>
          <p14:tracePt t="50596" x="4191000" y="3511550"/>
          <p14:tracePt t="50613" x="4165600" y="3530600"/>
          <p14:tracePt t="50629" x="4133850" y="3536950"/>
          <p14:tracePt t="50646" x="4114800" y="3543300"/>
          <p14:tracePt t="50663" x="4102100" y="3556000"/>
          <p14:tracePt t="50679" x="4057650" y="3562350"/>
          <p14:tracePt t="50696" x="3987800" y="3568700"/>
          <p14:tracePt t="50713" x="3892550" y="3581400"/>
          <p14:tracePt t="50729" x="3771900" y="3606800"/>
          <p14:tracePt t="50746" x="3676650" y="3619500"/>
          <p14:tracePt t="50763" x="3562350" y="3619500"/>
          <p14:tracePt t="50780" x="3492500" y="3619500"/>
          <p14:tracePt t="50796" x="3448050" y="3619500"/>
          <p14:tracePt t="50813" x="3403600" y="3619500"/>
          <p14:tracePt t="50829" x="3378200" y="3619500"/>
          <p14:tracePt t="50846" x="3340100" y="3619500"/>
          <p14:tracePt t="50863" x="3314700" y="3625850"/>
          <p14:tracePt t="50879" x="3302000" y="3625850"/>
          <p14:tracePt t="50896" x="3276600" y="3625850"/>
          <p14:tracePt t="50913" x="3263900" y="3625850"/>
          <p14:tracePt t="50929" x="3225800" y="3632200"/>
          <p14:tracePt t="50946" x="3219450" y="3632200"/>
          <p14:tracePt t="50963" x="3194050" y="3651250"/>
          <p14:tracePt t="50979" x="3181350" y="3657600"/>
          <p14:tracePt t="50996" x="3162300" y="3670300"/>
          <p14:tracePt t="51043" x="3155950" y="3676650"/>
          <p14:tracePt t="51075" x="3155950" y="3683000"/>
          <p14:tracePt t="51091" x="3155950" y="3689350"/>
          <p14:tracePt t="51107" x="3155950" y="3695700"/>
          <p14:tracePt t="51115" x="3155950" y="3702050"/>
          <p14:tracePt t="51129" x="3155950" y="3721100"/>
          <p14:tracePt t="51146" x="3155950" y="3727450"/>
          <p14:tracePt t="51163" x="3149600" y="3740150"/>
          <p14:tracePt t="51187" x="3149600" y="3759200"/>
          <p14:tracePt t="51475" x="3149600" y="3740150"/>
          <p14:tracePt t="51507" x="3149600" y="3733800"/>
          <p14:tracePt t="51523" x="3149600" y="3727450"/>
          <p14:tracePt t="51539" x="3149600" y="3721100"/>
          <p14:tracePt t="51571" x="3136900" y="3695700"/>
          <p14:tracePt t="52227" x="3130550" y="3695700"/>
          <p14:tracePt t="52235" x="3124200" y="3702050"/>
          <p14:tracePt t="52247" x="3117850" y="3708400"/>
          <p14:tracePt t="52263" x="3111500" y="3714750"/>
          <p14:tracePt t="52280" x="3111500" y="3733800"/>
          <p14:tracePt t="52296" x="3098800" y="3740150"/>
          <p14:tracePt t="52419" x="3098800" y="3752850"/>
          <p14:tracePt t="52475" x="3092450" y="3765550"/>
          <p14:tracePt t="52916" x="3092450" y="3759200"/>
          <p14:tracePt t="52924" x="3092450" y="3752850"/>
          <p14:tracePt t="52932" x="3092450" y="3746500"/>
          <p14:tracePt t="52947" x="3092450" y="3733800"/>
          <p14:tracePt t="52964" x="3092450" y="3721100"/>
          <p14:tracePt t="52980" x="3098800" y="3702050"/>
          <p14:tracePt t="52997" x="3098800" y="3695700"/>
          <p14:tracePt t="53108" x="3105150" y="3683000"/>
          <p14:tracePt t="53324" x="3111500" y="3689350"/>
          <p14:tracePt t="53348" x="3111500" y="3695700"/>
          <p14:tracePt t="53364" x="3111500" y="3702050"/>
          <p14:tracePt t="53380" x="3111500" y="3714750"/>
          <p14:tracePt t="53397" x="3111500" y="3727450"/>
          <p14:tracePt t="53428" x="3111500" y="3733800"/>
          <p14:tracePt t="54652" x="3111500" y="3740150"/>
          <p14:tracePt t="54668" x="3105150" y="3740150"/>
          <p14:tracePt t="54676" x="3086100" y="3740150"/>
          <p14:tracePt t="54692" x="3067050" y="3740150"/>
          <p14:tracePt t="54700" x="3060700" y="3740150"/>
          <p14:tracePt t="54714" x="3048000" y="3740150"/>
          <p14:tracePt t="54730" x="3016250" y="3727450"/>
          <p14:tracePt t="54747" x="2984500" y="3714750"/>
          <p14:tracePt t="54764" x="2952750" y="3708400"/>
          <p14:tracePt t="54780" x="2946400" y="3708400"/>
          <p14:tracePt t="54797" x="2933700" y="3702050"/>
          <p14:tracePt t="54814" x="2901950" y="3689350"/>
          <p14:tracePt t="54830" x="2895600" y="3683000"/>
          <p14:tracePt t="54852" x="2870200" y="3676650"/>
          <p14:tracePt t="54864" x="2863850" y="3670300"/>
          <p14:tracePt t="54880" x="2857500" y="3670300"/>
          <p14:tracePt t="54897" x="2832100" y="3657600"/>
          <p14:tracePt t="54914" x="2781300" y="3632200"/>
          <p14:tracePt t="54930" x="2762250" y="3625850"/>
          <p14:tracePt t="54947" x="2749550" y="3625850"/>
          <p14:tracePt t="54964" x="2711450" y="3613150"/>
          <p14:tracePt t="54980" x="2686050" y="3600450"/>
          <p14:tracePt t="54997" x="2667000" y="3600450"/>
          <p14:tracePt t="55014" x="2641600" y="3600450"/>
          <p14:tracePt t="55030" x="2622550" y="3600450"/>
          <p14:tracePt t="55047" x="2584450" y="3594100"/>
          <p14:tracePt t="55064" x="2571750" y="3594100"/>
          <p14:tracePt t="55080" x="2540000" y="3594100"/>
          <p14:tracePt t="55097" x="2495550" y="3594100"/>
          <p14:tracePt t="55114" x="2463800" y="3594100"/>
          <p14:tracePt t="55130" x="2438400" y="3594100"/>
          <p14:tracePt t="55147" x="2406650" y="3594100"/>
          <p14:tracePt t="55164" x="2349500" y="3581400"/>
          <p14:tracePt t="55180" x="2317750" y="3581400"/>
          <p14:tracePt t="55197" x="2292350" y="3581400"/>
          <p14:tracePt t="55214" x="2279650" y="3581400"/>
          <p14:tracePt t="55230" x="2254250" y="3581400"/>
          <p14:tracePt t="55247" x="2235200" y="3581400"/>
          <p14:tracePt t="55264" x="2209800" y="3594100"/>
          <p14:tracePt t="55280" x="2178050" y="3594100"/>
          <p14:tracePt t="55297" x="2159000" y="3600450"/>
          <p14:tracePt t="55314" x="2152650" y="3600450"/>
          <p14:tracePt t="55330" x="2139950" y="3600450"/>
          <p14:tracePt t="55347" x="2127250" y="3600450"/>
          <p14:tracePt t="55364" x="2120900" y="3600450"/>
          <p14:tracePt t="55828" x="2114550" y="3600450"/>
          <p14:tracePt t="55844" x="2139950" y="3600450"/>
          <p14:tracePt t="55852" x="2190750" y="3600450"/>
          <p14:tracePt t="55864" x="2222500" y="3600450"/>
          <p14:tracePt t="55881" x="2298700" y="3606800"/>
          <p14:tracePt t="55897" x="2393950" y="3613150"/>
          <p14:tracePt t="55914" x="2571750" y="3625850"/>
          <p14:tracePt t="55931" x="2730500" y="3663950"/>
          <p14:tracePt t="55947" x="2876550" y="3676650"/>
          <p14:tracePt t="55964" x="3098800" y="3714750"/>
          <p14:tracePt t="55981" x="3181350" y="3721100"/>
          <p14:tracePt t="55997" x="3257550" y="3721100"/>
          <p14:tracePt t="56014" x="3314700" y="3721100"/>
          <p14:tracePt t="56031" x="3371850" y="3740150"/>
          <p14:tracePt t="56047" x="3441700" y="3765550"/>
          <p14:tracePt t="56064" x="3498850" y="3790950"/>
          <p14:tracePt t="56081" x="3543300" y="3822700"/>
          <p14:tracePt t="56097" x="3606800" y="3860800"/>
          <p14:tracePt t="56114" x="3619500" y="3873500"/>
          <p14:tracePt t="56236" x="3619500" y="3879850"/>
          <p14:tracePt t="56244" x="3613150" y="3879850"/>
          <p14:tracePt t="56252" x="3606800" y="3879850"/>
          <p14:tracePt t="56264" x="3594100" y="3879850"/>
          <p14:tracePt t="56281" x="3556000" y="3879850"/>
          <p14:tracePt t="56297" x="3524250" y="3879850"/>
          <p14:tracePt t="56314" x="3467100" y="3879850"/>
          <p14:tracePt t="56331" x="3409950" y="3879850"/>
          <p14:tracePt t="56347" x="3352800" y="3867150"/>
          <p14:tracePt t="56364" x="3295650" y="3841750"/>
          <p14:tracePt t="56381" x="3270250" y="3835400"/>
          <p14:tracePt t="56420" x="3263900" y="3822700"/>
          <p14:tracePt t="56500" x="3257550" y="3816350"/>
          <p14:tracePt t="56524" x="3244850" y="3816350"/>
          <p14:tracePt t="56532" x="3232150" y="3816350"/>
          <p14:tracePt t="56540" x="3219450" y="3816350"/>
          <p14:tracePt t="56548" x="3200400" y="3816350"/>
          <p14:tracePt t="56564" x="3168650" y="3822700"/>
          <p14:tracePt t="56581" x="3136900" y="3829050"/>
          <p14:tracePt t="56597" x="3111500" y="3829050"/>
          <p14:tracePt t="56614" x="3079750" y="3854450"/>
          <p14:tracePt t="56844" x="3086100" y="3848100"/>
          <p14:tracePt t="56852" x="3092450" y="3841750"/>
          <p14:tracePt t="56868" x="3105150" y="3816350"/>
          <p14:tracePt t="56881" x="3124200" y="3797300"/>
          <p14:tracePt t="56897" x="3130550" y="3784600"/>
          <p14:tracePt t="56914" x="3149600" y="3759200"/>
          <p14:tracePt t="56931" x="3155950" y="3746500"/>
          <p14:tracePt t="56947" x="3162300" y="3740150"/>
          <p14:tracePt t="56965" x="3175000" y="3727450"/>
          <p14:tracePt t="57012" x="3194050" y="3727450"/>
          <p14:tracePt t="57028" x="3200400" y="3721100"/>
          <p14:tracePt t="57053" x="3206750" y="3714750"/>
          <p14:tracePt t="57069" x="3213100" y="3702050"/>
          <p14:tracePt t="57081" x="3219450" y="3695700"/>
          <p14:tracePt t="57098" x="3232150" y="3689350"/>
          <p14:tracePt t="57128" x="3263900" y="3657600"/>
          <p14:tracePt t="57141" x="3270250" y="3657600"/>
          <p14:tracePt t="57157" x="3276600" y="3651250"/>
          <p14:tracePt t="57172" x="3282950" y="3644900"/>
          <p14:tracePt t="57197" x="3289300" y="3644900"/>
          <p14:tracePt t="57205" x="3295650" y="3638550"/>
          <p14:tracePt t="57214" x="3308350" y="3638550"/>
          <p14:tracePt t="57231" x="3327400" y="3613150"/>
          <p14:tracePt t="57247" x="3352800" y="3606800"/>
          <p14:tracePt t="57264" x="3384550" y="3594100"/>
          <p14:tracePt t="57281" x="3435350" y="3568700"/>
          <p14:tracePt t="57298" x="3492500" y="3549650"/>
          <p14:tracePt t="57314" x="3549650" y="3517900"/>
          <p14:tracePt t="57331" x="3606800" y="3498850"/>
          <p14:tracePt t="57348" x="3657600" y="3473450"/>
          <p14:tracePt t="57364" x="3683000" y="3460750"/>
          <p14:tracePt t="57381" x="3702050" y="3454400"/>
          <p14:tracePt t="57398" x="3714750" y="3435350"/>
          <p14:tracePt t="57414" x="3733800" y="3429000"/>
          <p14:tracePt t="57431" x="3759200" y="3422650"/>
          <p14:tracePt t="57448" x="3771900" y="3416300"/>
          <p14:tracePt t="57464" x="3816350" y="3397250"/>
          <p14:tracePt t="57481" x="3835400" y="3384550"/>
          <p14:tracePt t="57498" x="3879850" y="3378200"/>
          <p14:tracePt t="57514" x="3956050" y="3378200"/>
          <p14:tracePt t="57531" x="4038600" y="3365500"/>
          <p14:tracePt t="57548" x="4102100" y="3365500"/>
          <p14:tracePt t="57564" x="4127500" y="3365500"/>
          <p14:tracePt t="58101" x="4121150" y="3365500"/>
          <p14:tracePt t="58109" x="4108450" y="3365500"/>
          <p14:tracePt t="58117" x="4089400" y="3365500"/>
          <p14:tracePt t="58131" x="4051300" y="3365500"/>
          <p14:tracePt t="58148" x="4006850" y="3365500"/>
          <p14:tracePt t="58165" x="3886200" y="3346450"/>
          <p14:tracePt t="58181" x="3816350" y="3346450"/>
          <p14:tracePt t="58198" x="3752850" y="3346450"/>
          <p14:tracePt t="58214" x="3708400" y="3346450"/>
          <p14:tracePt t="58231" x="3702050" y="3346450"/>
          <p14:tracePt t="58261" x="3683000" y="3346450"/>
          <p14:tracePt t="58277" x="3676650" y="3346450"/>
          <p14:tracePt t="58285" x="3670300" y="3346450"/>
          <p14:tracePt t="58298" x="3651250" y="3365500"/>
          <p14:tracePt t="58314" x="3632200" y="3397250"/>
          <p14:tracePt t="58331" x="3613150" y="3454400"/>
          <p14:tracePt t="58348" x="3606800" y="3479800"/>
          <p14:tracePt t="58365" x="3594100" y="3517900"/>
          <p14:tracePt t="58381" x="3581400" y="3530600"/>
          <p14:tracePt t="58398" x="3581400" y="3543300"/>
          <p14:tracePt t="58557" x="3581400" y="3549650"/>
          <p14:tracePt t="58565" x="3556000" y="3568700"/>
          <p14:tracePt t="58573" x="3505200" y="3600450"/>
          <p14:tracePt t="58581" x="3473450" y="3613150"/>
          <p14:tracePt t="58598" x="3390900" y="3632200"/>
          <p14:tracePt t="58615" x="3352800" y="3663950"/>
          <p14:tracePt t="58631" x="3346450" y="3670300"/>
          <p14:tracePt t="58648" x="3340100" y="3676650"/>
          <p14:tracePt t="58665" x="3333750" y="3683000"/>
          <p14:tracePt t="58681" x="3295650" y="3708400"/>
          <p14:tracePt t="58698" x="3289300" y="3714750"/>
          <p14:tracePt t="58715" x="3263900" y="3740150"/>
          <p14:tracePt t="58731" x="3219450" y="3771900"/>
          <p14:tracePt t="58748" x="3194050" y="3784600"/>
          <p14:tracePt t="58765" x="3162300" y="3790950"/>
          <p14:tracePt t="58781" x="3143250" y="3790950"/>
          <p14:tracePt t="58798" x="3130550" y="3790950"/>
          <p14:tracePt t="58821" x="3124200" y="3790950"/>
          <p14:tracePt t="58831" x="3111500" y="3790950"/>
          <p14:tracePt t="58848" x="3092450" y="3784600"/>
          <p14:tracePt t="58865" x="3086100" y="3771900"/>
          <p14:tracePt t="58881" x="3073400" y="3752850"/>
          <p14:tracePt t="58898" x="3060700" y="3733800"/>
          <p14:tracePt t="58915" x="3048000" y="3695700"/>
          <p14:tracePt t="58931" x="3048000" y="3651250"/>
          <p14:tracePt t="58948" x="3048000" y="3632200"/>
          <p14:tracePt t="58965" x="3054350" y="3594100"/>
          <p14:tracePt t="58981" x="3060700" y="3562350"/>
          <p14:tracePt t="58998" x="3079750" y="3517900"/>
          <p14:tracePt t="59014" x="3105150" y="3492500"/>
          <p14:tracePt t="59031" x="3124200" y="3429000"/>
          <p14:tracePt t="59048" x="3149600" y="3403600"/>
          <p14:tracePt t="59064" x="3181350" y="3359150"/>
          <p14:tracePt t="59081" x="3206750" y="3333750"/>
          <p14:tracePt t="59098" x="3213100" y="3302000"/>
          <p14:tracePt t="59115" x="3225800" y="3276600"/>
          <p14:tracePt t="59131" x="3244850" y="3257550"/>
          <p14:tracePt t="59148" x="3263900" y="3238500"/>
          <p14:tracePt t="59165" x="3282950" y="3213100"/>
          <p14:tracePt t="59181" x="3302000" y="3181350"/>
          <p14:tracePt t="59198" x="3340100" y="3130550"/>
          <p14:tracePt t="59215" x="3365500" y="3117850"/>
          <p14:tracePt t="59231" x="3397250" y="3079750"/>
          <p14:tracePt t="59248" x="3416300" y="3054350"/>
          <p14:tracePt t="59265" x="3448050" y="3022600"/>
          <p14:tracePt t="59282" x="3492500" y="2990850"/>
          <p14:tracePt t="59298" x="3505200" y="2971800"/>
          <p14:tracePt t="59315" x="3524250" y="2952750"/>
          <p14:tracePt t="59331" x="3536950" y="2933700"/>
          <p14:tracePt t="59348" x="3562350" y="2908300"/>
          <p14:tracePt t="59365" x="3600450" y="2895600"/>
          <p14:tracePt t="59381" x="3651250" y="2857500"/>
          <p14:tracePt t="59398" x="3695700" y="2819400"/>
          <p14:tracePt t="59415" x="3746500" y="2781300"/>
          <p14:tracePt t="59431" x="3816350" y="2717800"/>
          <p14:tracePt t="59448" x="3892550" y="2667000"/>
          <p14:tracePt t="59465" x="3962400" y="2616200"/>
          <p14:tracePt t="59481" x="4006850" y="2584450"/>
          <p14:tracePt t="59498" x="4025900" y="2571750"/>
          <p14:tracePt t="59515" x="4032250" y="2565400"/>
          <p14:tracePt t="59531" x="4044950" y="2552700"/>
          <p14:tracePt t="59549" x="4064000" y="2540000"/>
          <p14:tracePt t="59573" x="4070350" y="2533650"/>
          <p14:tracePt t="59637" x="4070350" y="2520950"/>
          <p14:tracePt t="59645" x="4070350" y="2508250"/>
          <p14:tracePt t="59653" x="4076700" y="2501900"/>
          <p14:tracePt t="59665" x="4083050" y="2495550"/>
          <p14:tracePt t="59681" x="4095750" y="2482850"/>
          <p14:tracePt t="59698" x="4095750" y="2463800"/>
          <p14:tracePt t="59715" x="4102100" y="2457450"/>
          <p14:tracePt t="59731" x="4102100" y="2425700"/>
          <p14:tracePt t="59748" x="4108450" y="2406650"/>
          <p14:tracePt t="59765" x="4133850" y="2374900"/>
          <p14:tracePt t="59781" x="4133850" y="2368550"/>
          <p14:tracePt t="59798" x="4140200" y="2343150"/>
          <p14:tracePt t="59815" x="4146550" y="2336800"/>
          <p14:tracePt t="59832" x="4146550" y="2330450"/>
          <p14:tracePt t="59848" x="4165600" y="2305050"/>
          <p14:tracePt t="59865" x="4171950" y="2298700"/>
          <p14:tracePt t="60565" x="4165600" y="2305050"/>
          <p14:tracePt t="60573" x="4152900" y="2311400"/>
          <p14:tracePt t="60582" x="4127500" y="2330450"/>
          <p14:tracePt t="60598" x="4102100" y="2387600"/>
          <p14:tracePt t="60615" x="4057650" y="2457450"/>
          <p14:tracePt t="60632" x="4013200" y="2559050"/>
          <p14:tracePt t="60648" x="3994150" y="2641600"/>
          <p14:tracePt t="60665" x="3956050" y="2711450"/>
          <p14:tracePt t="60682" x="3924300" y="2794000"/>
          <p14:tracePt t="60698" x="3905250" y="2876550"/>
          <p14:tracePt t="60715" x="3854450" y="2990850"/>
          <p14:tracePt t="60732" x="3803650" y="3143250"/>
          <p14:tracePt t="60748" x="3771900" y="3276600"/>
          <p14:tracePt t="60765" x="3695700" y="3498850"/>
          <p14:tracePt t="60782" x="3657600" y="3644900"/>
          <p14:tracePt t="60798" x="3625850" y="3746500"/>
          <p14:tracePt t="60815" x="3606800" y="3816350"/>
          <p14:tracePt t="60832" x="3575050" y="3898900"/>
          <p14:tracePt t="60849" x="3543300" y="3956050"/>
          <p14:tracePt t="60865" x="3511550" y="4025900"/>
          <p14:tracePt t="60882" x="3486150" y="4108450"/>
          <p14:tracePt t="60898" x="3460750" y="4152900"/>
          <p14:tracePt t="60915" x="3448050" y="4197350"/>
          <p14:tracePt t="60932" x="3429000" y="4216400"/>
          <p14:tracePt t="60949" x="3409950" y="4241800"/>
          <p14:tracePt t="61037" x="3403600" y="4248150"/>
          <p14:tracePt t="61053" x="3397250" y="4248150"/>
          <p14:tracePt t="61061" x="3378200" y="4241800"/>
          <p14:tracePt t="61069" x="3371850" y="4229100"/>
          <p14:tracePt t="61082" x="3365500" y="4203700"/>
          <p14:tracePt t="61098" x="3333750" y="4133850"/>
          <p14:tracePt t="61115" x="3295650" y="4064000"/>
          <p14:tracePt t="61132" x="3263900" y="3981450"/>
          <p14:tracePt t="61148" x="3219450" y="3911600"/>
          <p14:tracePt t="61165" x="3181350" y="3848100"/>
          <p14:tracePt t="61182" x="3162300" y="3835400"/>
          <p14:tracePt t="61198" x="3162300" y="3822700"/>
          <p14:tracePt t="61221" x="3155950" y="3810000"/>
          <p14:tracePt t="61262" x="3149600" y="3803650"/>
          <p14:tracePt t="61302" x="3143250" y="3797300"/>
          <p14:tracePt t="61326" x="3136900" y="3784600"/>
          <p14:tracePt t="61349" x="3136900" y="3771900"/>
          <p14:tracePt t="61365" x="3124200" y="3759200"/>
          <p14:tracePt t="61414" x="3124200" y="3740150"/>
          <p14:tracePt t="61445" x="3124200" y="3733800"/>
          <p14:tracePt t="61486" x="3124200" y="3727450"/>
          <p14:tracePt t="61494" x="3130550" y="3721100"/>
          <p14:tracePt t="61558" x="3130550" y="3702050"/>
          <p14:tracePt t="61598" x="3136900" y="3695700"/>
          <p14:tracePt t="61606" x="3143250" y="3689350"/>
          <p14:tracePt t="61630" x="3143250" y="3683000"/>
          <p14:tracePt t="61638" x="3149600" y="3657600"/>
          <p14:tracePt t="61654" x="3162300" y="3638550"/>
          <p14:tracePt t="61665" x="3162300" y="3613150"/>
          <p14:tracePt t="61682" x="3168650" y="3562350"/>
          <p14:tracePt t="61699" x="3200400" y="3505200"/>
          <p14:tracePt t="61715" x="3206750" y="3460750"/>
          <p14:tracePt t="61732" x="3238500" y="3422650"/>
          <p14:tracePt t="61749" x="3244850" y="3403600"/>
          <p14:tracePt t="61766" x="3244850" y="3384550"/>
          <p14:tracePt t="61782" x="3251200" y="3378200"/>
          <p14:tracePt t="61966" x="3251200" y="3371850"/>
          <p14:tracePt t="61974" x="3251200" y="3359150"/>
          <p14:tracePt t="61982" x="3257550" y="3346450"/>
          <p14:tracePt t="61999" x="3276600" y="3327400"/>
          <p14:tracePt t="62015" x="3282950" y="3308350"/>
          <p14:tracePt t="62032" x="3289300" y="3295650"/>
          <p14:tracePt t="62049" x="3295650" y="3270250"/>
          <p14:tracePt t="62065" x="3314700" y="3257550"/>
          <p14:tracePt t="62086" x="3314700" y="3238500"/>
          <p14:tracePt t="62099" x="3321050" y="3219450"/>
          <p14:tracePt t="62115" x="3333750" y="3200400"/>
          <p14:tracePt t="62132" x="3340100" y="3181350"/>
          <p14:tracePt t="62149" x="3365500" y="3143250"/>
          <p14:tracePt t="62165" x="3384550" y="3130550"/>
          <p14:tracePt t="62182" x="3397250" y="3105150"/>
          <p14:tracePt t="62199" x="3403600" y="3092450"/>
          <p14:tracePt t="62215" x="3416300" y="3086100"/>
          <p14:tracePt t="62232" x="3422650" y="3060700"/>
          <p14:tracePt t="62249" x="3429000" y="3054350"/>
          <p14:tracePt t="62265" x="3441700" y="3041650"/>
          <p14:tracePt t="62282" x="3454400" y="3022600"/>
          <p14:tracePt t="62299" x="3467100" y="2997200"/>
          <p14:tracePt t="62315" x="3486150" y="2984500"/>
          <p14:tracePt t="62332" x="3498850" y="2959100"/>
          <p14:tracePt t="62349" x="3517900" y="2933700"/>
          <p14:tracePt t="62366" x="3530600" y="2921000"/>
          <p14:tracePt t="62382" x="3536950" y="2895600"/>
          <p14:tracePt t="62399" x="3543300" y="2889250"/>
          <p14:tracePt t="62416" x="3562350" y="2863850"/>
          <p14:tracePt t="62432" x="3568700" y="2857500"/>
          <p14:tracePt t="62449" x="3575050" y="2838450"/>
          <p14:tracePt t="62465" x="3594100" y="2819400"/>
          <p14:tracePt t="62482" x="3606800" y="2806700"/>
          <p14:tracePt t="62499" x="3619500" y="2781300"/>
          <p14:tracePt t="62516" x="3638550" y="2755900"/>
          <p14:tracePt t="62532" x="3663950" y="2730500"/>
          <p14:tracePt t="62549" x="3683000" y="2705100"/>
          <p14:tracePt t="62566" x="3721100" y="2654300"/>
          <p14:tracePt t="62582" x="3740150" y="2628900"/>
          <p14:tracePt t="62599" x="3765550" y="2603500"/>
          <p14:tracePt t="62615" x="3778250" y="2584450"/>
          <p14:tracePt t="62632" x="3803650" y="2559050"/>
          <p14:tracePt t="62649" x="3822700" y="2533650"/>
          <p14:tracePt t="62665" x="3829050" y="2527300"/>
          <p14:tracePt t="62682" x="3835400" y="2514600"/>
          <p14:tracePt t="62699" x="3841750" y="2501900"/>
          <p14:tracePt t="62715" x="3848100" y="2489200"/>
          <p14:tracePt t="62734" x="3860800" y="2470150"/>
          <p14:tracePt t="62749" x="3867150" y="2463800"/>
          <p14:tracePt t="62766" x="3892550" y="2432050"/>
          <p14:tracePt t="62782" x="3930650" y="2393950"/>
          <p14:tracePt t="62799" x="3975100" y="2343150"/>
          <p14:tracePt t="62815" x="4038600" y="2292350"/>
          <p14:tracePt t="62832" x="4121150" y="2254250"/>
          <p14:tracePt t="62849" x="4171950" y="2216150"/>
          <p14:tracePt t="62866" x="4197350" y="2178050"/>
          <p14:tracePt t="62882" x="4203700" y="2171700"/>
          <p14:tracePt t="62899" x="4216400" y="2165350"/>
          <p14:tracePt t="62918" x="4229100" y="2152650"/>
          <p14:tracePt t="62942" x="4235450" y="2146300"/>
          <p14:tracePt t="62950" x="4241800" y="2139950"/>
          <p14:tracePt t="62974" x="4248150" y="2139950"/>
          <p14:tracePt t="62982" x="4254500" y="2133600"/>
          <p14:tracePt t="62999" x="4273550" y="2114550"/>
          <p14:tracePt t="63016" x="4279900" y="2101850"/>
          <p14:tracePt t="63032" x="4292600" y="2089150"/>
          <p14:tracePt t="63049" x="4298950" y="2076450"/>
          <p14:tracePt t="63066" x="4298950" y="2070100"/>
          <p14:tracePt t="63082" x="4298950" y="2057400"/>
          <p14:tracePt t="63099" x="4311650" y="2051050"/>
          <p14:tracePt t="63116" x="4318000" y="2025650"/>
          <p14:tracePt t="63182" x="4324350" y="2019300"/>
          <p14:tracePt t="63422" x="4324350" y="2032000"/>
          <p14:tracePt t="63430" x="4324350" y="2063750"/>
          <p14:tracePt t="63438" x="4305300" y="2082800"/>
          <p14:tracePt t="63459" x="4267200" y="2178050"/>
          <p14:tracePt t="63466" x="4260850" y="2235200"/>
          <p14:tracePt t="63482" x="4197350" y="2387600"/>
          <p14:tracePt t="63499" x="4140200" y="2565400"/>
          <p14:tracePt t="63516" x="4064000" y="2736850"/>
          <p14:tracePt t="63532" x="4013200" y="2851150"/>
          <p14:tracePt t="63549" x="3968750" y="2952750"/>
          <p14:tracePt t="63566" x="3943350" y="3016250"/>
          <p14:tracePt t="63582" x="3917950" y="3048000"/>
          <p14:tracePt t="63599" x="3879850" y="3086100"/>
          <p14:tracePt t="63616" x="3860800" y="3124200"/>
          <p14:tracePt t="63632" x="3829050" y="3168650"/>
          <p14:tracePt t="63649" x="3822700" y="3194050"/>
          <p14:tracePt t="63666" x="3816350" y="3219450"/>
          <p14:tracePt t="63682" x="3797300" y="3238500"/>
          <p14:tracePt t="63699" x="3784600" y="3244850"/>
          <p14:tracePt t="63716" x="3778250" y="3276600"/>
          <p14:tracePt t="63732" x="3771900" y="3308350"/>
          <p14:tracePt t="63749" x="3740150" y="3359150"/>
          <p14:tracePt t="63766" x="3702050" y="3454400"/>
          <p14:tracePt t="63782" x="3670300" y="3536950"/>
          <p14:tracePt t="63799" x="3625850" y="3613150"/>
          <p14:tracePt t="63816" x="3600450" y="3683000"/>
          <p14:tracePt t="63832" x="3581400" y="3752850"/>
          <p14:tracePt t="63849" x="3549650" y="3790950"/>
          <p14:tracePt t="63866" x="3543300" y="3816350"/>
          <p14:tracePt t="63882" x="3536950" y="3829050"/>
          <p14:tracePt t="63899" x="3536950" y="3835400"/>
          <p14:tracePt t="63916" x="3530600" y="3841750"/>
          <p14:tracePt t="63942" x="3524250" y="3841750"/>
          <p14:tracePt t="63966" x="3517900" y="3841750"/>
          <p14:tracePt t="63974" x="3505200" y="3841750"/>
          <p14:tracePt t="63998" x="3492500" y="3835400"/>
          <p14:tracePt t="64006" x="3486150" y="3835400"/>
          <p14:tracePt t="64016" x="3473450" y="3829050"/>
          <p14:tracePt t="64032" x="3441700" y="3810000"/>
          <p14:tracePt t="64049" x="3416300" y="3784600"/>
          <p14:tracePt t="64066" x="3397250" y="3765550"/>
          <p14:tracePt t="64082" x="3384550" y="3759200"/>
          <p14:tracePt t="64099" x="3359150" y="3752850"/>
          <p14:tracePt t="64116" x="3321050" y="3740150"/>
          <p14:tracePt t="64132" x="3289300" y="3740150"/>
          <p14:tracePt t="64149" x="3251200" y="3721100"/>
          <p14:tracePt t="64166" x="3213100" y="3721100"/>
          <p14:tracePt t="64182" x="3194050" y="3721100"/>
          <p14:tracePt t="64199" x="3175000" y="3714750"/>
          <p14:tracePt t="64246" x="3168650" y="3714750"/>
          <p14:tracePt t="64278" x="3155950" y="3721100"/>
          <p14:tracePt t="64326" x="3149600" y="3727450"/>
          <p14:tracePt t="64350" x="3136900" y="3740150"/>
          <p14:tracePt t="64374" x="3130550" y="3746500"/>
          <p14:tracePt t="64382" x="3117850" y="3752850"/>
          <p14:tracePt t="64390" x="3111500" y="3752850"/>
          <p14:tracePt t="64399" x="3105150" y="3759200"/>
          <p14:tracePt t="64416" x="3079750" y="3765550"/>
          <p14:tracePt t="64550" x="3086100" y="3752850"/>
          <p14:tracePt t="64558" x="3105150" y="3740150"/>
          <p14:tracePt t="64566" x="3111500" y="3727450"/>
          <p14:tracePt t="64583" x="3124200" y="3695700"/>
          <p14:tracePt t="64599" x="3124200" y="3676650"/>
          <p14:tracePt t="64616" x="3143250" y="3663950"/>
          <p14:tracePt t="64633" x="3143250" y="3651250"/>
          <p14:tracePt t="64649" x="3143250" y="3632200"/>
          <p14:tracePt t="64666" x="3155950" y="3613150"/>
          <p14:tracePt t="64683" x="3155950" y="3600450"/>
          <p14:tracePt t="64699" x="3162300" y="3581400"/>
          <p14:tracePt t="64716" x="3168650" y="3549650"/>
          <p14:tracePt t="64733" x="3168650" y="3543300"/>
          <p14:tracePt t="64749" x="3175000" y="3524250"/>
          <p14:tracePt t="64766" x="3187700" y="3517900"/>
          <p14:tracePt t="64806" x="3194050" y="3511550"/>
          <p14:tracePt t="64878" x="3194050" y="3492500"/>
          <p14:tracePt t="64894" x="3200400" y="3479800"/>
          <p14:tracePt t="64910" x="3200400" y="3473450"/>
          <p14:tracePt t="64966" x="3206750" y="3460750"/>
          <p14:tracePt t="64998" x="3219450" y="3454400"/>
          <p14:tracePt t="65006" x="3225800" y="3448050"/>
          <p14:tracePt t="65016" x="3232150" y="3429000"/>
          <p14:tracePt t="65033" x="3270250" y="3371850"/>
          <p14:tracePt t="65049" x="3289300" y="3340100"/>
          <p14:tracePt t="65066" x="3314700" y="3314700"/>
          <p14:tracePt t="65083" x="3333750" y="3295650"/>
          <p14:tracePt t="65099" x="3359150" y="3251200"/>
          <p14:tracePt t="65116" x="3365500" y="3244850"/>
          <p14:tracePt t="65133" x="3378200" y="3213100"/>
          <p14:tracePt t="65149" x="3409950" y="3162300"/>
          <p14:tracePt t="65166" x="3435350" y="3098800"/>
          <p14:tracePt t="65183" x="3454400" y="3067050"/>
          <p14:tracePt t="65200" x="3473450" y="3022600"/>
          <p14:tracePt t="65216" x="3486150" y="2990850"/>
          <p14:tracePt t="65233" x="3498850" y="2952750"/>
          <p14:tracePt t="65249" x="3505200" y="2940050"/>
          <p14:tracePt t="65266" x="3505200" y="2933700"/>
          <p14:tracePt t="65294" x="3505200" y="2914650"/>
          <p14:tracePt t="65302" x="3511550" y="2908300"/>
          <p14:tracePt t="65316" x="3511550" y="2901950"/>
          <p14:tracePt t="65333" x="3530600" y="2876550"/>
          <p14:tracePt t="65349" x="3543300" y="2851150"/>
          <p14:tracePt t="65366" x="3568700" y="2800350"/>
          <p14:tracePt t="65383" x="3587750" y="2774950"/>
          <p14:tracePt t="65399" x="3613150" y="2724150"/>
          <p14:tracePt t="65416" x="3638550" y="2698750"/>
          <p14:tracePt t="65433" x="3663950" y="2673350"/>
          <p14:tracePt t="65449" x="3683000" y="2647950"/>
          <p14:tracePt t="65466" x="3702050" y="2641600"/>
          <p14:tracePt t="65483" x="3714750" y="2635250"/>
          <p14:tracePt t="65499" x="3759200" y="2597150"/>
          <p14:tracePt t="65516" x="3797300" y="2578100"/>
          <p14:tracePt t="65533" x="3835400" y="2552700"/>
          <p14:tracePt t="65549" x="3867150" y="2546350"/>
          <p14:tracePt t="65566" x="3911600" y="2527300"/>
          <p14:tracePt t="65583" x="3924300" y="2520950"/>
          <p14:tracePt t="65600" x="3949700" y="2514600"/>
          <p14:tracePt t="65616" x="3962400" y="2508250"/>
          <p14:tracePt t="65633" x="3987800" y="2482850"/>
          <p14:tracePt t="65650" x="4000500" y="2476500"/>
          <p14:tracePt t="65666" x="4006850" y="2470150"/>
          <p14:tracePt t="65683" x="4013200" y="2470150"/>
          <p14:tracePt t="65700" x="4032250" y="2451100"/>
          <p14:tracePt t="65716" x="4038600" y="2444750"/>
          <p14:tracePt t="65733" x="4044950" y="2438400"/>
          <p14:tracePt t="65749" x="4070350" y="2413000"/>
          <p14:tracePt t="65767" x="4076700" y="2406650"/>
          <p14:tracePt t="65790" x="4083050" y="2400300"/>
          <p14:tracePt t="67143" x="4057650" y="2451100"/>
          <p14:tracePt t="67151" x="4044950" y="2508250"/>
          <p14:tracePt t="67167" x="3994150" y="2641600"/>
          <p14:tracePt t="67190" x="3962400" y="2755900"/>
          <p14:tracePt t="67191" x="3949700" y="2794000"/>
          <p14:tracePt t="67200" x="3943350" y="2813050"/>
          <p14:tracePt t="67217" x="3924300" y="2882900"/>
          <p14:tracePt t="67233" x="3905250" y="2914650"/>
          <p14:tracePt t="67250" x="3879850" y="2959100"/>
          <p14:tracePt t="67267" x="3835400" y="3028950"/>
          <p14:tracePt t="67283" x="3784600" y="3117850"/>
          <p14:tracePt t="67300" x="3733800" y="3200400"/>
          <p14:tracePt t="67316" x="3695700" y="3251200"/>
          <p14:tracePt t="67333" x="3683000" y="3282950"/>
          <p14:tracePt t="67350" x="3676650" y="3289300"/>
          <p14:tracePt t="67391" x="3676650" y="3295650"/>
          <p14:tracePt t="67399" x="3657600" y="3314700"/>
          <p14:tracePt t="67407" x="3657600" y="3321050"/>
          <p14:tracePt t="67416" x="3651250" y="3327400"/>
          <p14:tracePt t="67433" x="3638550" y="3371850"/>
          <p14:tracePt t="67450" x="3606800" y="3435350"/>
          <p14:tracePt t="67467" x="3568700" y="3505200"/>
          <p14:tracePt t="67483" x="3549650" y="3536950"/>
          <p14:tracePt t="67500" x="3536950" y="3581400"/>
          <p14:tracePt t="67583" x="3530600" y="3581400"/>
          <p14:tracePt t="67591" x="3524250" y="3581400"/>
          <p14:tracePt t="67600" x="3517900" y="3581400"/>
          <p14:tracePt t="67617" x="3511550" y="3587750"/>
          <p14:tracePt t="67633" x="3498850" y="3594100"/>
          <p14:tracePt t="67711" x="3492500" y="3594100"/>
          <p14:tracePt t="67727" x="3479800" y="3606800"/>
          <p14:tracePt t="67735" x="3473450" y="3619500"/>
          <p14:tracePt t="67750" x="3454400" y="3625850"/>
          <p14:tracePt t="67767" x="3378200" y="3695700"/>
          <p14:tracePt t="67783" x="3308350" y="3733800"/>
          <p14:tracePt t="67800" x="3276600" y="3752850"/>
          <p14:tracePt t="67817" x="3257550" y="3752850"/>
          <p14:tracePt t="67833" x="3251200" y="3752850"/>
          <p14:tracePt t="67850" x="3244850" y="3752850"/>
          <p14:tracePt t="67867" x="3238500" y="3752850"/>
          <p14:tracePt t="67883" x="3219450" y="3752850"/>
          <p14:tracePt t="67900" x="3213100" y="3752850"/>
          <p14:tracePt t="67917" x="3206750" y="3752850"/>
          <p14:tracePt t="67951" x="3200400" y="3752850"/>
          <p14:tracePt t="67959" x="3194050" y="3759200"/>
          <p14:tracePt t="68055" x="3194050" y="3752850"/>
          <p14:tracePt t="68063" x="3194050" y="3746500"/>
          <p14:tracePt t="68071" x="3194050" y="3727450"/>
          <p14:tracePt t="68083" x="3194050" y="3714750"/>
          <p14:tracePt t="68100" x="3194050" y="3689350"/>
          <p14:tracePt t="68117" x="3213100" y="3644900"/>
          <p14:tracePt t="68133" x="3225800" y="3619500"/>
          <p14:tracePt t="68150" x="3257550" y="3575050"/>
          <p14:tracePt t="68167" x="3302000" y="3505200"/>
          <p14:tracePt t="68183" x="3321050" y="3460750"/>
          <p14:tracePt t="68200" x="3340100" y="3422650"/>
          <p14:tracePt t="68217" x="3359150" y="3397250"/>
          <p14:tracePt t="68234" x="3378200" y="3346450"/>
          <p14:tracePt t="68250" x="3403600" y="3321050"/>
          <p14:tracePt t="68267" x="3409950" y="3308350"/>
          <p14:tracePt t="68283" x="3416300" y="3276600"/>
          <p14:tracePt t="68300" x="3448050" y="3238500"/>
          <p14:tracePt t="68317" x="3460750" y="3213100"/>
          <p14:tracePt t="68333" x="3486150" y="3168650"/>
          <p14:tracePt t="68350" x="3498850" y="3149600"/>
          <p14:tracePt t="68367" x="3530600" y="3086100"/>
          <p14:tracePt t="68383" x="3562350" y="3041650"/>
          <p14:tracePt t="68400" x="3587750" y="2990850"/>
          <p14:tracePt t="68417" x="3594100" y="2959100"/>
          <p14:tracePt t="68433" x="3625850" y="2921000"/>
          <p14:tracePt t="68450" x="3644900" y="2876550"/>
          <p14:tracePt t="68467" x="3657600" y="2863850"/>
          <p14:tracePt t="68483" x="3670300" y="2838450"/>
          <p14:tracePt t="68500" x="3683000" y="2813050"/>
          <p14:tracePt t="68517" x="3695700" y="2794000"/>
          <p14:tracePt t="68533" x="3721100" y="2755900"/>
          <p14:tracePt t="68550" x="3740150" y="2730500"/>
          <p14:tracePt t="68567" x="3771900" y="2692400"/>
          <p14:tracePt t="68583" x="3790950" y="2660650"/>
          <p14:tracePt t="68600" x="3797300" y="2654300"/>
          <p14:tracePt t="68617" x="3803650" y="2641600"/>
          <p14:tracePt t="68633" x="3829050" y="2616200"/>
          <p14:tracePt t="68650" x="3841750" y="2590800"/>
          <p14:tracePt t="68667" x="3867150" y="2565400"/>
          <p14:tracePt t="68684" x="3905250" y="2514600"/>
          <p14:tracePt t="68700" x="3943350" y="2476500"/>
          <p14:tracePt t="68717" x="3981450" y="2438400"/>
          <p14:tracePt t="68734" x="4025900" y="2381250"/>
          <p14:tracePt t="68750" x="4064000" y="2343150"/>
          <p14:tracePt t="68767" x="4102100" y="2298700"/>
          <p14:tracePt t="68783" x="4114800" y="2279650"/>
          <p14:tracePt t="68800" x="4133850" y="2266950"/>
          <p14:tracePt t="68817" x="4152900" y="2228850"/>
          <p14:tracePt t="68834" x="4159250" y="2222500"/>
          <p14:tracePt t="68850" x="4171950" y="2209800"/>
          <p14:tracePt t="68867" x="4191000" y="2190750"/>
          <p14:tracePt t="68884" x="4197350" y="2171700"/>
          <p14:tracePt t="68900" x="4216400" y="2159000"/>
          <p14:tracePt t="68917" x="4229100" y="2133600"/>
          <p14:tracePt t="68934" x="4241800" y="2101850"/>
          <p14:tracePt t="68950" x="4241800" y="2095500"/>
          <p14:tracePt t="68967" x="4254500" y="2082800"/>
          <p14:tracePt t="69072" x="4254500" y="2070100"/>
          <p14:tracePt t="69087" x="4229100" y="2070100"/>
          <p14:tracePt t="69095" x="4197350" y="2082800"/>
          <p14:tracePt t="69103" x="4152900" y="2114550"/>
          <p14:tracePt t="69117" x="4127500" y="2139950"/>
          <p14:tracePt t="69134" x="4051300" y="2216150"/>
          <p14:tracePt t="69150" x="3975100" y="2336800"/>
          <p14:tracePt t="69167" x="3860800" y="2565400"/>
          <p14:tracePt t="69184" x="3835400" y="2730500"/>
          <p14:tracePt t="69200" x="3771900" y="2914650"/>
          <p14:tracePt t="69217" x="3721100" y="3060700"/>
          <p14:tracePt t="69234" x="3670300" y="3244850"/>
          <p14:tracePt t="69251" x="3613150" y="3441700"/>
          <p14:tracePt t="69267" x="3575050" y="3625850"/>
          <p14:tracePt t="69284" x="3524250" y="3771900"/>
          <p14:tracePt t="69300" x="3486150" y="3905250"/>
          <p14:tracePt t="69317" x="3479800" y="4000500"/>
          <p14:tracePt t="69334" x="3479800" y="4038600"/>
          <p14:tracePt t="69350" x="3467100" y="4057650"/>
          <p14:tracePt t="69367" x="3467100" y="4064000"/>
          <p14:tracePt t="69607" x="3460750" y="4076700"/>
          <p14:tracePt t="69615" x="3448050" y="4070350"/>
          <p14:tracePt t="69623" x="3435350" y="4064000"/>
          <p14:tracePt t="69634" x="3422650" y="4038600"/>
          <p14:tracePt t="69650" x="3390900" y="3994150"/>
          <p14:tracePt t="69667" x="3352800" y="3917950"/>
          <p14:tracePt t="69684" x="3333750" y="3873500"/>
          <p14:tracePt t="69700" x="3327400" y="3835400"/>
          <p14:tracePt t="69717" x="3308350" y="3822700"/>
          <p14:tracePt t="69734" x="3295650" y="3803650"/>
          <p14:tracePt t="69767" x="3295650" y="3797300"/>
          <p14:tracePt t="69783" x="3295650" y="3784600"/>
          <p14:tracePt t="69791" x="3289300" y="3778250"/>
          <p14:tracePt t="69801" x="3289300" y="3771900"/>
          <p14:tracePt t="69817" x="3282950" y="3765550"/>
          <p14:tracePt t="69855" x="3276600" y="3759200"/>
          <p14:tracePt t="69863" x="3270250" y="3759200"/>
          <p14:tracePt t="69871" x="3251200" y="3759200"/>
          <p14:tracePt t="69887" x="3225800" y="3771900"/>
          <p14:tracePt t="69903" x="3213100" y="3778250"/>
          <p14:tracePt t="69917" x="3200400" y="3784600"/>
          <p14:tracePt t="69934" x="3149600" y="3810000"/>
          <p14:tracePt t="69951" x="3136900" y="3822700"/>
          <p14:tracePt t="69967" x="3105150" y="3822700"/>
          <p14:tracePt t="69984" x="3092450" y="3829050"/>
          <p14:tracePt t="70000" x="3048000" y="3848100"/>
          <p14:tracePt t="70112" x="3048000" y="3841750"/>
          <p14:tracePt t="70208" x="3048000" y="3835400"/>
          <p14:tracePt t="70232" x="3067050" y="3829050"/>
          <p14:tracePt t="70240" x="3067050" y="3822700"/>
          <p14:tracePt t="70251" x="3073400" y="3816350"/>
          <p14:tracePt t="70267" x="3098800" y="3771900"/>
          <p14:tracePt t="70284" x="3105150" y="3765550"/>
          <p14:tracePt t="70301" x="3117850" y="3752850"/>
          <p14:tracePt t="70317" x="3124200" y="3746500"/>
          <p14:tracePt t="70334" x="3130550" y="3740150"/>
          <p14:tracePt t="70351" x="3136900" y="3727450"/>
          <p14:tracePt t="70367" x="3143250" y="3702050"/>
          <p14:tracePt t="70504" x="3143250" y="3695700"/>
          <p14:tracePt t="70528" x="3143250" y="3689350"/>
          <p14:tracePt t="70544" x="3155950" y="3676650"/>
          <p14:tracePt t="70552" x="3155950" y="3670300"/>
          <p14:tracePt t="70560" x="3155950" y="3663950"/>
          <p14:tracePt t="70568" x="3155950" y="3657600"/>
          <p14:tracePt t="70584" x="3168650" y="3625850"/>
          <p14:tracePt t="70601" x="3181350" y="3606800"/>
          <p14:tracePt t="70617" x="3187700" y="3600450"/>
          <p14:tracePt t="70634" x="3194050" y="3562350"/>
          <p14:tracePt t="70651" x="3200400" y="3549650"/>
          <p14:tracePt t="70667" x="3219450" y="3524250"/>
          <p14:tracePt t="70684" x="3225800" y="3511550"/>
          <p14:tracePt t="70701" x="3244850" y="3479800"/>
          <p14:tracePt t="70717" x="3251200" y="3473450"/>
          <p14:tracePt t="70734" x="3263900" y="3448050"/>
          <p14:tracePt t="70751" x="3289300" y="3416300"/>
          <p14:tracePt t="70767" x="3314700" y="3359150"/>
          <p14:tracePt t="70784" x="3359150" y="3302000"/>
          <p14:tracePt t="70801" x="3397250" y="3244850"/>
          <p14:tracePt t="70817" x="3441700" y="3168650"/>
          <p14:tracePt t="70834" x="3454400" y="3143250"/>
          <p14:tracePt t="70851" x="3473450" y="3111500"/>
          <p14:tracePt t="70867" x="3498850" y="3086100"/>
          <p14:tracePt t="70884" x="3517900" y="3060700"/>
          <p14:tracePt t="70901" x="3530600" y="3041650"/>
          <p14:tracePt t="70917" x="3549650" y="3028950"/>
          <p14:tracePt t="70934" x="3575050" y="2997200"/>
          <p14:tracePt t="70951" x="3581400" y="2990850"/>
          <p14:tracePt t="70968" x="3619500" y="2952750"/>
          <p14:tracePt t="70984" x="3644900" y="2940050"/>
          <p14:tracePt t="71001" x="3670300" y="2901950"/>
          <p14:tracePt t="71017" x="3689350" y="2882900"/>
          <p14:tracePt t="71034" x="3708400" y="2863850"/>
          <p14:tracePt t="71051" x="3721100" y="2838450"/>
          <p14:tracePt t="71067" x="3740150" y="2800350"/>
          <p14:tracePt t="71084" x="3759200" y="2781300"/>
          <p14:tracePt t="71101" x="3797300" y="2755900"/>
          <p14:tracePt t="71117" x="3835400" y="2717800"/>
          <p14:tracePt t="71134" x="3873500" y="2679700"/>
          <p14:tracePt t="71151" x="3898900" y="2635250"/>
          <p14:tracePt t="71168" x="3962400" y="2520950"/>
          <p14:tracePt t="71184" x="3987800" y="2463800"/>
          <p14:tracePt t="71201" x="4013200" y="2432050"/>
          <p14:tracePt t="71217" x="4019550" y="2413000"/>
          <p14:tracePt t="71234" x="4032250" y="2393950"/>
          <p14:tracePt t="71251" x="4038600" y="2368550"/>
          <p14:tracePt t="71267" x="4051300" y="2343150"/>
          <p14:tracePt t="71284" x="4070350" y="2298700"/>
          <p14:tracePt t="71301" x="4121150" y="2241550"/>
          <p14:tracePt t="71317" x="4133850" y="2216150"/>
          <p14:tracePt t="71334" x="4165600" y="2178050"/>
          <p14:tracePt t="71351" x="4203700" y="2133600"/>
          <p14:tracePt t="71368" x="4254500" y="2095500"/>
          <p14:tracePt t="71384" x="4279900" y="2076450"/>
          <p14:tracePt t="71401" x="4305300" y="2057400"/>
          <p14:tracePt t="71418" x="4324350" y="2044700"/>
          <p14:tracePt t="71472" x="4337050" y="2044700"/>
          <p14:tracePt t="71488" x="4349750" y="2038350"/>
          <p14:tracePt t="71496" x="4356100" y="2038350"/>
          <p14:tracePt t="71518" x="4375150" y="2025650"/>
          <p14:tracePt t="71534" x="4394200" y="2006600"/>
          <p14:tracePt t="71551" x="4406900" y="2000250"/>
          <p14:tracePt t="71568" x="4419600" y="1987550"/>
          <p14:tracePt t="72144" x="4406900" y="1987550"/>
          <p14:tracePt t="72176" x="4394200" y="1987550"/>
          <p14:tracePt t="72184" x="4381500" y="1993900"/>
          <p14:tracePt t="72200" x="4375150" y="2012950"/>
          <p14:tracePt t="72208" x="4356100" y="2044700"/>
          <p14:tracePt t="72218" x="4349750" y="2070100"/>
          <p14:tracePt t="72234" x="4330700" y="2127250"/>
          <p14:tracePt t="72251" x="4286250" y="2216150"/>
          <p14:tracePt t="72268" x="4254500" y="2273300"/>
          <p14:tracePt t="72284" x="4241800" y="2305050"/>
          <p14:tracePt t="72301" x="4229100" y="2330450"/>
          <p14:tracePt t="72318" x="4203700" y="2362200"/>
          <p14:tracePt t="72334" x="4203700" y="2393950"/>
          <p14:tracePt t="72351" x="4191000" y="2425700"/>
          <p14:tracePt t="72368" x="4165600" y="2470150"/>
          <p14:tracePt t="72384" x="4159250" y="2489200"/>
          <p14:tracePt t="72401" x="4146550" y="2508250"/>
          <p14:tracePt t="72418" x="4146550" y="2527300"/>
          <p14:tracePt t="72434" x="4114800" y="2571750"/>
          <p14:tracePt t="72451" x="4076700" y="2641600"/>
          <p14:tracePt t="72468" x="4057650" y="2679700"/>
          <p14:tracePt t="72485" x="4051300" y="2736850"/>
          <p14:tracePt t="72501" x="4006850" y="2819400"/>
          <p14:tracePt t="72518" x="4000500" y="2857500"/>
          <p14:tracePt t="72535" x="3956050" y="2927350"/>
          <p14:tracePt t="72551" x="3937000" y="2984500"/>
          <p14:tracePt t="72568" x="3898900" y="3060700"/>
          <p14:tracePt t="72584" x="3867150" y="3117850"/>
          <p14:tracePt t="72601" x="3848100" y="3194050"/>
          <p14:tracePt t="72618" x="3810000" y="3270250"/>
          <p14:tracePt t="72634" x="3778250" y="3327400"/>
          <p14:tracePt t="72651" x="3721100" y="3429000"/>
          <p14:tracePt t="72668" x="3676650" y="3486150"/>
          <p14:tracePt t="72684" x="3644900" y="3530600"/>
          <p14:tracePt t="72701" x="3606800" y="3581400"/>
          <p14:tracePt t="72718" x="3594100" y="3613150"/>
          <p14:tracePt t="72734" x="3575050" y="3632200"/>
          <p14:tracePt t="72751" x="3568700" y="3638550"/>
          <p14:tracePt t="72752" x="3562350" y="3651250"/>
          <p14:tracePt t="72768" x="3556000" y="3663950"/>
          <p14:tracePt t="72784" x="3536950" y="3670300"/>
          <p14:tracePt t="72801" x="3530600" y="3676650"/>
          <p14:tracePt t="72832" x="3530600" y="3657600"/>
          <p14:tracePt t="72840" x="3530600" y="3594100"/>
          <p14:tracePt t="72851" x="3530600" y="3536950"/>
          <p14:tracePt t="72868" x="3530600" y="3365500"/>
          <p14:tracePt t="72884" x="3530600" y="3270250"/>
          <p14:tracePt t="72901" x="3524250" y="3200400"/>
          <p14:tracePt t="72918" x="3524250" y="3187700"/>
          <p14:tracePt t="72952" x="3524250" y="3175000"/>
          <p14:tracePt t="72960" x="3524250" y="3155950"/>
          <p14:tracePt t="72968" x="3524250" y="3130550"/>
          <p14:tracePt t="72985" x="3524250" y="3060700"/>
          <p14:tracePt t="73001" x="3524250" y="2984500"/>
          <p14:tracePt t="73018" x="3556000" y="2914650"/>
          <p14:tracePt t="73035" x="3575050" y="2870200"/>
          <p14:tracePt t="73051" x="3600450" y="2832100"/>
          <p14:tracePt t="73068" x="3600450" y="2800350"/>
          <p14:tracePt t="73085" x="3606800" y="2794000"/>
          <p14:tracePt t="73101" x="3619500" y="2774950"/>
          <p14:tracePt t="73118" x="3632200" y="2730500"/>
          <p14:tracePt t="73135" x="3651250" y="2705100"/>
          <p14:tracePt t="73151" x="3676650" y="2660650"/>
          <p14:tracePt t="73168" x="3702050" y="2609850"/>
          <p14:tracePt t="73184" x="3746500" y="2552700"/>
          <p14:tracePt t="73201" x="3759200" y="2520950"/>
          <p14:tracePt t="73218" x="3797300" y="2482850"/>
          <p14:tracePt t="73235" x="3822700" y="2457450"/>
          <p14:tracePt t="73251" x="3829050" y="2438400"/>
          <p14:tracePt t="73268" x="3841750" y="2393950"/>
          <p14:tracePt t="73285" x="3860800" y="2374900"/>
          <p14:tracePt t="73301" x="3867150" y="2349500"/>
          <p14:tracePt t="73318" x="3873500" y="2343150"/>
          <p14:tracePt t="73335" x="3886200" y="2330450"/>
          <p14:tracePt t="73351" x="3892550" y="2324100"/>
          <p14:tracePt t="73368" x="3911600" y="2298700"/>
          <p14:tracePt t="73385" x="3930650" y="2286000"/>
          <p14:tracePt t="73401" x="3943350" y="2260600"/>
          <p14:tracePt t="73424" x="3956050" y="2247900"/>
          <p14:tracePt t="73440" x="3962400" y="2241550"/>
          <p14:tracePt t="73451" x="3962400" y="2235200"/>
          <p14:tracePt t="73468" x="3975100" y="2222500"/>
          <p14:tracePt t="73512" x="3981450" y="2222500"/>
          <p14:tracePt t="73600" x="3975100" y="2228850"/>
          <p14:tracePt t="73616" x="3968750" y="2235200"/>
          <p14:tracePt t="73632" x="3956050" y="2254250"/>
          <p14:tracePt t="73651" x="3949700" y="2273300"/>
          <p14:tracePt t="73668" x="3943350" y="2279650"/>
          <p14:tracePt t="73685" x="3937000" y="2286000"/>
          <p14:tracePt t="73701" x="3937000" y="2292350"/>
          <p14:tracePt t="73729" x="3924300" y="2298700"/>
          <p14:tracePt t="73777" x="3924300" y="2305050"/>
          <p14:tracePt t="73808" x="3924300" y="2317750"/>
          <p14:tracePt t="73824" x="3917950" y="2343150"/>
          <p14:tracePt t="73848" x="3917950" y="2349500"/>
          <p14:tracePt t="73856" x="3911600" y="2355850"/>
          <p14:tracePt t="73868" x="3905250" y="2362200"/>
          <p14:tracePt t="73885" x="3905250" y="2368550"/>
          <p14:tracePt t="73901" x="3905250" y="2374900"/>
          <p14:tracePt t="73918" x="3898900" y="2387600"/>
          <p14:tracePt t="73945" x="3898900" y="2393950"/>
          <p14:tracePt t="73977" x="3898900" y="2406650"/>
          <p14:tracePt t="74008" x="3898900" y="2413000"/>
          <p14:tracePt t="74048" x="3898900" y="2425700"/>
          <p14:tracePt t="74065" x="3892550" y="2432050"/>
          <p14:tracePt t="74088" x="3892550" y="2444750"/>
          <p14:tracePt t="74096" x="3879850" y="2451100"/>
          <p14:tracePt t="74104" x="3879850" y="2463800"/>
          <p14:tracePt t="74118" x="3873500" y="2470150"/>
          <p14:tracePt t="74135" x="3860800" y="2501900"/>
          <p14:tracePt t="74151" x="3848100" y="2533650"/>
          <p14:tracePt t="74168" x="3848100" y="2565400"/>
          <p14:tracePt t="74185" x="3841750" y="2584450"/>
          <p14:tracePt t="74201" x="3841750" y="2590800"/>
          <p14:tracePt t="74224" x="3841750" y="2603500"/>
          <p14:tracePt t="74264" x="3835400" y="2609850"/>
          <p14:tracePt t="75361" x="3841750" y="2609850"/>
          <p14:tracePt t="75401" x="3841750" y="2622550"/>
          <p14:tracePt t="75409" x="3841750" y="2628900"/>
          <p14:tracePt t="75418" x="3822700" y="2641600"/>
          <p14:tracePt t="75435" x="3816350" y="2667000"/>
          <p14:tracePt t="75452" x="3810000" y="2717800"/>
          <p14:tracePt t="75468" x="3797300" y="2755900"/>
          <p14:tracePt t="75485" x="3771900" y="2806700"/>
          <p14:tracePt t="75502" x="3771900" y="2819400"/>
          <p14:tracePt t="75518" x="3752850" y="2844800"/>
          <p14:tracePt t="75553" x="3746500" y="2870200"/>
          <p14:tracePt t="75577" x="3740150" y="2882900"/>
          <p14:tracePt t="75593" x="3733800" y="2889250"/>
          <p14:tracePt t="75609" x="3721100" y="2895600"/>
          <p14:tracePt t="75617" x="3721100" y="2901950"/>
          <p14:tracePt t="75625" x="3714750" y="2921000"/>
          <p14:tracePt t="75641" x="3695700" y="2940050"/>
          <p14:tracePt t="75652" x="3689350" y="2952750"/>
          <p14:tracePt t="75669" x="3676650" y="2971800"/>
          <p14:tracePt t="75685" x="3676650" y="2990850"/>
          <p14:tracePt t="75702" x="3670300" y="2997200"/>
          <p14:tracePt t="75718" x="3670300" y="3003550"/>
          <p14:tracePt t="75735" x="3657600" y="3016250"/>
          <p14:tracePt t="75752" x="3651250" y="3035300"/>
          <p14:tracePt t="75769" x="3632200" y="3073400"/>
          <p14:tracePt t="75785" x="3613150" y="3098800"/>
          <p14:tracePt t="75802" x="3600450" y="3136900"/>
          <p14:tracePt t="75818" x="3587750" y="3149600"/>
          <p14:tracePt t="75835" x="3575050" y="3175000"/>
          <p14:tracePt t="75852" x="3568700" y="3187700"/>
          <p14:tracePt t="75868" x="3556000" y="3206750"/>
          <p14:tracePt t="75885" x="3549650" y="3213100"/>
          <p14:tracePt t="75902" x="3536950" y="3238500"/>
          <p14:tracePt t="75918" x="3524250" y="3251200"/>
          <p14:tracePt t="75935" x="3517900" y="3257550"/>
          <p14:tracePt t="75952" x="3511550" y="3270250"/>
          <p14:tracePt t="75969" x="3492500" y="3295650"/>
          <p14:tracePt t="75985" x="3460750" y="3327400"/>
          <p14:tracePt t="76002" x="3429000" y="3378200"/>
          <p14:tracePt t="76018" x="3403600" y="3397250"/>
          <p14:tracePt t="76035" x="3365500" y="3435350"/>
          <p14:tracePt t="76052" x="3352800" y="3448050"/>
          <p14:tracePt t="76068" x="3346450" y="3454400"/>
          <p14:tracePt t="76085" x="3321050" y="3479800"/>
          <p14:tracePt t="76102" x="3308350" y="3492500"/>
          <p14:tracePt t="76118" x="3289300" y="3511550"/>
          <p14:tracePt t="76135" x="3257550" y="3543300"/>
          <p14:tracePt t="76152" x="3238500" y="3549650"/>
          <p14:tracePt t="76169" x="3206750" y="3581400"/>
          <p14:tracePt t="76185" x="3194050" y="3587750"/>
          <p14:tracePt t="76202" x="3187700" y="3606800"/>
          <p14:tracePt t="76241" x="3181350" y="3619500"/>
          <p14:tracePt t="76257" x="3175000" y="3625850"/>
          <p14:tracePt t="76273" x="3168650" y="3638550"/>
          <p14:tracePt t="76281" x="3149600" y="3651250"/>
          <p14:tracePt t="76289" x="3143250" y="3657600"/>
          <p14:tracePt t="76313" x="3143250" y="3663950"/>
          <p14:tracePt t="76329" x="3130550" y="3689350"/>
          <p14:tracePt t="76353" x="3124200" y="3702050"/>
          <p14:tracePt t="76369" x="3117850" y="3708400"/>
          <p14:tracePt t="76385" x="3111500" y="3714750"/>
          <p14:tracePt t="76393" x="3105150" y="3733800"/>
          <p14:tracePt t="76402" x="3086100" y="3746500"/>
          <p14:tracePt t="76419" x="3067050" y="3771900"/>
          <p14:tracePt t="76435" x="3060700" y="3784600"/>
          <p14:tracePt t="76452" x="3041650" y="3822700"/>
          <p14:tracePt t="76469" x="3035300" y="3835400"/>
          <p14:tracePt t="76485" x="3028950" y="3854450"/>
          <p14:tracePt t="76502" x="3022600" y="3867150"/>
          <p14:tracePt t="76519" x="3022600" y="3879850"/>
          <p14:tracePt t="76535" x="3009900" y="3911600"/>
          <p14:tracePt t="76552" x="2984500" y="3937000"/>
          <p14:tracePt t="76569" x="2959100" y="3962400"/>
          <p14:tracePt t="76585" x="2952750" y="3981450"/>
          <p14:tracePt t="76602" x="2946400" y="3987800"/>
          <p14:tracePt t="76619" x="2921000" y="4019550"/>
          <p14:tracePt t="76635" x="2901950" y="4044950"/>
          <p14:tracePt t="76652" x="2876550" y="4083050"/>
          <p14:tracePt t="76669" x="2857500" y="4127500"/>
          <p14:tracePt t="76685" x="2832100" y="4171950"/>
          <p14:tracePt t="76702" x="2794000" y="4222750"/>
          <p14:tracePt t="76719" x="2762250" y="4248150"/>
          <p14:tracePt t="76735" x="2749550" y="4292600"/>
          <p14:tracePt t="76752" x="2724150" y="4311650"/>
          <p14:tracePt t="76753" x="2711450" y="4337050"/>
          <p14:tracePt t="76769" x="2698750" y="4349750"/>
          <p14:tracePt t="76785" x="2686050" y="4356100"/>
          <p14:tracePt t="76802" x="2660650" y="4381500"/>
          <p14:tracePt t="76819" x="2641600" y="4406900"/>
          <p14:tracePt t="76836" x="2622550" y="4438650"/>
          <p14:tracePt t="76852" x="2603500" y="4464050"/>
          <p14:tracePt t="76869" x="2565400" y="4521200"/>
          <p14:tracePt t="76885" x="2546350" y="4546600"/>
          <p14:tracePt t="76902" x="2508250" y="4597400"/>
          <p14:tracePt t="76919" x="2482850" y="4622800"/>
          <p14:tracePt t="76935" x="2463800" y="4654550"/>
          <p14:tracePt t="76952" x="2457450" y="4679950"/>
          <p14:tracePt t="76969" x="2432050" y="4705350"/>
          <p14:tracePt t="76985" x="2419350" y="4730750"/>
          <p14:tracePt t="77002" x="2413000" y="4737100"/>
          <p14:tracePt t="77019" x="2400300" y="4743450"/>
          <p14:tracePt t="77035" x="2393950" y="4749800"/>
          <p14:tracePt t="77052" x="2387600" y="4768850"/>
          <p14:tracePt t="77069" x="2387600" y="4775200"/>
          <p14:tracePt t="77085" x="2381250" y="4800600"/>
          <p14:tracePt t="77102" x="2362200" y="4813300"/>
          <p14:tracePt t="77473" x="2362200" y="4832350"/>
          <p14:tracePt t="77481" x="2355850" y="4838700"/>
          <p14:tracePt t="77497" x="2355850" y="4845050"/>
          <p14:tracePt t="77618" x="2355850" y="4851400"/>
          <p14:tracePt t="77633" x="2362200" y="4845050"/>
          <p14:tracePt t="77641" x="2362200" y="4838700"/>
          <p14:tracePt t="77652" x="2374900" y="4832350"/>
          <p14:tracePt t="77669" x="2381250" y="4806950"/>
          <p14:tracePt t="77686" x="2393950" y="4781550"/>
          <p14:tracePt t="77702" x="2419350" y="4756150"/>
          <p14:tracePt t="77719" x="2463800" y="4711700"/>
          <p14:tracePt t="77736" x="2527300" y="4654550"/>
          <p14:tracePt t="77752" x="2616200" y="4584700"/>
          <p14:tracePt t="77769" x="2730500" y="4451350"/>
          <p14:tracePt t="77786" x="2813050" y="4356100"/>
          <p14:tracePt t="77802" x="2889250" y="4279900"/>
          <p14:tracePt t="77819" x="2971800" y="4171950"/>
          <p14:tracePt t="77836" x="3073400" y="4064000"/>
          <p14:tracePt t="77852" x="3155950" y="3956050"/>
          <p14:tracePt t="77869" x="3238500" y="3848100"/>
          <p14:tracePt t="77886" x="3270250" y="3790950"/>
          <p14:tracePt t="77902" x="3302000" y="3721100"/>
          <p14:tracePt t="77919" x="3308350" y="3676650"/>
          <p14:tracePt t="77936" x="3314700" y="3670300"/>
          <p14:tracePt t="77952" x="3314700" y="3663950"/>
          <p14:tracePt t="78033" x="3314700" y="3657600"/>
          <p14:tracePt t="78041" x="3308350" y="3657600"/>
          <p14:tracePt t="78052" x="3295650" y="3657600"/>
          <p14:tracePt t="78069" x="3289300" y="3663950"/>
          <p14:tracePt t="78086" x="3276600" y="3676650"/>
          <p14:tracePt t="78102" x="3257550" y="3702050"/>
          <p14:tracePt t="78119" x="3244850" y="3727450"/>
          <p14:tracePt t="78136" x="3238500" y="3746500"/>
          <p14:tracePt t="78152" x="3219450" y="3759200"/>
          <p14:tracePt t="78169" x="3213100" y="3765550"/>
          <p14:tracePt t="78370" x="3213100" y="3759200"/>
          <p14:tracePt t="78377" x="3213100" y="3752850"/>
          <p14:tracePt t="78393" x="3213100" y="3740150"/>
          <p14:tracePt t="78402" x="3213100" y="3733800"/>
          <p14:tracePt t="78419" x="3213100" y="3721100"/>
          <p14:tracePt t="78436" x="3219450" y="3702050"/>
          <p14:tracePt t="78505" x="3225800" y="3702050"/>
          <p14:tracePt t="78513" x="3238500" y="3683000"/>
          <p14:tracePt t="78521" x="3257550" y="3676650"/>
          <p14:tracePt t="78536" x="3263900" y="3670300"/>
          <p14:tracePt t="78552" x="3282950" y="3625850"/>
          <p14:tracePt t="78569" x="3308350" y="3600450"/>
          <p14:tracePt t="78586" x="3314700" y="3581400"/>
          <p14:tracePt t="78602" x="3321050" y="3575050"/>
          <p14:tracePt t="78619" x="3333750" y="3568700"/>
          <p14:tracePt t="78636" x="3340100" y="3562350"/>
          <p14:tracePt t="78652" x="3352800" y="3543300"/>
          <p14:tracePt t="78669" x="3359150" y="3536950"/>
          <p14:tracePt t="78686" x="3378200" y="3530600"/>
          <p14:tracePt t="78702" x="3384550" y="3524250"/>
          <p14:tracePt t="78719" x="3409950" y="3524250"/>
          <p14:tracePt t="78736" x="3429000" y="3505200"/>
          <p14:tracePt t="78753" x="3435350" y="3498850"/>
          <p14:tracePt t="78769" x="3454400" y="3492500"/>
          <p14:tracePt t="78786" x="3479800" y="3473450"/>
          <p14:tracePt t="78803" x="3505200" y="3460750"/>
          <p14:tracePt t="78819" x="3524250" y="3448050"/>
          <p14:tracePt t="78836" x="3549650" y="3441700"/>
          <p14:tracePt t="78853" x="3562350" y="3422650"/>
          <p14:tracePt t="78869" x="3581400" y="3416300"/>
          <p14:tracePt t="78886" x="3587750" y="3416300"/>
          <p14:tracePt t="78903" x="3606800" y="3416300"/>
          <p14:tracePt t="78919" x="3632200" y="3409950"/>
          <p14:tracePt t="78936" x="3651250" y="3409950"/>
          <p14:tracePt t="78953" x="3695700" y="3397250"/>
          <p14:tracePt t="78969" x="3752850" y="3378200"/>
          <p14:tracePt t="78986" x="3784600" y="3371850"/>
          <p14:tracePt t="79003" x="3790950" y="3371850"/>
          <p14:tracePt t="79019" x="3803650" y="3371850"/>
          <p14:tracePt t="79098" x="3810000" y="3371850"/>
          <p14:tracePt t="79114" x="3822700" y="3371850"/>
          <p14:tracePt t="79130" x="3829050" y="3371850"/>
          <p14:tracePt t="79146" x="3841750" y="3371850"/>
          <p14:tracePt t="79154" x="3848100" y="3371850"/>
          <p14:tracePt t="79170" x="3860800" y="3371850"/>
          <p14:tracePt t="79178" x="3879850" y="3371850"/>
          <p14:tracePt t="79186" x="3898900" y="3371850"/>
          <p14:tracePt t="79203" x="3930650" y="3371850"/>
          <p14:tracePt t="79219" x="3987800" y="3384550"/>
          <p14:tracePt t="79236" x="4013200" y="3384550"/>
          <p14:tracePt t="79253" x="4044950" y="3403600"/>
          <p14:tracePt t="79269" x="4057650" y="3409950"/>
          <p14:tracePt t="79286" x="4076700" y="3416300"/>
          <p14:tracePt t="79303" x="4083050" y="3416300"/>
          <p14:tracePt t="79319" x="4108450" y="3422650"/>
          <p14:tracePt t="79336" x="4133850" y="3422650"/>
          <p14:tracePt t="79353" x="4146550" y="3435350"/>
          <p14:tracePt t="79658" x="4133850" y="3435350"/>
          <p14:tracePt t="79674" x="4127500" y="3435350"/>
          <p14:tracePt t="79690" x="4121150" y="3435350"/>
          <p14:tracePt t="79706" x="4108450" y="3429000"/>
          <p14:tracePt t="79714" x="4095750" y="3422650"/>
          <p14:tracePt t="79722" x="4089400" y="3422650"/>
          <p14:tracePt t="79736" x="4083050" y="3422650"/>
          <p14:tracePt t="79753" x="4076700" y="3422650"/>
          <p14:tracePt t="79770" x="4044950" y="3422650"/>
          <p14:tracePt t="79786" x="4019550" y="3422650"/>
          <p14:tracePt t="79803" x="3975100" y="3448050"/>
          <p14:tracePt t="79819" x="3898900" y="3511550"/>
          <p14:tracePt t="79836" x="3810000" y="3575050"/>
          <p14:tracePt t="79853" x="3727450" y="3625850"/>
          <p14:tracePt t="79870" x="3600450" y="3702050"/>
          <p14:tracePt t="79886" x="3486150" y="3740150"/>
          <p14:tracePt t="79903" x="3352800" y="3784600"/>
          <p14:tracePt t="79919" x="3270250" y="3816350"/>
          <p14:tracePt t="79936" x="3213100" y="3829050"/>
          <p14:tracePt t="79953" x="3200400" y="3829050"/>
          <p14:tracePt t="79969" x="3187700" y="3829050"/>
          <p14:tracePt t="79986" x="3175000" y="3829050"/>
          <p14:tracePt t="80003" x="3143250" y="3854450"/>
          <p14:tracePt t="80020" x="3105150" y="3879850"/>
          <p14:tracePt t="80036" x="3060700" y="3924300"/>
          <p14:tracePt t="80053" x="3009900" y="3975100"/>
          <p14:tracePt t="80069" x="2997200" y="4000500"/>
          <p14:tracePt t="80162" x="2997200" y="3987800"/>
          <p14:tracePt t="80170" x="2997200" y="3981450"/>
          <p14:tracePt t="80186" x="3003550" y="3968750"/>
          <p14:tracePt t="80203" x="3009900" y="3949700"/>
          <p14:tracePt t="80219" x="3041650" y="3905250"/>
          <p14:tracePt t="80236" x="3067050" y="3867150"/>
          <p14:tracePt t="80253" x="3117850" y="3797300"/>
          <p14:tracePt t="80270" x="3155950" y="3727450"/>
          <p14:tracePt t="80286" x="3213100" y="3651250"/>
          <p14:tracePt t="80303" x="3225800" y="3632200"/>
          <p14:tracePt t="80320" x="3251200" y="3606800"/>
          <p14:tracePt t="80336" x="3270250" y="3568700"/>
          <p14:tracePt t="80353" x="3282950" y="3556000"/>
          <p14:tracePt t="80370" x="3346450" y="3511550"/>
          <p14:tracePt t="80386" x="3384550" y="3486150"/>
          <p14:tracePt t="80403" x="3403600" y="3467100"/>
          <p14:tracePt t="80420" x="3422650" y="3448050"/>
          <p14:tracePt t="80436" x="3441700" y="3441700"/>
          <p14:tracePt t="80453" x="3454400" y="3441700"/>
          <p14:tracePt t="80470" x="3467100" y="3435350"/>
          <p14:tracePt t="80486" x="3486150" y="3435350"/>
          <p14:tracePt t="80503" x="3505200" y="3429000"/>
          <p14:tracePt t="80520" x="3536950" y="3429000"/>
          <p14:tracePt t="80536" x="3568700" y="3409950"/>
          <p14:tracePt t="80553" x="3594100" y="3397250"/>
          <p14:tracePt t="80570" x="3663950" y="3384550"/>
          <p14:tracePt t="80586" x="3695700" y="3384550"/>
          <p14:tracePt t="80603" x="3702050" y="3378200"/>
          <p14:tracePt t="80620" x="3714750" y="3365500"/>
          <p14:tracePt t="80658" x="3721100" y="3365500"/>
          <p14:tracePt t="80674" x="3733800" y="3365500"/>
          <p14:tracePt t="80682" x="3740150" y="3359150"/>
          <p14:tracePt t="80690" x="3759200" y="3359150"/>
          <p14:tracePt t="80703" x="3778250" y="3352800"/>
          <p14:tracePt t="80720" x="3822700" y="3321050"/>
          <p14:tracePt t="80736" x="3892550" y="3314700"/>
          <p14:tracePt t="80753" x="3937000" y="3302000"/>
          <p14:tracePt t="80770" x="3943350" y="3302000"/>
          <p14:tracePt t="80794" x="3956050" y="3302000"/>
          <p14:tracePt t="80874" x="3975100" y="3308350"/>
          <p14:tracePt t="80890" x="3975100" y="3314700"/>
          <p14:tracePt t="80898" x="3981450" y="3321050"/>
          <p14:tracePt t="80906" x="3994150" y="3327400"/>
          <p14:tracePt t="80922" x="4019550" y="3352800"/>
          <p14:tracePt t="80938" x="4025900" y="3359150"/>
          <p14:tracePt t="80953" x="4032250" y="3378200"/>
          <p14:tracePt t="80970" x="4051300" y="3403600"/>
          <p14:tracePt t="80986" x="4064000" y="3409950"/>
          <p14:tracePt t="81266" x="4070350" y="3416300"/>
          <p14:tracePt t="81714" x="4064000" y="3435350"/>
          <p14:tracePt t="81722" x="4057650" y="3441700"/>
          <p14:tracePt t="81737" x="4044950" y="3448050"/>
          <p14:tracePt t="81753" x="4032250" y="3473450"/>
          <p14:tracePt t="81770" x="3987800" y="3530600"/>
          <p14:tracePt t="81787" x="3917950" y="3581400"/>
          <p14:tracePt t="81803" x="3854450" y="3638550"/>
          <p14:tracePt t="81820" x="3746500" y="3714750"/>
          <p14:tracePt t="81837" x="3689350" y="3752850"/>
          <p14:tracePt t="81853" x="3606800" y="3803650"/>
          <p14:tracePt t="81870" x="3556000" y="3835400"/>
          <p14:tracePt t="81887" x="3498850" y="3854450"/>
          <p14:tracePt t="81903" x="3467100" y="3854450"/>
          <p14:tracePt t="81920" x="3448050" y="3860800"/>
          <p14:tracePt t="81937" x="3416300" y="3873500"/>
          <p14:tracePt t="81953" x="3403600" y="3886200"/>
          <p14:tracePt t="81970" x="3359150" y="3911600"/>
          <p14:tracePt t="81987" x="3321050" y="3937000"/>
          <p14:tracePt t="82003" x="3276600" y="3968750"/>
          <p14:tracePt t="82020" x="3238500" y="3994150"/>
          <p14:tracePt t="82037" x="3194050" y="4032250"/>
          <p14:tracePt t="82053" x="3143250" y="4070350"/>
          <p14:tracePt t="82070" x="3117850" y="4095750"/>
          <p14:tracePt t="82087" x="3105150" y="4114800"/>
          <p14:tracePt t="82103" x="3092450" y="4121150"/>
          <p14:tracePt t="82226" x="3092450" y="4108450"/>
          <p14:tracePt t="82234" x="3092450" y="4102100"/>
          <p14:tracePt t="82242" x="3098800" y="4076700"/>
          <p14:tracePt t="82253" x="3105150" y="4057650"/>
          <p14:tracePt t="82270" x="3124200" y="4000500"/>
          <p14:tracePt t="82287" x="3143250" y="3968750"/>
          <p14:tracePt t="82303" x="3143250" y="3943350"/>
          <p14:tracePt t="82320" x="3143250" y="3930650"/>
          <p14:tracePt t="82337" x="3149600" y="3924300"/>
          <p14:tracePt t="82394" x="3149600" y="3905250"/>
          <p14:tracePt t="82410" x="3149600" y="3898900"/>
          <p14:tracePt t="82426" x="3149600" y="3879850"/>
          <p14:tracePt t="82451" x="3143250" y="3867150"/>
          <p14:tracePt t="82466" x="3130550" y="3854450"/>
          <p14:tracePt t="82491" x="3130550" y="3848100"/>
          <p14:tracePt t="82514" x="3124200" y="3841750"/>
          <p14:tracePt t="82546" x="3117850" y="3835400"/>
          <p14:tracePt t="82562" x="3111500" y="3835400"/>
          <p14:tracePt t="82570" x="3105150" y="3835400"/>
          <p14:tracePt t="82586" x="3098800" y="3835400"/>
          <p14:tracePt t="82602" x="3079750" y="3835400"/>
          <p14:tracePt t="82938" x="3073400" y="3829050"/>
          <p14:tracePt t="82946" x="3073400" y="3810000"/>
          <p14:tracePt t="82954" x="3086100" y="3790950"/>
          <p14:tracePt t="82970" x="3092450" y="3771900"/>
          <p14:tracePt t="82987" x="3092450" y="3746500"/>
          <p14:tracePt t="83004" x="3092450" y="3740150"/>
          <p14:tracePt t="83651" x="3098800" y="3740150"/>
          <p14:tracePt t="83675" x="3105150" y="3740150"/>
          <p14:tracePt t="83707" x="3111500" y="3740150"/>
          <p14:tracePt t="83723" x="3117850" y="3746500"/>
          <p14:tracePt t="84387" x="3117850" y="3765550"/>
          <p14:tracePt t="84451" x="3117850" y="3771900"/>
          <p14:tracePt t="84467" x="3105150" y="3771900"/>
          <p14:tracePt t="84475" x="3092450" y="3759200"/>
          <p14:tracePt t="84487" x="3079750" y="3759200"/>
          <p14:tracePt t="84504" x="3016250" y="3759200"/>
          <p14:tracePt t="84521" x="2781300" y="3721100"/>
          <p14:tracePt t="84537" x="2501900" y="3683000"/>
          <p14:tracePt t="84554" x="2266950" y="3638550"/>
          <p14:tracePt t="84571" x="1974850" y="3549650"/>
          <p14:tracePt t="84587" x="1860550" y="3511550"/>
          <p14:tracePt t="84604" x="1746250" y="3467100"/>
          <p14:tracePt t="84621" x="1600200" y="3441700"/>
          <p14:tracePt t="84637" x="1422400" y="3429000"/>
          <p14:tracePt t="84654" x="1231900" y="3429000"/>
          <p14:tracePt t="84671" x="1022350" y="3429000"/>
          <p14:tracePt t="84687" x="844550" y="3429000"/>
          <p14:tracePt t="84704" x="723900" y="3429000"/>
          <p14:tracePt t="84721" x="641350" y="3409950"/>
          <p14:tracePt t="84737" x="603250" y="3390900"/>
          <p14:tracePt t="84754" x="533400" y="3359150"/>
          <p14:tracePt t="84755" x="501650" y="3346450"/>
          <p14:tracePt t="84771" x="438150" y="3327400"/>
          <p14:tracePt t="84787" x="381000" y="3302000"/>
          <p14:tracePt t="84804" x="342900" y="3289300"/>
          <p14:tracePt t="84821" x="336550" y="3289300"/>
          <p14:tracePt t="84939" x="336550" y="3282950"/>
          <p14:tracePt t="84963" x="355600" y="3276600"/>
          <p14:tracePt t="84971" x="374650" y="3263900"/>
          <p14:tracePt t="84979" x="387350" y="3257550"/>
          <p14:tracePt t="84987" x="419100" y="3257550"/>
          <p14:tracePt t="85004" x="476250" y="3244850"/>
          <p14:tracePt t="85021" x="520700" y="3238500"/>
          <p14:tracePt t="85037" x="571500" y="3238500"/>
          <p14:tracePt t="85054" x="641350" y="3219450"/>
          <p14:tracePt t="85071" x="698500" y="3219450"/>
          <p14:tracePt t="85087" x="768350" y="3219450"/>
          <p14:tracePt t="85104" x="844550" y="3219450"/>
          <p14:tracePt t="85121" x="933450" y="3219450"/>
          <p14:tracePt t="85137" x="1041400" y="3219450"/>
          <p14:tracePt t="85154" x="1149350" y="3219450"/>
          <p14:tracePt t="85171" x="1270000" y="3219450"/>
          <p14:tracePt t="85187" x="1314450" y="3219450"/>
          <p14:tracePt t="85204" x="1358900" y="3219450"/>
          <p14:tracePt t="85221" x="1441450" y="3238500"/>
          <p14:tracePt t="85237" x="1524000" y="3270250"/>
          <p14:tracePt t="85254" x="1587500" y="3282950"/>
          <p14:tracePt t="85271" x="1657350" y="3308350"/>
          <p14:tracePt t="85287" x="1758950" y="3346450"/>
          <p14:tracePt t="85304" x="1828800" y="3384550"/>
          <p14:tracePt t="85321" x="1943100" y="3435350"/>
          <p14:tracePt t="85337" x="2057400" y="3454400"/>
          <p14:tracePt t="85354" x="2241550" y="3505200"/>
          <p14:tracePt t="85371" x="2489200" y="3543300"/>
          <p14:tracePt t="85387" x="2584450" y="3556000"/>
          <p14:tracePt t="85404" x="2641600" y="3562350"/>
          <p14:tracePt t="85421" x="2698750" y="3575050"/>
          <p14:tracePt t="85437" x="2743200" y="3594100"/>
          <p14:tracePt t="85454" x="2774950" y="3600450"/>
          <p14:tracePt t="85471" x="2819400" y="3613150"/>
          <p14:tracePt t="85487" x="2901950" y="3638550"/>
          <p14:tracePt t="85504" x="2971800" y="3663950"/>
          <p14:tracePt t="85521" x="3028950" y="3670300"/>
          <p14:tracePt t="85537" x="3079750" y="3702050"/>
          <p14:tracePt t="85554" x="3175000" y="3733800"/>
          <p14:tracePt t="85571" x="3333750" y="3803650"/>
          <p14:tracePt t="85587" x="3435350" y="3860800"/>
          <p14:tracePt t="85604" x="3505200" y="3886200"/>
          <p14:tracePt t="85621" x="3587750" y="3930650"/>
          <p14:tracePt t="85637" x="3638550" y="3968750"/>
          <p14:tracePt t="85654" x="3708400" y="4032250"/>
          <p14:tracePt t="85671" x="3752850" y="4057650"/>
          <p14:tracePt t="85687" x="3790950" y="4095750"/>
          <p14:tracePt t="85704" x="3841750" y="4140200"/>
          <p14:tracePt t="85721" x="3886200" y="4191000"/>
          <p14:tracePt t="85737" x="3937000" y="4241800"/>
          <p14:tracePt t="85754" x="3962400" y="4273550"/>
          <p14:tracePt t="85771" x="4006850" y="4337050"/>
          <p14:tracePt t="85788" x="4032250" y="4387850"/>
          <p14:tracePt t="85804" x="4051300" y="4406900"/>
          <p14:tracePt t="85821" x="4064000" y="4432300"/>
          <p14:tracePt t="85838" x="4083050" y="4445000"/>
          <p14:tracePt t="85854" x="4089400" y="4464050"/>
          <p14:tracePt t="85939" x="4089400" y="4451350"/>
          <p14:tracePt t="85947" x="4089400" y="4438650"/>
          <p14:tracePt t="85955" x="4089400" y="4432300"/>
          <p14:tracePt t="85971" x="4089400" y="4400550"/>
          <p14:tracePt t="85987" x="4089400" y="4381500"/>
          <p14:tracePt t="86004" x="4089400" y="4375150"/>
          <p14:tracePt t="86021" x="4089400" y="4362450"/>
          <p14:tracePt t="86043" x="4089400" y="4356100"/>
          <p14:tracePt t="86123" x="4089400" y="4337050"/>
          <p14:tracePt t="86139" x="4083050" y="4337050"/>
          <p14:tracePt t="86155" x="4070350" y="4330700"/>
          <p14:tracePt t="86171" x="4057650" y="4324350"/>
          <p14:tracePt t="86179" x="4051300" y="4311650"/>
          <p14:tracePt t="86195" x="4038600" y="4305300"/>
          <p14:tracePt t="86204" x="4032250" y="4305300"/>
          <p14:tracePt t="86221" x="4025900" y="4298950"/>
          <p14:tracePt t="86259" x="4019550" y="4298950"/>
          <p14:tracePt t="86267" x="4000500" y="4292600"/>
          <p14:tracePt t="86275" x="3975100" y="4273550"/>
          <p14:tracePt t="86288" x="3937000" y="4260850"/>
          <p14:tracePt t="86304" x="3765550" y="4210050"/>
          <p14:tracePt t="86321" x="3536950" y="4184650"/>
          <p14:tracePt t="86338" x="3257550" y="4140200"/>
          <p14:tracePt t="86354" x="3009900" y="4114800"/>
          <p14:tracePt t="86355" x="2940050" y="4102100"/>
          <p14:tracePt t="86371" x="2794000" y="4064000"/>
          <p14:tracePt t="86388" x="2660650" y="4013200"/>
          <p14:tracePt t="86404" x="2559050" y="3994150"/>
          <p14:tracePt t="86421" x="2413000" y="3956050"/>
          <p14:tracePt t="86438" x="2286000" y="3937000"/>
          <p14:tracePt t="86454" x="2101850" y="3879850"/>
          <p14:tracePt t="86471" x="1949450" y="3829050"/>
          <p14:tracePt t="86488" x="1822450" y="3797300"/>
          <p14:tracePt t="86505" x="1739900" y="3752850"/>
          <p14:tracePt t="86521" x="1663700" y="3702050"/>
          <p14:tracePt t="86538" x="1606550" y="3676650"/>
          <p14:tracePt t="86554" x="1555750" y="3625850"/>
          <p14:tracePt t="86571" x="1479550" y="3568700"/>
          <p14:tracePt t="86588" x="1447800" y="3556000"/>
          <p14:tracePt t="86604" x="1416050" y="3556000"/>
          <p14:tracePt t="86621" x="1384300" y="3524250"/>
          <p14:tracePt t="86638" x="1365250" y="3524250"/>
          <p14:tracePt t="86654" x="1352550" y="3517900"/>
          <p14:tracePt t="86671" x="1333500" y="3511550"/>
          <p14:tracePt t="86688" x="1314450" y="3498850"/>
          <p14:tracePt t="86704" x="1301750" y="3473450"/>
          <p14:tracePt t="86721" x="1282700" y="3441700"/>
          <p14:tracePt t="86738" x="1276350" y="3435350"/>
          <p14:tracePt t="86754" x="1263650" y="3403600"/>
          <p14:tracePt t="86771" x="1263650" y="3365500"/>
          <p14:tracePt t="86788" x="1263650" y="3352800"/>
          <p14:tracePt t="86804" x="1263650" y="3340100"/>
          <p14:tracePt t="86821" x="1263650" y="3333750"/>
          <p14:tracePt t="86851" x="1282700" y="3321050"/>
          <p14:tracePt t="86859" x="1339850" y="3321050"/>
          <p14:tracePt t="86871" x="1390650" y="3321050"/>
          <p14:tracePt t="86888" x="1568450" y="3321050"/>
          <p14:tracePt t="86905" x="1695450" y="3340100"/>
          <p14:tracePt t="86921" x="1860550" y="3390900"/>
          <p14:tracePt t="86938" x="2032000" y="3473450"/>
          <p14:tracePt t="86954" x="2235200" y="3549650"/>
          <p14:tracePt t="86971" x="2609850" y="3695700"/>
          <p14:tracePt t="86988" x="2825750" y="3771900"/>
          <p14:tracePt t="87004" x="3067050" y="3886200"/>
          <p14:tracePt t="87021" x="3219450" y="3949700"/>
          <p14:tracePt t="87038" x="3371850" y="4013200"/>
          <p14:tracePt t="87054" x="3486150" y="4070350"/>
          <p14:tracePt t="87071" x="3549650" y="4089400"/>
          <p14:tracePt t="87088" x="3606800" y="4133850"/>
          <p14:tracePt t="87104" x="3644900" y="4171950"/>
          <p14:tracePt t="87121" x="3683000" y="4197350"/>
          <p14:tracePt t="87138" x="3752850" y="4260850"/>
          <p14:tracePt t="87154" x="3803650" y="4311650"/>
          <p14:tracePt t="87172" x="3911600" y="4419600"/>
          <p14:tracePt t="87188" x="3962400" y="4476750"/>
          <p14:tracePt t="87204" x="4044950" y="4597400"/>
          <p14:tracePt t="87221" x="4095750" y="4654550"/>
          <p14:tracePt t="87238" x="4146550" y="4718050"/>
          <p14:tracePt t="87255" x="4171950" y="4749800"/>
          <p14:tracePt t="87271" x="4184650" y="4787900"/>
          <p14:tracePt t="87288" x="4191000" y="4794250"/>
          <p14:tracePt t="87305" x="4197350" y="4800600"/>
          <p14:tracePt t="87321" x="4197350" y="4806950"/>
          <p14:tracePt t="87412" x="4197350" y="4781550"/>
          <p14:tracePt t="87419" x="4197350" y="4775200"/>
          <p14:tracePt t="87427" x="4197350" y="4768850"/>
          <p14:tracePt t="87438" x="4197350" y="4749800"/>
          <p14:tracePt t="87454" x="4197350" y="4705350"/>
          <p14:tracePt t="87471" x="4191000" y="4679950"/>
          <p14:tracePt t="87488" x="4191000" y="4660900"/>
          <p14:tracePt t="87505" x="4191000" y="4635500"/>
          <p14:tracePt t="87521" x="4178300" y="4616450"/>
          <p14:tracePt t="87538" x="4171950" y="4603750"/>
          <p14:tracePt t="87555" x="4165600" y="4578350"/>
          <p14:tracePt t="87571" x="4133850" y="4540250"/>
          <p14:tracePt t="87588" x="4076700" y="4508500"/>
          <p14:tracePt t="87605" x="4025900" y="4483100"/>
          <p14:tracePt t="87621" x="3905250" y="4470400"/>
          <p14:tracePt t="87638" x="3759200" y="4457700"/>
          <p14:tracePt t="87654" x="3530600" y="4432300"/>
          <p14:tracePt t="87671" x="3333750" y="4419600"/>
          <p14:tracePt t="87688" x="3270250" y="4406900"/>
          <p14:tracePt t="87705" x="3257550" y="4400550"/>
          <p14:tracePt t="87721" x="3225800" y="4343400"/>
          <p14:tracePt t="87738" x="3225800" y="4273550"/>
          <p14:tracePt t="87755" x="3225800" y="4184650"/>
          <p14:tracePt t="87756" x="3225800" y="4171950"/>
          <p14:tracePt t="87772" x="3225800" y="4114800"/>
          <p14:tracePt t="87788" x="3219450" y="4070350"/>
          <p14:tracePt t="87805" x="3200400" y="4044950"/>
          <p14:tracePt t="87821" x="3143250" y="4000500"/>
          <p14:tracePt t="87838" x="3111500" y="3975100"/>
          <p14:tracePt t="87855" x="3086100" y="3949700"/>
          <p14:tracePt t="87871" x="3048000" y="3905250"/>
          <p14:tracePt t="87888" x="3009900" y="3854450"/>
          <p14:tracePt t="87905" x="2997200" y="3841750"/>
          <p14:tracePt t="87921" x="2971800" y="3816350"/>
          <p14:tracePt t="87938" x="2952750" y="3810000"/>
          <p14:tracePt t="87955" x="2933700" y="3797300"/>
          <p14:tracePt t="87956" x="2914650" y="3790950"/>
          <p14:tracePt t="87972" x="2901950" y="3784600"/>
          <p14:tracePt t="87988" x="2882900" y="3778250"/>
          <p14:tracePt t="88005" x="2876550" y="3778250"/>
          <p14:tracePt t="88021" x="2844800" y="3765550"/>
          <p14:tracePt t="88092" x="2838450" y="3759200"/>
          <p14:tracePt t="88196" x="2857500" y="3759200"/>
          <p14:tracePt t="88204" x="2882900" y="3759200"/>
          <p14:tracePt t="88221" x="2927350" y="3759200"/>
          <p14:tracePt t="88238" x="2971800" y="3765550"/>
          <p14:tracePt t="88255" x="2984500" y="3765550"/>
          <p14:tracePt t="88271" x="2997200" y="3771900"/>
          <p14:tracePt t="88288" x="3003550" y="3778250"/>
          <p14:tracePt t="88305" x="3009900" y="3784600"/>
          <p14:tracePt t="88321" x="3022600" y="3803650"/>
          <p14:tracePt t="88338" x="3022600" y="3810000"/>
          <p14:tracePt t="88355" x="3035300" y="3822700"/>
          <p14:tracePt t="88372" x="3048000" y="3829050"/>
          <p14:tracePt t="88396" x="3054350" y="3829050"/>
          <p14:tracePt t="88588" x="3054350" y="3822700"/>
          <p14:tracePt t="88604" x="3054350" y="3816350"/>
          <p14:tracePt t="88612" x="3054350" y="3810000"/>
          <p14:tracePt t="88621" x="3048000" y="3797300"/>
          <p14:tracePt t="88638" x="3048000" y="3790950"/>
          <p14:tracePt t="88655" x="3048000" y="3784600"/>
          <p14:tracePt t="88671" x="3041650" y="3778250"/>
          <p14:tracePt t="88688" x="3041650" y="3771900"/>
          <p14:tracePt t="88705" x="3041650" y="3752850"/>
          <p14:tracePt t="88721" x="3022600" y="3727450"/>
          <p14:tracePt t="88738" x="3022600" y="3702050"/>
          <p14:tracePt t="88755" x="3022600" y="3670300"/>
          <p14:tracePt t="88772" x="3028950" y="3638550"/>
          <p14:tracePt t="88788" x="3041650" y="3619500"/>
          <p14:tracePt t="88900" x="3041650" y="3625850"/>
          <p14:tracePt t="88916" x="3041650" y="3632200"/>
          <p14:tracePt t="88924" x="3041650" y="3644900"/>
          <p14:tracePt t="88948" x="3041650" y="3657600"/>
          <p14:tracePt t="88972" x="3041650" y="3663950"/>
          <p14:tracePt t="89020" x="3041650" y="3670300"/>
          <p14:tracePt t="89060" x="3041650" y="3683000"/>
          <p14:tracePt t="89076" x="3041650" y="3695700"/>
          <p14:tracePt t="89084" x="3041650" y="3702050"/>
          <p14:tracePt t="89092" x="3041650" y="3708400"/>
          <p14:tracePt t="89105" x="3041650" y="3721100"/>
          <p14:tracePt t="89122" x="3041650" y="3740150"/>
          <p14:tracePt t="89138" x="3041650" y="3746500"/>
          <p14:tracePt t="89155" x="3041650" y="3759200"/>
          <p14:tracePt t="89196" x="3048000" y="3771900"/>
          <p14:tracePt t="89228" x="3054350" y="3765550"/>
          <p14:tracePt t="89252" x="3060700" y="3759200"/>
          <p14:tracePt t="89284" x="3060700" y="3746500"/>
          <p14:tracePt t="89292" x="3060700" y="3740150"/>
          <p14:tracePt t="89308" x="3060700" y="3727450"/>
          <p14:tracePt t="89324" x="3060700" y="3721100"/>
          <p14:tracePt t="89516" x="3060700" y="3689350"/>
          <p14:tracePt t="89564" x="3060700" y="3683000"/>
          <p14:tracePt t="89588" x="3060700" y="3663950"/>
          <p14:tracePt t="89604" x="3060700" y="3657600"/>
          <p14:tracePt t="89636" x="3060700" y="3651250"/>
          <p14:tracePt t="89652" x="3060700" y="3644900"/>
          <p14:tracePt t="89676" x="3054350" y="3619500"/>
          <p14:tracePt t="89716" x="3054350" y="3606800"/>
          <p14:tracePt t="89724" x="3041650" y="3594100"/>
          <p14:tracePt t="89738" x="3041650" y="3587750"/>
          <p14:tracePt t="89755" x="3035300" y="3568700"/>
          <p14:tracePt t="89772" x="3028950" y="3536950"/>
          <p14:tracePt t="89788" x="3022600" y="3530600"/>
          <p14:tracePt t="89805" x="3009900" y="3524250"/>
          <p14:tracePt t="89822" x="3003550" y="3498850"/>
          <p14:tracePt t="89838" x="3003550" y="3492500"/>
          <p14:tracePt t="89855" x="2997200" y="3486150"/>
          <p14:tracePt t="89872" x="2990850" y="3479800"/>
          <p14:tracePt t="89888" x="2984500" y="3473450"/>
          <p14:tracePt t="89905" x="2978150" y="3454400"/>
          <p14:tracePt t="89922" x="2965450" y="3448050"/>
          <p14:tracePt t="89938" x="2959100" y="3422650"/>
          <p14:tracePt t="89955" x="2946400" y="3409950"/>
          <p14:tracePt t="89972" x="2927350" y="3384550"/>
          <p14:tracePt t="89988" x="2921000" y="3346450"/>
          <p14:tracePt t="90005" x="2895600" y="3321050"/>
          <p14:tracePt t="90022" x="2889250" y="3295650"/>
          <p14:tracePt t="90039" x="2882900" y="3289300"/>
          <p14:tracePt t="90055" x="2870200" y="3282950"/>
          <p14:tracePt t="90072" x="2857500" y="3263900"/>
          <p14:tracePt t="90088" x="2851150" y="3251200"/>
          <p14:tracePt t="90105" x="2844800" y="3238500"/>
          <p14:tracePt t="90122" x="2832100" y="3219450"/>
          <p14:tracePt t="90138" x="2825750" y="3213100"/>
          <p14:tracePt t="90155" x="2819400" y="3206750"/>
          <p14:tracePt t="90172" x="2806700" y="3181350"/>
          <p14:tracePt t="90188" x="2787650" y="3162300"/>
          <p14:tracePt t="90205" x="2768600" y="3143250"/>
          <p14:tracePt t="90222" x="2762250" y="3117850"/>
          <p14:tracePt t="90239" x="2736850" y="3092450"/>
          <p14:tracePt t="90268" x="2730500" y="3086100"/>
          <p14:tracePt t="90276" x="2730500" y="3073400"/>
          <p14:tracePt t="90292" x="2724150" y="3067050"/>
          <p14:tracePt t="90364" x="2705100" y="3054350"/>
          <p14:tracePt t="90420" x="2698750" y="3041650"/>
          <p14:tracePt t="90476" x="2698750" y="3035300"/>
          <p14:tracePt t="90484" x="2692400" y="3028950"/>
          <p14:tracePt t="90500" x="2686050" y="3022600"/>
          <p14:tracePt t="90524" x="2679700" y="3016250"/>
          <p14:tracePt t="90540" x="2667000" y="3009900"/>
          <p14:tracePt t="90556" x="2660650" y="2997200"/>
          <p14:tracePt t="90572" x="2654300" y="2984500"/>
          <p14:tracePt t="90604" x="2647950" y="2978150"/>
          <p14:tracePt t="90796" x="2647950" y="2984500"/>
          <p14:tracePt t="90804" x="2647950" y="3003550"/>
          <p14:tracePt t="90812" x="2647950" y="3022600"/>
          <p14:tracePt t="90822" x="2667000" y="3048000"/>
          <p14:tracePt t="90839" x="2686050" y="3086100"/>
          <p14:tracePt t="90855" x="2724150" y="3143250"/>
          <p14:tracePt t="90872" x="2736850" y="3175000"/>
          <p14:tracePt t="90889" x="2755900" y="3181350"/>
          <p14:tracePt t="90905" x="2762250" y="3187700"/>
          <p14:tracePt t="90922" x="2774950" y="3200400"/>
          <p14:tracePt t="90939" x="2794000" y="3232150"/>
          <p14:tracePt t="90955" x="2806700" y="3251200"/>
          <p14:tracePt t="90972" x="2819400" y="3282950"/>
          <p14:tracePt t="90989" x="2838450" y="3308350"/>
          <p14:tracePt t="91006" x="2851150" y="3333750"/>
          <p14:tracePt t="91022" x="2882900" y="3390900"/>
          <p14:tracePt t="91039" x="2895600" y="3409950"/>
          <p14:tracePt t="91055" x="2927350" y="3460750"/>
          <p14:tracePt t="91072" x="2946400" y="3505200"/>
          <p14:tracePt t="91089" x="2971800" y="3543300"/>
          <p14:tracePt t="91105" x="2990850" y="3568700"/>
          <p14:tracePt t="91122" x="3003550" y="3613150"/>
          <p14:tracePt t="91139" x="3016250" y="3619500"/>
          <p14:tracePt t="91155" x="3028950" y="3632200"/>
          <p14:tracePt t="91172" x="3054350" y="3676650"/>
          <p14:tracePt t="91189" x="3060700" y="3689350"/>
          <p14:tracePt t="91205" x="3073400" y="3721100"/>
          <p14:tracePt t="91222" x="3092450" y="3740150"/>
          <p14:tracePt t="91239" x="3105150" y="3765550"/>
          <p14:tracePt t="91255" x="3105150" y="3778250"/>
          <p14:tracePt t="91429" x="3105150" y="3803650"/>
          <p14:tracePt t="91436" x="3105150" y="3829050"/>
          <p14:tracePt t="91444" x="3105150" y="3911600"/>
          <p14:tracePt t="91455" x="3105150" y="3962400"/>
          <p14:tracePt t="91472" x="3194050" y="4133850"/>
          <p14:tracePt t="91489" x="3276600" y="4318000"/>
          <p14:tracePt t="91506" x="3327400" y="4521200"/>
          <p14:tracePt t="91522" x="3384550" y="4768850"/>
          <p14:tracePt t="91539" x="3422650" y="5016500"/>
          <p14:tracePt t="91556" x="3422650" y="5289550"/>
          <p14:tracePt t="91556" x="3422650" y="5410200"/>
          <p14:tracePt t="91572" x="3422650" y="5619750"/>
          <p14:tracePt t="91589" x="3403600" y="5797550"/>
          <p14:tracePt t="91606" x="3397250" y="5892800"/>
          <p14:tracePt t="91622" x="3397250" y="5905500"/>
          <p14:tracePt t="91639" x="3397250" y="5930900"/>
          <p14:tracePt t="91656" x="3409950" y="5930900"/>
          <p14:tracePt t="91672" x="3467100" y="5911850"/>
          <p14:tracePt t="91689" x="3575050" y="5816600"/>
          <p14:tracePt t="91705" x="3683000" y="5734050"/>
          <p14:tracePt t="91722" x="3854450" y="5613400"/>
          <p14:tracePt t="91739" x="4089400" y="5530850"/>
          <p14:tracePt t="91756" x="4330700" y="5391150"/>
          <p14:tracePt t="91773" x="4832350" y="5245100"/>
          <p14:tracePt t="91789" x="5238750" y="5162550"/>
          <p14:tracePt t="91805" x="5734050" y="5022850"/>
          <p14:tracePt t="91822" x="6153150" y="4959350"/>
          <p14:tracePt t="91839" x="6553200" y="4851400"/>
          <p14:tracePt t="91856" x="6838950" y="4762500"/>
          <p14:tracePt t="91872" x="7023100" y="4699000"/>
          <p14:tracePt t="91889" x="7080250" y="4667250"/>
          <p14:tracePt t="91906" x="7099300" y="4667250"/>
          <p14:tracePt t="91922" x="7105650" y="4667250"/>
          <p14:tracePt t="91941" x="7118350" y="4667250"/>
          <p14:tracePt t="91955" x="7124700" y="4673600"/>
          <p14:tracePt t="91973" x="7150100" y="4705350"/>
          <p14:tracePt t="91989" x="7156450" y="4724400"/>
          <p14:tracePt t="92006" x="7156450" y="4743450"/>
          <p14:tracePt t="92029" x="7156450" y="4749800"/>
          <p14:tracePt t="92039" x="7156450" y="4756150"/>
          <p14:tracePt t="92056" x="7162800" y="4762500"/>
          <p14:tracePt t="92077" x="7162800" y="4781550"/>
          <p14:tracePt t="92205" x="7150100" y="4768850"/>
          <p14:tracePt t="92213" x="7143750" y="4749800"/>
          <p14:tracePt t="92222" x="7131050" y="4743450"/>
          <p14:tracePt t="92239" x="7124700" y="4711700"/>
          <p14:tracePt t="92256" x="7105650" y="4673600"/>
          <p14:tracePt t="92273" x="7099300" y="4660900"/>
          <p14:tracePt t="92289" x="7086600" y="4629150"/>
          <p14:tracePt t="92306" x="7048500" y="4603750"/>
          <p14:tracePt t="92322" x="6985000" y="4584700"/>
          <p14:tracePt t="92339" x="6915150" y="4584700"/>
          <p14:tracePt t="92356" x="6838950" y="4584700"/>
          <p14:tracePt t="92373" x="6800850" y="4584700"/>
          <p14:tracePt t="92405" x="6788150" y="4584700"/>
          <p14:tracePt t="92421" x="6781800" y="4584700"/>
          <p14:tracePt t="92429" x="6775450" y="4578350"/>
          <p14:tracePt t="92439" x="6737350" y="4546600"/>
          <p14:tracePt t="92456" x="6711950" y="4489450"/>
          <p14:tracePt t="92472" x="6699250" y="4483100"/>
          <p14:tracePt t="92501" x="6692900" y="4483100"/>
          <p14:tracePt t="92517" x="6680200" y="4483100"/>
          <p14:tracePt t="92533" x="6667500" y="4502150"/>
          <p14:tracePt t="92541" x="6661150" y="4521200"/>
          <p14:tracePt t="92556" x="6661150" y="4546600"/>
          <p14:tracePt t="92572" x="6661150" y="4610100"/>
          <p14:tracePt t="92589" x="6642100" y="4635500"/>
          <p14:tracePt t="92613" x="6629400" y="4635500"/>
          <p14:tracePt t="92677" x="6661150" y="4635500"/>
          <p14:tracePt t="92685" x="6699250" y="4616450"/>
          <p14:tracePt t="92693" x="6731000" y="4597400"/>
          <p14:tracePt t="92706" x="6788150" y="4552950"/>
          <p14:tracePt t="92723" x="7054850" y="4483100"/>
          <p14:tracePt t="92739" x="7435850" y="4483100"/>
          <p14:tracePt t="92756" x="7791450" y="4521200"/>
          <p14:tracePt t="92773" x="8058150" y="4667250"/>
          <p14:tracePt t="92789" x="8096250" y="4699000"/>
          <p14:tracePt t="92806" x="8058150" y="4692650"/>
          <p14:tracePt t="92877" x="8045450" y="4692650"/>
          <p14:tracePt t="92885" x="8039100" y="4686300"/>
          <p14:tracePt t="92893" x="8026400" y="4686300"/>
          <p14:tracePt t="92933" x="8013700" y="4692650"/>
          <p14:tracePt t="92949" x="8007350" y="4699000"/>
          <p14:tracePt t="92957" x="8001000" y="4705350"/>
          <p14:tracePt t="92965" x="7988300" y="4711700"/>
          <p14:tracePt t="92973" x="7975600" y="4730750"/>
          <p14:tracePt t="92989" x="7969250" y="4737100"/>
          <p14:tracePt t="93006" x="7937500" y="4781550"/>
          <p14:tracePt t="93022" x="7912100" y="4806950"/>
          <p14:tracePt t="93039" x="7886700" y="4832350"/>
          <p14:tracePt t="93061" x="7880350" y="4838700"/>
          <p14:tracePt t="93073" x="7880350" y="4845050"/>
          <p14:tracePt t="93089" x="7848600" y="4870450"/>
          <p14:tracePt t="93106" x="7797800" y="4902200"/>
          <p14:tracePt t="93123" x="7766050" y="4940300"/>
          <p14:tracePt t="93139" x="7702550" y="4984750"/>
          <p14:tracePt t="93156" x="7569200" y="5086350"/>
          <p14:tracePt t="93157" x="7461250" y="5168900"/>
          <p14:tracePt t="93173" x="7207250" y="5499100"/>
          <p14:tracePt t="93189" x="6870700" y="6057900"/>
          <p14:tracePt t="93206" x="6610350" y="6807200"/>
          <p14:tracePt t="93223" x="6546850" y="6851650"/>
          <p14:tracePt t="93309" x="6515100" y="6851650"/>
          <p14:tracePt t="93317" x="6375400" y="6845300"/>
          <p14:tracePt t="93325" x="6076950" y="6680200"/>
          <p14:tracePt t="93339" x="5861050" y="6534150"/>
          <p14:tracePt t="93356" x="5759450" y="6432550"/>
          <p14:tracePt t="93597" x="5740400" y="6432550"/>
          <p14:tracePt t="93605" x="5689600" y="6432550"/>
          <p14:tracePt t="93613" x="5619750" y="6432550"/>
          <p14:tracePt t="93623" x="5480050" y="6464300"/>
          <p14:tracePt t="93639" x="5200650" y="6464300"/>
          <p14:tracePt t="93656" x="5111750" y="6483350"/>
          <p14:tracePt t="93677" x="5137150" y="6502400"/>
          <p14:tracePt t="93690" x="5232400" y="6540500"/>
          <p14:tracePt t="93706" x="5391150" y="6553200"/>
          <p14:tracePt t="93723" x="5448300" y="6553200"/>
          <p14:tracePt t="93741" x="5454650" y="6553200"/>
          <p14:tracePt t="93756" x="5454650" y="6508750"/>
          <p14:tracePt t="93773" x="5416550" y="6318250"/>
          <p14:tracePt t="93789" x="5416550" y="6108700"/>
          <p14:tracePt t="93806" x="5530850" y="5905500"/>
          <p14:tracePt t="93823" x="5740400" y="5721350"/>
          <p14:tracePt t="93839" x="5981700" y="5562600"/>
          <p14:tracePt t="93856" x="6191250" y="5397500"/>
          <p14:tracePt t="93873" x="6311900" y="5257800"/>
          <p14:tracePt t="93889" x="6400800" y="5118100"/>
          <p14:tracePt t="93906" x="6464300" y="4933950"/>
          <p14:tracePt t="93923" x="6502400" y="4699000"/>
          <p14:tracePt t="93939" x="6546850" y="4438650"/>
          <p14:tracePt t="93956" x="6572250" y="4140200"/>
          <p14:tracePt t="93973" x="6718300" y="3695700"/>
          <p14:tracePt t="93989" x="6896100" y="3365500"/>
          <p14:tracePt t="94006" x="7035800" y="3130550"/>
          <p14:tracePt t="94023" x="7054850" y="3111500"/>
          <p14:tracePt t="94039" x="7061200" y="3098800"/>
          <p14:tracePt t="94093" x="7067550" y="3098800"/>
          <p14:tracePt t="94309" x="7042150" y="3098800"/>
          <p14:tracePt t="94317" x="6927850" y="3035300"/>
          <p14:tracePt t="94325" x="6838950" y="3009900"/>
          <p14:tracePt t="94339" x="6724650" y="2940050"/>
          <p14:tracePt t="94356" x="6591300" y="2863850"/>
          <p14:tracePt t="94373" x="6515100" y="2813050"/>
          <p14:tracePt t="94389" x="6502400" y="2813050"/>
          <p14:tracePt t="94406" x="6496050" y="2813050"/>
          <p14:tracePt t="94437" x="6489700" y="2806700"/>
          <p14:tracePt t="94469" x="6489700" y="2800350"/>
          <p14:tracePt t="94477" x="6489700" y="2787650"/>
          <p14:tracePt t="94485" x="6489700" y="2768600"/>
          <p14:tracePt t="94493" x="6489700" y="2762250"/>
          <p14:tracePt t="94506" x="6489700" y="2755900"/>
          <p14:tracePt t="94523" x="6489700" y="2717800"/>
          <p14:tracePt t="94539" x="6502400" y="2711450"/>
          <p14:tracePt t="94556" x="6508750" y="2705100"/>
          <p14:tracePt t="94637" x="6515100" y="2698750"/>
          <p14:tracePt t="94669" x="6521450" y="2698750"/>
          <p14:tracePt t="94677" x="6527800" y="2698750"/>
          <p14:tracePt t="94685" x="6534150" y="2698750"/>
          <p14:tracePt t="94693" x="6546850" y="2705100"/>
          <p14:tracePt t="94709" x="6546850" y="2711450"/>
          <p14:tracePt t="94723" x="6553200" y="2724150"/>
          <p14:tracePt t="94740" x="6565900" y="2743200"/>
          <p14:tracePt t="94756" x="6578600" y="2755900"/>
          <p14:tracePt t="95045" x="6584950" y="2762250"/>
          <p14:tracePt t="95062" x="6584950" y="2768600"/>
          <p14:tracePt t="95069" x="6591300" y="2794000"/>
          <p14:tracePt t="95085" x="6597650" y="2800350"/>
          <p14:tracePt t="95093" x="6604000" y="2806700"/>
          <p14:tracePt t="95106" x="6616700" y="2813050"/>
          <p14:tracePt t="95123" x="6623050" y="2832100"/>
          <p14:tracePt t="95197" x="6635750" y="2832100"/>
          <p14:tracePt t="95221" x="6648450" y="2832100"/>
          <p14:tracePt t="95422" x="6642100" y="2832100"/>
          <p14:tracePt t="95429" x="6616700" y="2832100"/>
          <p14:tracePt t="95440" x="6604000" y="2832100"/>
          <p14:tracePt t="95456" x="6572250" y="2832100"/>
          <p14:tracePt t="95473" x="6565900" y="2819400"/>
          <p14:tracePt t="95490" x="6546850" y="2813050"/>
          <p14:tracePt t="95506" x="6534150" y="2800350"/>
          <p14:tracePt t="95525" x="6521450" y="2800350"/>
          <p14:tracePt t="95540" x="6515100" y="2794000"/>
          <p14:tracePt t="95565" x="6502400" y="2794000"/>
          <p14:tracePt t="95573" x="6496050" y="2781300"/>
          <p14:tracePt t="95597" x="6483350" y="2781300"/>
          <p14:tracePt t="95606" x="6477000" y="27813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Some recent Comets</a:t>
            </a:r>
            <a:endParaRPr lang="en-CA" sz="4800" b="1" dirty="0"/>
          </a:p>
        </p:txBody>
      </p:sp>
      <p:pic>
        <p:nvPicPr>
          <p:cNvPr id="4" name="Picture 3"/>
          <p:cNvPicPr>
            <a:picLocks noChangeAspect="1"/>
          </p:cNvPicPr>
          <p:nvPr/>
        </p:nvPicPr>
        <p:blipFill>
          <a:blip r:embed="rId4"/>
          <a:stretch>
            <a:fillRect/>
          </a:stretch>
        </p:blipFill>
        <p:spPr>
          <a:xfrm>
            <a:off x="756755" y="1546714"/>
            <a:ext cx="7620000" cy="5076825"/>
          </a:xfrm>
          <a:prstGeom prst="rect">
            <a:avLst/>
          </a:prstGeom>
        </p:spPr>
      </p:pic>
      <p:sp>
        <p:nvSpPr>
          <p:cNvPr id="6" name="TextBox 5"/>
          <p:cNvSpPr txBox="1"/>
          <p:nvPr/>
        </p:nvSpPr>
        <p:spPr>
          <a:xfrm>
            <a:off x="6635262" y="6107723"/>
            <a:ext cx="1160254" cy="369332"/>
          </a:xfrm>
          <a:prstGeom prst="rect">
            <a:avLst/>
          </a:prstGeom>
          <a:noFill/>
        </p:spPr>
        <p:txBody>
          <a:bodyPr wrap="none" rtlCol="0">
            <a:spAutoFit/>
          </a:bodyPr>
          <a:lstStyle/>
          <a:p>
            <a:r>
              <a:rPr lang="en-CA" dirty="0" smtClean="0">
                <a:hlinkClick r:id="rId5"/>
              </a:rPr>
              <a:t>Hyakutake</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9138920"/>
      </p:ext>
    </p:extLst>
  </p:cSld>
  <p:clrMapOvr>
    <a:masterClrMapping/>
  </p:clrMapOvr>
  <mc:AlternateContent xmlns:mc="http://schemas.openxmlformats.org/markup-compatibility/2006">
    <mc:Choice xmlns:p14="http://schemas.microsoft.com/office/powerpoint/2010/main" Requires="p14">
      <p:transition spd="slow" p14:dur="2000" advTm="32520"/>
    </mc:Choice>
    <mc:Fallback>
      <p:transition spd="slow" advTm="32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817" x="6464300" y="2781300"/>
          <p14:tracePt t="2824" x="6457950" y="2781300"/>
          <p14:tracePt t="2832" x="6438900" y="2774950"/>
          <p14:tracePt t="2847" x="6400800" y="2762250"/>
          <p14:tracePt t="2864" x="6369050" y="2749550"/>
          <p14:tracePt t="2880" x="6350000" y="2743200"/>
          <p14:tracePt t="2985" x="6343650" y="2724150"/>
          <p14:tracePt t="2993" x="6426200" y="2495550"/>
          <p14:tracePt t="3001" x="6604000" y="2127250"/>
          <p14:tracePt t="3014" x="6724650" y="1828800"/>
          <p14:tracePt t="3030" x="6762750" y="1619250"/>
          <p14:tracePt t="3047" x="6750050" y="1524000"/>
          <p14:tracePt t="3064" x="6705600" y="1454150"/>
          <p14:tracePt t="3081" x="6546850" y="1390650"/>
          <p14:tracePt t="3097" x="6464300" y="1339850"/>
          <p14:tracePt t="3114" x="6413500" y="1295400"/>
          <p14:tracePt t="3130" x="6388100" y="1219200"/>
          <p14:tracePt t="3147" x="6388100" y="1174750"/>
          <p14:tracePt t="3164" x="6375400" y="1149350"/>
          <p14:tracePt t="3180" x="6369050" y="1143000"/>
          <p14:tracePt t="3197" x="6362700" y="1136650"/>
          <p14:tracePt t="3217" x="6356350" y="1136650"/>
          <p14:tracePt t="3233" x="6356350" y="1162050"/>
          <p14:tracePt t="3247" x="6369050" y="1181100"/>
          <p14:tracePt t="3264" x="6400800" y="1295400"/>
          <p14:tracePt t="3264" x="6413500" y="1352550"/>
          <p14:tracePt t="3281" x="6438900" y="1479550"/>
          <p14:tracePt t="3297" x="6438900" y="1638300"/>
          <p14:tracePt t="3314" x="6394450" y="1784350"/>
          <p14:tracePt t="3331" x="6337300" y="1987550"/>
          <p14:tracePt t="3347" x="6311900" y="2228850"/>
          <p14:tracePt t="3364" x="6267450" y="2514600"/>
          <p14:tracePt t="3380" x="6242050" y="2806700"/>
          <p14:tracePt t="3397" x="6223000" y="3155950"/>
          <p14:tracePt t="3414" x="6223000" y="3460750"/>
          <p14:tracePt t="3430" x="6223000" y="3721100"/>
          <p14:tracePt t="3447" x="6223000" y="3962400"/>
          <p14:tracePt t="3464" x="6197600" y="4159250"/>
          <p14:tracePt t="3481" x="6159500" y="4362450"/>
          <p14:tracePt t="3497" x="6121400" y="4445000"/>
          <p14:tracePt t="3514" x="6089650" y="4514850"/>
          <p14:tracePt t="3530" x="6070600" y="4584700"/>
          <p14:tracePt t="3547" x="6038850" y="4654550"/>
          <p14:tracePt t="3564" x="6019800" y="4699000"/>
          <p14:tracePt t="3580" x="6019800" y="4718050"/>
          <p14:tracePt t="3597" x="6013450" y="4724400"/>
          <p14:tracePt t="3614" x="6000750" y="4724400"/>
          <p14:tracePt t="3630" x="5981700" y="4724400"/>
          <p14:tracePt t="3647" x="5937250" y="4711700"/>
          <p14:tracePt t="3664" x="5892800" y="4654550"/>
          <p14:tracePt t="3664" x="5854700" y="4610100"/>
          <p14:tracePt t="3681" x="5848350" y="4559300"/>
          <p14:tracePt t="3697" x="5848350" y="4552950"/>
          <p14:tracePt t="3714" x="5842000" y="4546600"/>
          <p14:tracePt t="3825" x="5842000" y="4565650"/>
          <p14:tracePt t="3833" x="5842000" y="4603750"/>
          <p14:tracePt t="3841" x="5842000" y="4641850"/>
          <p14:tracePt t="3849" x="5842000" y="4660900"/>
          <p14:tracePt t="3864" x="5842000" y="4699000"/>
          <p14:tracePt t="3865" x="5842000" y="4724400"/>
          <p14:tracePt t="3881" x="5848350" y="4806950"/>
          <p14:tracePt t="3897" x="5873750" y="4889500"/>
          <p14:tracePt t="3914" x="5937250" y="4997450"/>
          <p14:tracePt t="3930" x="5988050" y="5067300"/>
          <p14:tracePt t="3947" x="6038850" y="5156200"/>
          <p14:tracePt t="3964" x="6102350" y="5219700"/>
          <p14:tracePt t="3981" x="6140450" y="5276850"/>
          <p14:tracePt t="3997" x="6159500" y="5340350"/>
          <p14:tracePt t="4014" x="6172200" y="5384800"/>
          <p14:tracePt t="4031" x="6178550" y="5416550"/>
          <p14:tracePt t="4047" x="6178550" y="5448300"/>
          <p14:tracePt t="4064" x="6172200" y="5461000"/>
          <p14:tracePt t="4081" x="6064250" y="5461000"/>
          <p14:tracePt t="4097" x="5803900" y="5461000"/>
          <p14:tracePt t="4114" x="5327650" y="5346700"/>
          <p14:tracePt t="4131" x="4546600" y="4965700"/>
          <p14:tracePt t="4147" x="4025900" y="4521200"/>
          <p14:tracePt t="4164" x="3841750" y="4133850"/>
          <p14:tracePt t="4181" x="3867150" y="3975100"/>
          <p14:tracePt t="4197" x="4064000" y="3975100"/>
          <p14:tracePt t="4214" x="4171950" y="3975100"/>
          <p14:tracePt t="4231" x="4178300" y="3975100"/>
          <p14:tracePt t="4441" x="4210050" y="3975100"/>
          <p14:tracePt t="4449" x="4267200" y="3975100"/>
          <p14:tracePt t="4464" x="4292600" y="3975100"/>
          <p14:tracePt t="4481" x="4298950" y="3975100"/>
          <p14:tracePt t="4673" x="4305300" y="3975100"/>
          <p14:tracePt t="4705" x="4311650" y="3975100"/>
          <p14:tracePt t="4721" x="4330700" y="3981450"/>
          <p14:tracePt t="4737" x="4337050" y="3981450"/>
          <p14:tracePt t="4745" x="4343400" y="3987800"/>
          <p14:tracePt t="4761" x="4368800" y="4006850"/>
          <p14:tracePt t="4769" x="4381500" y="4013200"/>
          <p14:tracePt t="4781" x="4387850" y="4013200"/>
          <p14:tracePt t="4797" x="4451350" y="4057650"/>
          <p14:tracePt t="4814" x="4533900" y="4064000"/>
          <p14:tracePt t="4831" x="4737100" y="4121150"/>
          <p14:tracePt t="4847" x="4965700" y="4146550"/>
          <p14:tracePt t="4864" x="5213350" y="4203700"/>
          <p14:tracePt t="4865" x="5334000" y="4203700"/>
          <p14:tracePt t="4881" x="5581650" y="4254500"/>
          <p14:tracePt t="4898" x="5746750" y="4279900"/>
          <p14:tracePt t="4914" x="5816600" y="4311650"/>
          <p14:tracePt t="4931" x="5848350" y="4324350"/>
          <p14:tracePt t="4947" x="5886450" y="4356100"/>
          <p14:tracePt t="4964" x="5892800" y="4356100"/>
          <p14:tracePt t="4981" x="5905500" y="4368800"/>
          <p14:tracePt t="5001" x="5918200" y="4375150"/>
          <p14:tracePt t="5017" x="5918200" y="4381500"/>
          <p14:tracePt t="5033" x="5918200" y="4387850"/>
          <p14:tracePt t="5047" x="5918200" y="4400550"/>
          <p14:tracePt t="5064" x="5918200" y="4425950"/>
          <p14:tracePt t="5081" x="5905500" y="4470400"/>
          <p14:tracePt t="5097" x="5873750" y="4552950"/>
          <p14:tracePt t="5114" x="5848350" y="4648200"/>
          <p14:tracePt t="5131" x="5816600" y="4781550"/>
          <p14:tracePt t="5147" x="5816600" y="4889500"/>
          <p14:tracePt t="5164" x="5816600" y="4972050"/>
          <p14:tracePt t="5181" x="5816600" y="5016500"/>
          <p14:tracePt t="5197" x="5822950" y="5029200"/>
          <p14:tracePt t="5214" x="5835650" y="5035550"/>
          <p14:tracePt t="5231" x="5880100" y="5035550"/>
          <p14:tracePt t="5247" x="5905500" y="5035550"/>
          <p14:tracePt t="5264" x="5937250" y="5035550"/>
          <p14:tracePt t="5281" x="5962650" y="5035550"/>
          <p14:tracePt t="5297" x="5969000" y="5035550"/>
          <p14:tracePt t="5321" x="5975350" y="5035550"/>
          <p14:tracePt t="5337" x="5994400" y="5054600"/>
          <p14:tracePt t="5348" x="6000750" y="5054600"/>
          <p14:tracePt t="5364" x="6007100" y="5060950"/>
          <p14:tracePt t="5401" x="6007100" y="5067300"/>
          <p14:tracePt t="5409" x="6007100" y="5092700"/>
          <p14:tracePt t="5417" x="5994400" y="5111750"/>
          <p14:tracePt t="5431" x="5988050" y="5156200"/>
          <p14:tracePt t="5448" x="5937250" y="5194300"/>
          <p14:tracePt t="5464" x="5918200" y="5226050"/>
          <p14:tracePt t="5481" x="5918200" y="5245100"/>
          <p14:tracePt t="5498" x="5918200" y="5251450"/>
          <p14:tracePt t="5617" x="5918200" y="5257800"/>
          <p14:tracePt t="5625" x="5918200" y="5264150"/>
          <p14:tracePt t="5713" x="5911850" y="5270500"/>
          <p14:tracePt t="5721" x="5873750" y="5270500"/>
          <p14:tracePt t="5731" x="5835650" y="5270500"/>
          <p14:tracePt t="5748" x="5784850" y="5270500"/>
          <p14:tracePt t="5764" x="5727700" y="5270500"/>
          <p14:tracePt t="5781" x="5702300" y="5264150"/>
          <p14:tracePt t="5798" x="5683250" y="5226050"/>
          <p14:tracePt t="5814" x="5683250" y="5181600"/>
          <p14:tracePt t="5831" x="5683250" y="5162550"/>
          <p14:tracePt t="5848" x="5676900" y="5156200"/>
          <p14:tracePt t="5864" x="5676900" y="5143500"/>
          <p14:tracePt t="5881" x="5689600" y="5137150"/>
          <p14:tracePt t="5898" x="5715000" y="5137150"/>
          <p14:tracePt t="5914" x="5727700" y="5137150"/>
          <p14:tracePt t="5931" x="5753100" y="5149850"/>
          <p14:tracePt t="5948" x="5778500" y="5156200"/>
          <p14:tracePt t="5964" x="5797550" y="5156200"/>
          <p14:tracePt t="5981" x="5816600" y="5162550"/>
          <p14:tracePt t="5998" x="5835650" y="5162550"/>
          <p14:tracePt t="6014" x="5880100" y="5162550"/>
          <p14:tracePt t="6031" x="5937250" y="5162550"/>
          <p14:tracePt t="6048" x="6096000" y="5175250"/>
          <p14:tracePt t="6064" x="6337300" y="5207000"/>
          <p14:tracePt t="6081" x="6826250" y="5232400"/>
          <p14:tracePt t="6098" x="7207250" y="5232400"/>
          <p14:tracePt t="6114" x="7594600" y="5232400"/>
          <p14:tracePt t="6131" x="7867650" y="5232400"/>
          <p14:tracePt t="6148" x="7950200" y="5232400"/>
          <p14:tracePt t="6164" x="7956550" y="5232400"/>
          <p14:tracePt t="6217" x="7937500" y="5232400"/>
          <p14:tracePt t="6225" x="7912100" y="5232400"/>
          <p14:tracePt t="6233" x="7861300" y="5232400"/>
          <p14:tracePt t="6248" x="7810500" y="5232400"/>
          <p14:tracePt t="6264" x="7613650" y="5232400"/>
          <p14:tracePt t="6281" x="7219950" y="5232400"/>
          <p14:tracePt t="6298" x="6908800" y="5232400"/>
          <p14:tracePt t="6314" x="6648450" y="5232400"/>
          <p14:tracePt t="6331" x="6508750" y="5232400"/>
          <p14:tracePt t="6348" x="6438900" y="5219700"/>
          <p14:tracePt t="6364" x="6375400" y="5156200"/>
          <p14:tracePt t="6381" x="6350000" y="5111750"/>
          <p14:tracePt t="6398" x="6324600" y="5016500"/>
          <p14:tracePt t="6414" x="6324600" y="4921250"/>
          <p14:tracePt t="6431" x="6324600" y="4819650"/>
          <p14:tracePt t="6448" x="6292850" y="4737100"/>
          <p14:tracePt t="6464" x="6203950" y="4597400"/>
          <p14:tracePt t="6481" x="5994400" y="4375150"/>
          <p14:tracePt t="6498" x="5784850" y="4222750"/>
          <p14:tracePt t="6514" x="5530850" y="4064000"/>
          <p14:tracePt t="6531" x="5251450" y="3905250"/>
          <p14:tracePt t="6548" x="4965700" y="3790950"/>
          <p14:tracePt t="6564" x="4603750" y="3683000"/>
          <p14:tracePt t="6581" x="4146550" y="3600450"/>
          <p14:tracePt t="6598" x="3619500" y="3549650"/>
          <p14:tracePt t="6614" x="2971800" y="3530600"/>
          <p14:tracePt t="6631" x="2298700" y="3530600"/>
          <p14:tracePt t="6648" x="1714500" y="3562350"/>
          <p14:tracePt t="6665" x="1365250" y="3606800"/>
          <p14:tracePt t="6665" x="1276350" y="3632200"/>
          <p14:tracePt t="6681" x="1238250" y="3644900"/>
          <p14:tracePt t="6721" x="1238250" y="3663950"/>
          <p14:tracePt t="6729" x="1238250" y="3683000"/>
          <p14:tracePt t="6737" x="1238250" y="3689350"/>
          <p14:tracePt t="6748" x="1276350" y="3714750"/>
          <p14:tracePt t="6764" x="1524000" y="3759200"/>
          <p14:tracePt t="6781" x="2044700" y="3822700"/>
          <p14:tracePt t="6798" x="2787650" y="3822700"/>
          <p14:tracePt t="6814" x="3568700" y="3822700"/>
          <p14:tracePt t="6831" x="4006850" y="3784600"/>
          <p14:tracePt t="6848" x="4159250" y="3740150"/>
          <p14:tracePt t="6865" x="4159250" y="3727450"/>
          <p14:tracePt t="6881" x="4159250" y="3702050"/>
          <p14:tracePt t="6898" x="4159250" y="3683000"/>
          <p14:tracePt t="6915" x="4159250" y="3670300"/>
          <p14:tracePt t="6931" x="4140200" y="3651250"/>
          <p14:tracePt t="6948" x="4076700" y="3644900"/>
          <p14:tracePt t="6965" x="3956050" y="3632200"/>
          <p14:tracePt t="6981" x="3771900" y="3606800"/>
          <p14:tracePt t="6998" x="3530600" y="3606800"/>
          <p14:tracePt t="7015" x="3270250" y="3606800"/>
          <p14:tracePt t="7032" x="3060700" y="3606800"/>
          <p14:tracePt t="7048" x="2952750" y="3600450"/>
          <p14:tracePt t="7065" x="2882900" y="3587750"/>
          <p14:tracePt t="7081" x="2863850" y="3587750"/>
          <p14:tracePt t="7098" x="2838450" y="3587750"/>
          <p14:tracePt t="7115" x="2832100" y="3594100"/>
          <p14:tracePt t="7131" x="2863850" y="3632200"/>
          <p14:tracePt t="7148" x="2965450" y="3689350"/>
          <p14:tracePt t="7165" x="3086100" y="3759200"/>
          <p14:tracePt t="7181" x="3187700" y="3816350"/>
          <p14:tracePt t="7198" x="3238500" y="3848100"/>
          <p14:tracePt t="7215" x="3270250" y="3879850"/>
          <p14:tracePt t="7231" x="3308350" y="3917950"/>
          <p14:tracePt t="7248" x="3352800" y="3937000"/>
          <p14:tracePt t="7265" x="3448050" y="4000500"/>
          <p14:tracePt t="7282" x="3670300" y="4108450"/>
          <p14:tracePt t="7298" x="3873500" y="4159250"/>
          <p14:tracePt t="7315" x="4108450" y="4229100"/>
          <p14:tracePt t="7331" x="4368800" y="4286250"/>
          <p14:tracePt t="7348" x="4616450" y="4311650"/>
          <p14:tracePt t="7365" x="4813300" y="4324350"/>
          <p14:tracePt t="7381" x="4921250" y="4343400"/>
          <p14:tracePt t="7398" x="4933950" y="4343400"/>
          <p14:tracePt t="7474" x="4940300" y="4343400"/>
          <p14:tracePt t="7506" x="4946650" y="4349750"/>
          <p14:tracePt t="7514" x="4946650" y="4375150"/>
          <p14:tracePt t="7522" x="4946650" y="4406900"/>
          <p14:tracePt t="7531" x="4946650" y="4445000"/>
          <p14:tracePt t="7548" x="4946650" y="4616450"/>
          <p14:tracePt t="7565" x="4946650" y="4826000"/>
          <p14:tracePt t="7581" x="4946650" y="5016500"/>
          <p14:tracePt t="7598" x="4984750" y="5181600"/>
          <p14:tracePt t="7615" x="5041900" y="5302250"/>
          <p14:tracePt t="7631" x="5060950" y="5346700"/>
          <p14:tracePt t="7648" x="5067300" y="5353050"/>
          <p14:tracePt t="7730" x="5067300" y="5346700"/>
          <p14:tracePt t="7738" x="5067300" y="5295900"/>
          <p14:tracePt t="7748" x="5035550" y="5232400"/>
          <p14:tracePt t="7765" x="4883150" y="5010150"/>
          <p14:tracePt t="7781" x="4641850" y="4737100"/>
          <p14:tracePt t="7798" x="4432300" y="4527550"/>
          <p14:tracePt t="7815" x="4159250" y="4356100"/>
          <p14:tracePt t="7831" x="3905250" y="4241800"/>
          <p14:tracePt t="7848" x="3740150" y="4216400"/>
          <p14:tracePt t="7865" x="3657600" y="4191000"/>
          <p14:tracePt t="7881" x="3613150" y="4210050"/>
          <p14:tracePt t="7898" x="3613150" y="4235450"/>
          <p14:tracePt t="7915" x="3606800" y="4267200"/>
          <p14:tracePt t="7932" x="3606800" y="4298950"/>
          <p14:tracePt t="7948" x="3606800" y="4318000"/>
          <p14:tracePt t="7965" x="3606800" y="4330700"/>
          <p14:tracePt t="7982" x="3721100" y="4375150"/>
          <p14:tracePt t="7998" x="3917950" y="4375150"/>
          <p14:tracePt t="8015" x="4279900" y="4375150"/>
          <p14:tracePt t="8032" x="4743450" y="4375150"/>
          <p14:tracePt t="8048" x="5194300" y="4356100"/>
          <p14:tracePt t="8065" x="5441950" y="4324350"/>
          <p14:tracePt t="8066" x="5480050" y="4324350"/>
          <p14:tracePt t="8122" x="5486400" y="4318000"/>
          <p14:tracePt t="8146" x="5473700" y="4318000"/>
          <p14:tracePt t="8154" x="5422900" y="4318000"/>
          <p14:tracePt t="8165" x="5372100" y="4318000"/>
          <p14:tracePt t="8181" x="5181600" y="4318000"/>
          <p14:tracePt t="8198" x="4933950" y="4318000"/>
          <p14:tracePt t="8215" x="4679950" y="4318000"/>
          <p14:tracePt t="8232" x="4451350" y="4318000"/>
          <p14:tracePt t="8248" x="4273550" y="4318000"/>
          <p14:tracePt t="8265" x="4203700" y="4318000"/>
          <p14:tracePt t="8282" x="4178300" y="4318000"/>
          <p14:tracePt t="8330" x="4210050" y="4318000"/>
          <p14:tracePt t="8338" x="4260850" y="4318000"/>
          <p14:tracePt t="8348" x="4337050" y="4324350"/>
          <p14:tracePt t="8365" x="4495800" y="4324350"/>
          <p14:tracePt t="8382" x="4635500" y="4324350"/>
          <p14:tracePt t="8398" x="4667250" y="4324350"/>
          <p14:tracePt t="8442" x="4667250" y="4330700"/>
          <p14:tracePt t="8450" x="4667250" y="4349750"/>
          <p14:tracePt t="8458" x="4660900" y="4356100"/>
          <p14:tracePt t="8466" x="4641850" y="4394200"/>
          <p14:tracePt t="8482" x="4603750" y="4464050"/>
          <p14:tracePt t="8498" x="4552950" y="4578350"/>
          <p14:tracePt t="8515" x="4521200" y="4679950"/>
          <p14:tracePt t="8532" x="4508500" y="4775200"/>
          <p14:tracePt t="8548" x="4508500" y="4832350"/>
          <p14:tracePt t="8565" x="4521200" y="4876800"/>
          <p14:tracePt t="8582" x="4546600" y="4902200"/>
          <p14:tracePt t="8598" x="4578350" y="4902200"/>
          <p14:tracePt t="8615" x="4641850" y="4902200"/>
          <p14:tracePt t="8632" x="4699000" y="4902200"/>
          <p14:tracePt t="8648" x="4768850" y="4902200"/>
          <p14:tracePt t="8665" x="4876800" y="4876800"/>
          <p14:tracePt t="8682" x="5016500" y="4845050"/>
          <p14:tracePt t="8698" x="5060950" y="4826000"/>
          <p14:tracePt t="8715" x="5080000" y="4819650"/>
          <p14:tracePt t="8732" x="5080000" y="4813300"/>
          <p14:tracePt t="8748" x="5080000" y="4806950"/>
          <p14:tracePt t="8765" x="5073650" y="4762500"/>
          <p14:tracePt t="8782" x="5048250" y="4718050"/>
          <p14:tracePt t="8798" x="4997450" y="4654550"/>
          <p14:tracePt t="8815" x="4908550" y="4578350"/>
          <p14:tracePt t="8832" x="4832350" y="4514850"/>
          <p14:tracePt t="8848" x="4730750" y="4470400"/>
          <p14:tracePt t="8865" x="4635500" y="4438650"/>
          <p14:tracePt t="8882" x="4527550" y="4406900"/>
          <p14:tracePt t="8898" x="4514850" y="4406900"/>
          <p14:tracePt t="8915" x="4489450" y="4406900"/>
          <p14:tracePt t="8932" x="4483100" y="4406900"/>
          <p14:tracePt t="8994" x="4495800" y="4406900"/>
          <p14:tracePt t="9002" x="4546600" y="4406900"/>
          <p14:tracePt t="9010" x="4648200" y="4406900"/>
          <p14:tracePt t="9032" x="4895850" y="4375150"/>
          <p14:tracePt t="9048" x="5219700" y="4375150"/>
          <p14:tracePt t="9065" x="5581650" y="4375150"/>
          <p14:tracePt t="9082" x="6013450" y="4375150"/>
          <p14:tracePt t="9099" x="6178550" y="4406900"/>
          <p14:tracePt t="9115" x="6216650" y="4425950"/>
          <p14:tracePt t="9132" x="6216650" y="4451350"/>
          <p14:tracePt t="9148" x="6203950" y="4483100"/>
          <p14:tracePt t="9165" x="6178550" y="4495800"/>
          <p14:tracePt t="9182" x="6108700" y="4527550"/>
          <p14:tracePt t="9198" x="6045200" y="4540250"/>
          <p14:tracePt t="9215" x="5880100" y="4565650"/>
          <p14:tracePt t="9232" x="5664200" y="4629150"/>
          <p14:tracePt t="9248" x="5353050" y="4673600"/>
          <p14:tracePt t="9265" x="5016500" y="4762500"/>
          <p14:tracePt t="9282" x="4667250" y="4940300"/>
          <p14:tracePt t="9298" x="4565650" y="5048250"/>
          <p14:tracePt t="9315" x="4540250" y="5181600"/>
          <p14:tracePt t="9332" x="4552950" y="5257800"/>
          <p14:tracePt t="9348" x="4679950" y="5384800"/>
          <p14:tracePt t="9365" x="4889500" y="5480050"/>
          <p14:tracePt t="9382" x="5168900" y="5556250"/>
          <p14:tracePt t="9398" x="5530850" y="5594350"/>
          <p14:tracePt t="9415" x="5956300" y="5594350"/>
          <p14:tracePt t="9432" x="6337300" y="5594350"/>
          <p14:tracePt t="9448" x="6680200" y="5588000"/>
          <p14:tracePt t="9465" x="6864350" y="5537200"/>
          <p14:tracePt t="9482" x="6902450" y="5492750"/>
          <p14:tracePt t="9498" x="6902450" y="5448300"/>
          <p14:tracePt t="9515" x="6883400" y="5403850"/>
          <p14:tracePt t="9532" x="6794500" y="5314950"/>
          <p14:tracePt t="9549" x="6610350" y="5238750"/>
          <p14:tracePt t="9565" x="6254750" y="5099050"/>
          <p14:tracePt t="9582" x="5632450" y="4857750"/>
          <p14:tracePt t="9599" x="4997450" y="4679950"/>
          <p14:tracePt t="9615" x="4425950" y="4508500"/>
          <p14:tracePt t="9632" x="4070350" y="4400550"/>
          <p14:tracePt t="9648" x="3917950" y="4311650"/>
          <p14:tracePt t="9665" x="3886200" y="4241800"/>
          <p14:tracePt t="9682" x="3981450" y="4019550"/>
          <p14:tracePt t="9698" x="4260850" y="3816350"/>
          <p14:tracePt t="9715" x="4718050" y="3663950"/>
          <p14:tracePt t="9732" x="5353050" y="3587750"/>
          <p14:tracePt t="9748" x="5918200" y="3511550"/>
          <p14:tracePt t="9765" x="6286500" y="3511550"/>
          <p14:tracePt t="9782" x="6445250" y="3511550"/>
          <p14:tracePt t="9799" x="6464300" y="3511550"/>
          <p14:tracePt t="9866" x="6457950" y="3511550"/>
          <p14:tracePt t="9874" x="6426200" y="3511550"/>
          <p14:tracePt t="9882" x="6400800" y="3511550"/>
          <p14:tracePt t="9899" x="6330950" y="3511550"/>
          <p14:tracePt t="9915" x="6267450" y="3511550"/>
          <p14:tracePt t="9932" x="6172200" y="3511550"/>
          <p14:tracePt t="9949" x="6108700" y="3524250"/>
          <p14:tracePt t="9965" x="6026150" y="3568700"/>
          <p14:tracePt t="9982" x="5956300" y="3613150"/>
          <p14:tracePt t="9999" x="5949950" y="3625850"/>
          <p14:tracePt t="10015" x="5949950" y="3651250"/>
          <p14:tracePt t="10032" x="5949950" y="3657600"/>
          <p14:tracePt t="10049" x="5949950" y="3663950"/>
          <p14:tracePt t="10065" x="6057900" y="3663950"/>
          <p14:tracePt t="10066" x="6127750" y="3663950"/>
          <p14:tracePt t="10082" x="6356350" y="3644900"/>
          <p14:tracePt t="10099" x="6667500" y="3600450"/>
          <p14:tracePt t="10115" x="6953250" y="3543300"/>
          <p14:tracePt t="10132" x="7200900" y="3473450"/>
          <p14:tracePt t="10149" x="7315200" y="3435350"/>
          <p14:tracePt t="10165" x="7366000" y="3416300"/>
          <p14:tracePt t="10182" x="7372350" y="3409950"/>
          <p14:tracePt t="10266" x="7353300" y="3403600"/>
          <p14:tracePt t="10274" x="7346950" y="3397250"/>
          <p14:tracePt t="10282" x="7308850" y="3397250"/>
          <p14:tracePt t="10299" x="7239000" y="3384550"/>
          <p14:tracePt t="10315" x="7175500" y="3384550"/>
          <p14:tracePt t="10332" x="7131050" y="3378200"/>
          <p14:tracePt t="10349" x="7118350" y="3378200"/>
          <p14:tracePt t="10365" x="7112000" y="3365500"/>
          <p14:tracePt t="10530" x="7112000" y="3371850"/>
          <p14:tracePt t="10538" x="7112000" y="3384550"/>
          <p14:tracePt t="10549" x="7112000" y="3390900"/>
          <p14:tracePt t="10565" x="7112000" y="3435350"/>
          <p14:tracePt t="10582" x="7112000" y="3454400"/>
          <p14:tracePt t="10599" x="7112000" y="3479800"/>
          <p14:tracePt t="10616" x="7105650" y="3498850"/>
          <p14:tracePt t="10632" x="7086600" y="3524250"/>
          <p14:tracePt t="10649" x="7054850" y="3549650"/>
          <p14:tracePt t="10666" x="7035800" y="3556000"/>
          <p14:tracePt t="10682" x="6972300" y="3606800"/>
          <p14:tracePt t="10699" x="6940550" y="3638550"/>
          <p14:tracePt t="10715" x="6889750" y="3676650"/>
          <p14:tracePt t="10732" x="6845300" y="3714750"/>
          <p14:tracePt t="10749" x="6769100" y="3790950"/>
          <p14:tracePt t="10765" x="6711950" y="3816350"/>
          <p14:tracePt t="10782" x="6642100" y="3848100"/>
          <p14:tracePt t="10799" x="6604000" y="3860800"/>
          <p14:tracePt t="10815" x="6565900" y="3860800"/>
          <p14:tracePt t="10832" x="6502400" y="3860800"/>
          <p14:tracePt t="10849" x="6381750" y="3860800"/>
          <p14:tracePt t="10865" x="6223000" y="3860800"/>
          <p14:tracePt t="10882" x="5969000" y="3816350"/>
          <p14:tracePt t="10899" x="5759450" y="3765550"/>
          <p14:tracePt t="10915" x="5562600" y="3733800"/>
          <p14:tracePt t="10932" x="5480050" y="3733800"/>
          <p14:tracePt t="10949" x="5429250" y="3733800"/>
          <p14:tracePt t="10965" x="5391150" y="3733800"/>
          <p14:tracePt t="10982" x="5346700" y="3740150"/>
          <p14:tracePt t="10999" x="5270500" y="3835400"/>
          <p14:tracePt t="11015" x="5194300" y="3987800"/>
          <p14:tracePt t="11032" x="5092700" y="4203700"/>
          <p14:tracePt t="11049" x="5010150" y="4457700"/>
          <p14:tracePt t="11065" x="4940300" y="4743450"/>
          <p14:tracePt t="11082" x="4940300" y="5054600"/>
          <p14:tracePt t="11099" x="4959350" y="5168900"/>
          <p14:tracePt t="11116" x="5022850" y="5257800"/>
          <p14:tracePt t="11132" x="5105400" y="5295900"/>
          <p14:tracePt t="11149" x="5124450" y="5314950"/>
          <p14:tracePt t="11166" x="5137150" y="5314950"/>
          <p14:tracePt t="11182" x="5143500" y="5314950"/>
          <p14:tracePt t="11210" x="5149850" y="5314950"/>
          <p14:tracePt t="11227" x="5162550" y="5314950"/>
          <p14:tracePt t="11243" x="5168900" y="5295900"/>
          <p14:tracePt t="11259" x="5181600" y="5257800"/>
          <p14:tracePt t="11267" x="5187950" y="5251450"/>
          <p14:tracePt t="11282" x="5194300" y="5207000"/>
          <p14:tracePt t="11299" x="5194300" y="5118100"/>
          <p14:tracePt t="11316" x="5194300" y="5035550"/>
          <p14:tracePt t="11332" x="5187950" y="4984750"/>
          <p14:tracePt t="11349" x="5175250" y="4946650"/>
          <p14:tracePt t="11366" x="5168900" y="4933950"/>
          <p14:tracePt t="11382" x="5156200" y="4921250"/>
          <p14:tracePt t="11399" x="5149850" y="4908550"/>
          <p14:tracePt t="11416" x="5143500" y="4902200"/>
          <p14:tracePt t="11432" x="5137150" y="4895850"/>
          <p14:tracePt t="11466" x="5118100" y="4889500"/>
          <p14:tracePt t="11483" x="5111750" y="4889500"/>
          <p14:tracePt t="11499" x="5105400" y="4889500"/>
          <p14:tracePt t="11515" x="5099050" y="4889500"/>
          <p14:tracePt t="11523" x="5092700" y="4895850"/>
          <p14:tracePt t="11532" x="5092700" y="4914900"/>
          <p14:tracePt t="11549" x="5092700" y="4978400"/>
          <p14:tracePt t="11566" x="5092700" y="5048250"/>
          <p14:tracePt t="11582" x="5149850" y="5118100"/>
          <p14:tracePt t="11599" x="5200650" y="5181600"/>
          <p14:tracePt t="11616" x="5270500" y="5207000"/>
          <p14:tracePt t="11632" x="5365750" y="5245100"/>
          <p14:tracePt t="11649" x="5448300" y="5251450"/>
          <p14:tracePt t="11666" x="5556250" y="5264150"/>
          <p14:tracePt t="11682" x="5670550" y="5270500"/>
          <p14:tracePt t="11699" x="5715000" y="5270500"/>
          <p14:tracePt t="11716" x="5734050" y="5270500"/>
          <p14:tracePt t="11732" x="5740400" y="5270500"/>
          <p14:tracePt t="11749" x="5746750" y="5257800"/>
          <p14:tracePt t="11766" x="5765800" y="5200650"/>
          <p14:tracePt t="11782" x="5765800" y="5105400"/>
          <p14:tracePt t="11799" x="5765800" y="5003800"/>
          <p14:tracePt t="11816" x="5708650" y="4851400"/>
          <p14:tracePt t="11832" x="5613400" y="4667250"/>
          <p14:tracePt t="11849" x="5492750" y="4457700"/>
          <p14:tracePt t="11866" x="5397500" y="4286250"/>
          <p14:tracePt t="11882" x="5289550" y="4089400"/>
          <p14:tracePt t="11899" x="5245100" y="4013200"/>
          <p14:tracePt t="11916" x="5226050" y="3962400"/>
          <p14:tracePt t="11932" x="5219700" y="3930650"/>
          <p14:tracePt t="11949" x="5213350" y="3924300"/>
          <p14:tracePt t="12011" x="5194300" y="3930650"/>
          <p14:tracePt t="12123" x="5194300" y="3943350"/>
          <p14:tracePt t="12131" x="5194300" y="3949700"/>
          <p14:tracePt t="12139" x="5213350" y="3975100"/>
          <p14:tracePt t="12149" x="5219700" y="3981450"/>
          <p14:tracePt t="12166" x="5251450" y="4038600"/>
          <p14:tracePt t="12182" x="5270500" y="4070350"/>
          <p14:tracePt t="12199" x="5276850" y="4127500"/>
          <p14:tracePt t="12216" x="5276850" y="4210050"/>
          <p14:tracePt t="12233" x="5276850" y="4311650"/>
          <p14:tracePt t="12249" x="5276850" y="4438650"/>
          <p14:tracePt t="12266" x="5245100" y="4635500"/>
          <p14:tracePt t="12267" x="5232400" y="4737100"/>
          <p14:tracePt t="12283" x="5162550" y="4921250"/>
          <p14:tracePt t="12299" x="5111750" y="5092700"/>
          <p14:tracePt t="12316" x="5092700" y="5187950"/>
          <p14:tracePt t="12333" x="5092700" y="5245100"/>
          <p14:tracePt t="12349" x="5092700" y="5264150"/>
          <p14:tracePt t="12366" x="5092700" y="5270500"/>
          <p14:tracePt t="12382" x="5086350" y="5283200"/>
          <p14:tracePt t="12419" x="5080000" y="5289550"/>
          <p14:tracePt t="12475" x="5111750" y="5276850"/>
          <p14:tracePt t="12483" x="5124450" y="5270500"/>
          <p14:tracePt t="12499" x="5162550" y="5251450"/>
          <p14:tracePt t="12516" x="5181600" y="5238750"/>
          <p14:tracePt t="12532" x="5187950" y="5226050"/>
          <p14:tracePt t="12549" x="5194300" y="5219700"/>
          <p14:tracePt t="12635" x="5194300" y="5213350"/>
          <p14:tracePt t="12651" x="5187950" y="5213350"/>
          <p14:tracePt t="12659" x="5181600" y="5213350"/>
          <p14:tracePt t="12667" x="5156200" y="5194300"/>
          <p14:tracePt t="12683" x="5143500" y="5194300"/>
          <p14:tracePt t="12699" x="5111750" y="5187950"/>
          <p14:tracePt t="12716" x="5029200" y="5187950"/>
          <p14:tracePt t="12733" x="4832350" y="5194300"/>
          <p14:tracePt t="12749" x="4514850" y="5283200"/>
          <p14:tracePt t="12766" x="4127500" y="5391150"/>
          <p14:tracePt t="12783" x="3790950" y="5492750"/>
          <p14:tracePt t="12799" x="3536950" y="5562600"/>
          <p14:tracePt t="12816" x="3454400" y="5588000"/>
          <p14:tracePt t="12833" x="3435350" y="5594350"/>
          <p14:tracePt t="12851" x="3435350" y="5575300"/>
          <p14:tracePt t="12866" x="3448050" y="5543550"/>
          <p14:tracePt t="12883" x="3568700" y="5378450"/>
          <p14:tracePt t="12899" x="3657600" y="5257800"/>
          <p14:tracePt t="12916" x="3702050" y="5156200"/>
          <p14:tracePt t="12933" x="3727450" y="5041900"/>
          <p14:tracePt t="12949" x="3746500" y="4914900"/>
          <p14:tracePt t="12966" x="3746500" y="4787900"/>
          <p14:tracePt t="12983" x="3746500" y="4699000"/>
          <p14:tracePt t="12999" x="3746500" y="4591050"/>
          <p14:tracePt t="13016" x="3746500" y="4495800"/>
          <p14:tracePt t="13033" x="3746500" y="4438650"/>
          <p14:tracePt t="13049" x="3721100" y="4362450"/>
          <p14:tracePt t="13066" x="3695700" y="4292600"/>
          <p14:tracePt t="13083" x="3676650" y="4216400"/>
          <p14:tracePt t="13099" x="3657600" y="4146550"/>
          <p14:tracePt t="13116" x="3638550" y="4076700"/>
          <p14:tracePt t="13133" x="3625850" y="4032250"/>
          <p14:tracePt t="13149" x="3606800" y="3962400"/>
          <p14:tracePt t="13166" x="3594100" y="3924300"/>
          <p14:tracePt t="13183" x="3587750" y="3905250"/>
          <p14:tracePt t="13199" x="3575050" y="3873500"/>
          <p14:tracePt t="13216" x="3575050" y="3867150"/>
          <p14:tracePt t="13233" x="3562350" y="3835400"/>
          <p14:tracePt t="13267" x="3556000" y="3816350"/>
          <p14:tracePt t="13283" x="3556000" y="3810000"/>
          <p14:tracePt t="13291" x="3556000" y="3803650"/>
          <p14:tracePt t="13299" x="3543300" y="3790950"/>
          <p14:tracePt t="13316" x="3536950" y="3771900"/>
          <p14:tracePt t="13333" x="3536950" y="3765550"/>
          <p14:tracePt t="13349" x="3524250" y="3746500"/>
          <p14:tracePt t="13366" x="3511550" y="3721100"/>
          <p14:tracePt t="13383" x="3511550" y="3708400"/>
          <p14:tracePt t="13399" x="3505200" y="3683000"/>
          <p14:tracePt t="13416" x="3505200" y="3676650"/>
          <p14:tracePt t="13433" x="3505200" y="3670300"/>
          <p14:tracePt t="13467" x="3498850" y="3657600"/>
          <p14:tracePt t="13499" x="3498850" y="3651250"/>
          <p14:tracePt t="13507" x="3498850" y="3644900"/>
          <p14:tracePt t="13516" x="3498850" y="3638550"/>
          <p14:tracePt t="13533" x="3524250" y="3619500"/>
          <p14:tracePt t="13549" x="3556000" y="3594100"/>
          <p14:tracePt t="13675" x="3568700" y="3594100"/>
          <p14:tracePt t="13707" x="3562350" y="3600450"/>
          <p14:tracePt t="13795" x="3556000" y="3600450"/>
          <p14:tracePt t="13819" x="3556000" y="3594100"/>
          <p14:tracePt t="13827" x="3556000" y="3587750"/>
          <p14:tracePt t="13835" x="3549650" y="3581400"/>
          <p14:tracePt t="13850" x="3549650" y="3575050"/>
          <p14:tracePt t="13867" x="3549650" y="3562350"/>
          <p14:tracePt t="14443" x="3543300" y="3556000"/>
          <p14:tracePt t="14459" x="3524250" y="3568700"/>
          <p14:tracePt t="14467" x="3517900" y="3568700"/>
          <p14:tracePt t="14483" x="3492500" y="3581400"/>
          <p14:tracePt t="14500" x="3467100" y="3606800"/>
          <p14:tracePt t="14516" x="3441700" y="3651250"/>
          <p14:tracePt t="14533" x="3441700" y="3683000"/>
          <p14:tracePt t="14550" x="3435350" y="3727450"/>
          <p14:tracePt t="14566" x="3435350" y="3746500"/>
          <p14:tracePt t="14583" x="3435350" y="3784600"/>
          <p14:tracePt t="14600" x="3435350" y="3816350"/>
          <p14:tracePt t="14616" x="3435350" y="3829050"/>
          <p14:tracePt t="14633" x="3435350" y="3854450"/>
          <p14:tracePt t="14650" x="3435350" y="3886200"/>
          <p14:tracePt t="14666" x="3435350" y="3892550"/>
          <p14:tracePt t="14683" x="3448050" y="3911600"/>
          <p14:tracePt t="14700" x="3467100" y="3911600"/>
          <p14:tracePt t="14716" x="3473450" y="3911600"/>
          <p14:tracePt t="14733" x="3479800" y="3917950"/>
          <p14:tracePt t="14811" x="3486150" y="3898900"/>
          <p14:tracePt t="14819" x="3486150" y="3892550"/>
          <p14:tracePt t="14833" x="3486150" y="3886200"/>
          <p14:tracePt t="14857" x="3486150" y="3822700"/>
          <p14:tracePt t="14866" x="3486150" y="3816350"/>
          <p14:tracePt t="14883" x="3486150" y="3810000"/>
          <p14:tracePt t="14963" x="3479800" y="3822700"/>
          <p14:tracePt t="14971" x="3473450" y="3829050"/>
          <p14:tracePt t="14983" x="3460750" y="3854450"/>
          <p14:tracePt t="15000" x="3435350" y="3911600"/>
          <p14:tracePt t="15016" x="3409950" y="3994150"/>
          <p14:tracePt t="15033" x="3409950" y="4076700"/>
          <p14:tracePt t="15050" x="3435350" y="4229100"/>
          <p14:tracePt t="15066" x="3549650" y="4387850"/>
          <p14:tracePt t="15083" x="3994150" y="4654550"/>
          <p14:tracePt t="15100" x="4330700" y="4762500"/>
          <p14:tracePt t="15116" x="4457700" y="4775200"/>
          <p14:tracePt t="15133" x="4483100" y="4775200"/>
          <p14:tracePt t="15164" x="4489450" y="4762500"/>
          <p14:tracePt t="15171" x="4489450" y="4756150"/>
          <p14:tracePt t="15183" x="4489450" y="4749800"/>
          <p14:tracePt t="15200" x="4483100" y="4718050"/>
          <p14:tracePt t="15216" x="4464050" y="4654550"/>
          <p14:tracePt t="15233" x="4432300" y="4552950"/>
          <p14:tracePt t="15250" x="4381500" y="4406900"/>
          <p14:tracePt t="15266" x="4356100" y="4260850"/>
          <p14:tracePt t="15283" x="4298950" y="3987800"/>
          <p14:tracePt t="15300" x="4248150" y="3822700"/>
          <p14:tracePt t="15317" x="4229100" y="3708400"/>
          <p14:tracePt t="15333" x="4229100" y="3644900"/>
          <p14:tracePt t="15350" x="4229100" y="3600450"/>
          <p14:tracePt t="15367" x="4229100" y="3562350"/>
          <p14:tracePt t="15383" x="4229100" y="3556000"/>
          <p14:tracePt t="15400" x="4229100" y="3549650"/>
          <p14:tracePt t="15460" x="4235450" y="3543300"/>
          <p14:tracePt t="15500" x="4241800" y="3536950"/>
          <p14:tracePt t="15515" x="4241800" y="3524250"/>
          <p14:tracePt t="15531" x="4254500" y="3511550"/>
          <p14:tracePt t="15580" x="4254500" y="3492500"/>
          <p14:tracePt t="15700" x="4248150" y="3492500"/>
          <p14:tracePt t="15707" x="4241800" y="3492500"/>
          <p14:tracePt t="15723" x="4235450" y="3505200"/>
          <p14:tracePt t="15740" x="4229100" y="3505200"/>
          <p14:tracePt t="16036" x="4210050" y="3517900"/>
          <p14:tracePt t="16060" x="4203700" y="3524250"/>
          <p14:tracePt t="16100" x="4197350" y="3536950"/>
          <p14:tracePt t="16116" x="4197350" y="3549650"/>
          <p14:tracePt t="16124" x="4197350" y="3556000"/>
          <p14:tracePt t="16133" x="4197350" y="3562350"/>
          <p14:tracePt t="16150" x="4197350" y="3581400"/>
          <p14:tracePt t="16167" x="4197350" y="3600450"/>
          <p14:tracePt t="16188" x="4197350" y="3613150"/>
          <p14:tracePt t="16380" x="4191000" y="3619500"/>
          <p14:tracePt t="16916" x="4171950" y="3619500"/>
          <p14:tracePt t="16932" x="4165600" y="3619500"/>
          <p14:tracePt t="17052" x="4159250" y="3619500"/>
          <p14:tracePt t="17060" x="4152900" y="3625850"/>
          <p14:tracePt t="17068" x="4146550" y="3632200"/>
          <p14:tracePt t="17084" x="4133850" y="3638550"/>
          <p14:tracePt t="17100" x="4127500" y="3644900"/>
          <p14:tracePt t="17117" x="4121150" y="3657600"/>
          <p14:tracePt t="17134" x="4114800" y="3663950"/>
          <p14:tracePt t="17150" x="4108450" y="3670300"/>
          <p14:tracePt t="17252" x="4108450" y="3676650"/>
          <p14:tracePt t="17260" x="4114800" y="3676650"/>
          <p14:tracePt t="17268" x="4121150" y="3670300"/>
          <p14:tracePt t="17284" x="4140200" y="3651250"/>
          <p14:tracePt t="17300" x="4159250" y="3632200"/>
          <p14:tracePt t="17317" x="4178300" y="3613150"/>
          <p14:tracePt t="17334" x="4191000" y="3594100"/>
          <p14:tracePt t="17350" x="4203700" y="3581400"/>
          <p14:tracePt t="17367" x="4216400" y="3568700"/>
          <p14:tracePt t="17384" x="4241800" y="3530600"/>
          <p14:tracePt t="17400" x="4273550" y="3492500"/>
          <p14:tracePt t="17417" x="4292600" y="3460750"/>
          <p14:tracePt t="17434" x="4298950" y="3454400"/>
          <p14:tracePt t="17450" x="4298950" y="3435350"/>
          <p14:tracePt t="17467" x="4305300" y="3416300"/>
          <p14:tracePt t="17564" x="4292600" y="3416300"/>
          <p14:tracePt t="17572" x="4248150" y="3422650"/>
          <p14:tracePt t="17584" x="4229100" y="3441700"/>
          <p14:tracePt t="17600" x="4171950" y="3492500"/>
          <p14:tracePt t="17617" x="4133850" y="3530600"/>
          <p14:tracePt t="17648" x="4108450" y="3581400"/>
          <p14:tracePt t="17788" x="4108450" y="3587750"/>
          <p14:tracePt t="17812" x="4114800" y="3587750"/>
          <p14:tracePt t="17820" x="4127500" y="3587750"/>
          <p14:tracePt t="17828" x="4140200" y="3587750"/>
          <p14:tracePt t="17836" x="4152900" y="3587750"/>
          <p14:tracePt t="17850" x="4159250" y="3581400"/>
          <p14:tracePt t="17867" x="4184650" y="3556000"/>
          <p14:tracePt t="17884" x="4222750" y="3492500"/>
          <p14:tracePt t="17900" x="4248150" y="3435350"/>
          <p14:tracePt t="17917" x="4267200" y="3403600"/>
          <p14:tracePt t="17934" x="4273550" y="3359150"/>
          <p14:tracePt t="17950" x="4273550" y="3333750"/>
          <p14:tracePt t="17967" x="4286250" y="3295650"/>
          <p14:tracePt t="17984" x="4292600" y="3238500"/>
          <p14:tracePt t="18000" x="4311650" y="3181350"/>
          <p14:tracePt t="18017" x="4324350" y="3111500"/>
          <p14:tracePt t="18034" x="4330700" y="3054350"/>
          <p14:tracePt t="18051" x="4362450" y="2984500"/>
          <p14:tracePt t="18067" x="4381500" y="2921000"/>
          <p14:tracePt t="18069" x="4387850" y="2889250"/>
          <p14:tracePt t="18084" x="4419600" y="2844800"/>
          <p14:tracePt t="18100" x="4432300" y="2819400"/>
          <p14:tracePt t="18117" x="4451350" y="2781300"/>
          <p14:tracePt t="18134" x="4457700" y="2774950"/>
          <p14:tracePt t="18151" x="4470400" y="2743200"/>
          <p14:tracePt t="18167" x="4470400" y="2736850"/>
          <p14:tracePt t="18184" x="4470400" y="2711450"/>
          <p14:tracePt t="18201" x="4470400" y="2698750"/>
          <p14:tracePt t="18217" x="4470400" y="2673350"/>
          <p14:tracePt t="18234" x="4470400" y="2660650"/>
          <p14:tracePt t="18250" x="4470400" y="2641600"/>
          <p14:tracePt t="18267" x="4470400" y="2635250"/>
          <p14:tracePt t="18284" x="4470400" y="2628900"/>
          <p14:tracePt t="18492" x="4457700" y="2647950"/>
          <p14:tracePt t="18500" x="4445000" y="2673350"/>
          <p14:tracePt t="18517" x="4425950" y="2787650"/>
          <p14:tracePt t="18534" x="4406900" y="2901950"/>
          <p14:tracePt t="18551" x="4406900" y="3009900"/>
          <p14:tracePt t="18567" x="4406900" y="3098800"/>
          <p14:tracePt t="18584" x="4406900" y="3181350"/>
          <p14:tracePt t="18601" x="4406900" y="3270250"/>
          <p14:tracePt t="18617" x="4406900" y="3308350"/>
          <p14:tracePt t="18634" x="4406900" y="3321050"/>
          <p14:tracePt t="18651" x="4406900" y="3340100"/>
          <p14:tracePt t="18667" x="4406900" y="3346450"/>
          <p14:tracePt t="18684" x="4406900" y="3365500"/>
          <p14:tracePt t="18820" x="4406900" y="3359150"/>
          <p14:tracePt t="18828" x="4406900" y="3346450"/>
          <p14:tracePt t="18836" x="4406900" y="3308350"/>
          <p14:tracePt t="18851" x="4406900" y="3289300"/>
          <p14:tracePt t="18867" x="4413250" y="3225800"/>
          <p14:tracePt t="18884" x="4425950" y="3117850"/>
          <p14:tracePt t="18901" x="4445000" y="3048000"/>
          <p14:tracePt t="18917" x="4457700" y="2952750"/>
          <p14:tracePt t="18934" x="4464050" y="2844800"/>
          <p14:tracePt t="18951" x="4476750" y="2749550"/>
          <p14:tracePt t="18967" x="4495800" y="2686050"/>
          <p14:tracePt t="18984" x="4508500" y="2635250"/>
          <p14:tracePt t="19001" x="4514850" y="2584450"/>
          <p14:tracePt t="19017" x="4527550" y="2559050"/>
          <p14:tracePt t="19034" x="4540250" y="2552700"/>
          <p14:tracePt t="19084" x="4540250" y="2578100"/>
          <p14:tracePt t="19092" x="4540250" y="2616200"/>
          <p14:tracePt t="19101" x="4540250" y="2667000"/>
          <p14:tracePt t="19128" x="4521200" y="2882900"/>
          <p14:tracePt t="19134" x="4521200" y="2952750"/>
          <p14:tracePt t="19151" x="4591050" y="3105150"/>
          <p14:tracePt t="19168" x="4705350" y="3232150"/>
          <p14:tracePt t="19184" x="4800600" y="3302000"/>
          <p14:tracePt t="19201" x="4845050" y="3333750"/>
          <p14:tracePt t="19217" x="4851400" y="3333750"/>
          <p14:tracePt t="19234" x="4864100" y="3340100"/>
          <p14:tracePt t="19251" x="4876800" y="3346450"/>
          <p14:tracePt t="19267" x="4883150" y="3346450"/>
          <p14:tracePt t="19284" x="4914900" y="3352800"/>
          <p14:tracePt t="19524" x="4914900" y="3359150"/>
          <p14:tracePt t="19532" x="4914900" y="3365500"/>
          <p14:tracePt t="19540" x="4914900" y="3378200"/>
          <p14:tracePt t="19551" x="4914900" y="3390900"/>
          <p14:tracePt t="19567" x="4921250" y="3416300"/>
          <p14:tracePt t="19584" x="4927600" y="3435350"/>
          <p14:tracePt t="19601" x="4927600" y="3448050"/>
          <p14:tracePt t="19618" x="4927600" y="3467100"/>
          <p14:tracePt t="19634" x="4927600" y="3486150"/>
          <p14:tracePt t="19651" x="4914900" y="3505200"/>
          <p14:tracePt t="19668" x="4914900" y="3517900"/>
          <p14:tracePt t="19684" x="4914900" y="3530600"/>
          <p14:tracePt t="19701" x="4908550" y="3543300"/>
          <p14:tracePt t="19821" x="4908550" y="3524250"/>
          <p14:tracePt t="19828" x="4908550" y="3505200"/>
          <p14:tracePt t="19837" x="4908550" y="3492500"/>
          <p14:tracePt t="19851" x="4908550" y="3473450"/>
          <p14:tracePt t="19868" x="4921250" y="3460750"/>
          <p14:tracePt t="19884" x="4933950" y="3435350"/>
          <p14:tracePt t="19901" x="4933950" y="3429000"/>
          <p14:tracePt t="20349" x="4933950" y="3422650"/>
          <p14:tracePt t="20357" x="4927600" y="3422650"/>
          <p14:tracePt t="20368" x="4921250" y="3422650"/>
          <p14:tracePt t="20384" x="4908550" y="3422650"/>
          <p14:tracePt t="20401" x="4902200" y="3422650"/>
          <p14:tracePt t="20418" x="4876800" y="3422650"/>
          <p14:tracePt t="20434" x="4870450" y="3409950"/>
          <p14:tracePt t="20451" x="4864100" y="3409950"/>
          <p14:tracePt t="21877" x="4857750" y="3403600"/>
          <p14:tracePt t="21901" x="4857750" y="3397250"/>
          <p14:tracePt t="21909" x="4857750" y="3390900"/>
          <p14:tracePt t="21918" x="4857750" y="3384550"/>
          <p14:tracePt t="21935" x="4857750" y="3365500"/>
          <p14:tracePt t="21951" x="4857750" y="3352800"/>
          <p14:tracePt t="21968" x="4857750" y="3346450"/>
          <p14:tracePt t="21985" x="4857750" y="3327400"/>
          <p14:tracePt t="22021" x="4857750" y="3321050"/>
          <p14:tracePt t="22037" x="4857750" y="3314700"/>
          <p14:tracePt t="22061" x="4864100" y="3308350"/>
          <p14:tracePt t="22077" x="4870450" y="3308350"/>
          <p14:tracePt t="22085" x="4876800" y="3302000"/>
          <p14:tracePt t="22101" x="4889500" y="3302000"/>
          <p14:tracePt t="22109" x="4902200" y="3302000"/>
          <p14:tracePt t="22118" x="4908550" y="3302000"/>
          <p14:tracePt t="22135" x="4927600" y="3282950"/>
          <p14:tracePt t="22151" x="4959350" y="3282950"/>
          <p14:tracePt t="22168" x="4984750" y="3282950"/>
          <p14:tracePt t="22185" x="5003800" y="3295650"/>
          <p14:tracePt t="22201" x="5029200" y="3302000"/>
          <p14:tracePt t="22218" x="5035550" y="3308350"/>
          <p14:tracePt t="22333" x="5035550" y="3314700"/>
          <p14:tracePt t="22413" x="5029200" y="3314700"/>
          <p14:tracePt t="22477" x="5010150" y="3327400"/>
          <p14:tracePt t="22501" x="5003800" y="3333750"/>
          <p14:tracePt t="22509" x="4997450" y="3340100"/>
          <p14:tracePt t="22518" x="4991100" y="3346450"/>
          <p14:tracePt t="22535" x="4965700" y="3371850"/>
          <p14:tracePt t="22551" x="4953000" y="3384550"/>
          <p14:tracePt t="22568" x="4953000" y="3397250"/>
          <p14:tracePt t="22693" x="4953000" y="3403600"/>
          <p14:tracePt t="22701" x="4965700" y="3397250"/>
          <p14:tracePt t="22718" x="5080000" y="3365500"/>
          <p14:tracePt t="22735" x="5346700" y="3308350"/>
          <p14:tracePt t="22752" x="5645150" y="3295650"/>
          <p14:tracePt t="22768" x="5835650" y="3295650"/>
          <p14:tracePt t="22785" x="5899150" y="3270250"/>
          <p14:tracePt t="22802" x="5930900" y="3270250"/>
          <p14:tracePt t="22818" x="5975350" y="3308350"/>
          <p14:tracePt t="22835" x="6000750" y="3321050"/>
          <p14:tracePt t="22852" x="6026150" y="3346450"/>
          <p14:tracePt t="22868" x="6038850" y="3352800"/>
          <p14:tracePt t="22981" x="6045200" y="3365500"/>
          <p14:tracePt t="24574" x="6045200" y="3359150"/>
          <p14:tracePt t="24598" x="6045200" y="3352800"/>
          <p14:tracePt t="25302" x="6045200" y="3346450"/>
          <p14:tracePt t="25342" x="6057900" y="3340100"/>
          <p14:tracePt t="25382" x="6064250" y="3333750"/>
          <p14:tracePt t="25406" x="6064250" y="3327400"/>
          <p14:tracePt t="25422" x="6070600" y="3314700"/>
          <p14:tracePt t="25486" x="6070600" y="3308350"/>
          <p14:tracePt t="30535" x="6070600" y="3282950"/>
          <p14:tracePt t="30543" x="6089650" y="3257550"/>
          <p14:tracePt t="30553" x="6096000" y="3225800"/>
          <p14:tracePt t="30570" x="6108700" y="3181350"/>
          <p14:tracePt t="30587" x="6115050" y="3168650"/>
          <p14:tracePt t="30603" x="6115050" y="3149600"/>
          <p14:tracePt t="30679" x="6115050" y="3143250"/>
          <p14:tracePt t="31263" x="6115050" y="3136900"/>
          <p14:tracePt t="31271" x="6134100" y="3111500"/>
          <p14:tracePt t="31287" x="6140450" y="3041650"/>
          <p14:tracePt t="31343" x="6146800" y="3035300"/>
          <p14:tracePt t="31375" x="6146800" y="3028950"/>
          <p14:tracePt t="31391" x="6140450" y="30289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Some recent Comets</a:t>
            </a:r>
            <a:endParaRPr lang="en-CA" sz="4800" b="1" dirty="0"/>
          </a:p>
        </p:txBody>
      </p:sp>
      <p:pic>
        <p:nvPicPr>
          <p:cNvPr id="8" name="Picture 7"/>
          <p:cNvPicPr>
            <a:picLocks noChangeAspect="1"/>
          </p:cNvPicPr>
          <p:nvPr/>
        </p:nvPicPr>
        <p:blipFill>
          <a:blip r:embed="rId4"/>
          <a:stretch>
            <a:fillRect/>
          </a:stretch>
        </p:blipFill>
        <p:spPr>
          <a:xfrm>
            <a:off x="679634" y="1749822"/>
            <a:ext cx="7878212" cy="4122070"/>
          </a:xfrm>
          <a:prstGeom prst="rect">
            <a:avLst/>
          </a:prstGeom>
        </p:spPr>
      </p:pic>
      <p:sp>
        <p:nvSpPr>
          <p:cNvPr id="6" name="TextBox 5"/>
          <p:cNvSpPr txBox="1"/>
          <p:nvPr/>
        </p:nvSpPr>
        <p:spPr>
          <a:xfrm>
            <a:off x="2203938" y="6330462"/>
            <a:ext cx="4878900" cy="369332"/>
          </a:xfrm>
          <a:prstGeom prst="rect">
            <a:avLst/>
          </a:prstGeom>
          <a:noFill/>
        </p:spPr>
        <p:txBody>
          <a:bodyPr wrap="none" rtlCol="0">
            <a:spAutoFit/>
          </a:bodyPr>
          <a:lstStyle/>
          <a:p>
            <a:r>
              <a:rPr lang="en-CA" dirty="0" smtClean="0">
                <a:hlinkClick r:id="rId5"/>
              </a:rPr>
              <a:t>Halley’s comet </a:t>
            </a:r>
            <a:r>
              <a:rPr lang="en-CA" dirty="0" smtClean="0"/>
              <a:t>as imaged by Giotto probe in 1986</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06859319"/>
      </p:ext>
    </p:extLst>
  </p:cSld>
  <p:clrMapOvr>
    <a:masterClrMapping/>
  </p:clrMapOvr>
  <mc:AlternateContent xmlns:mc="http://schemas.openxmlformats.org/markup-compatibility/2006">
    <mc:Choice xmlns:p14="http://schemas.microsoft.com/office/powerpoint/2010/main" Requires="p14">
      <p:transition spd="slow" p14:dur="2000" advTm="66735"/>
    </mc:Choice>
    <mc:Fallback>
      <p:transition spd="slow" advTm="6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00" x="6134100" y="3028950"/>
          <p14:tracePt t="1208" x="6083300" y="3009900"/>
          <p14:tracePt t="1218" x="6070600" y="2990850"/>
          <p14:tracePt t="1234" x="6051550" y="2984500"/>
          <p14:tracePt t="1304" x="6045200" y="2984500"/>
          <p14:tracePt t="1320" x="6032500" y="2984500"/>
          <p14:tracePt t="1336" x="6026150" y="2984500"/>
          <p14:tracePt t="1344" x="6019800" y="2984500"/>
          <p14:tracePt t="1376" x="6013450" y="2984500"/>
          <p14:tracePt t="1384" x="6007100" y="2990850"/>
          <p14:tracePt t="1392" x="6007100" y="2997200"/>
          <p14:tracePt t="1401" x="6007100" y="3003550"/>
          <p14:tracePt t="1418" x="6007100" y="3028950"/>
          <p14:tracePt t="1434" x="6013450" y="3054350"/>
          <p14:tracePt t="1451" x="6057900" y="3079750"/>
          <p14:tracePt t="1468" x="6127750" y="3098800"/>
          <p14:tracePt t="1484" x="6210300" y="3130550"/>
          <p14:tracePt t="1501" x="6261100" y="3155950"/>
          <p14:tracePt t="1518" x="6286500" y="3187700"/>
          <p14:tracePt t="1534" x="6305550" y="3200400"/>
          <p14:tracePt t="1551" x="6330950" y="3219450"/>
          <p14:tracePt t="1568" x="6343650" y="3225800"/>
          <p14:tracePt t="1584" x="6350000" y="3232150"/>
          <p14:tracePt t="1608" x="6350000" y="3244850"/>
          <p14:tracePt t="1617" x="6356350" y="3263900"/>
          <p14:tracePt t="1634" x="6356350" y="3289300"/>
          <p14:tracePt t="1651" x="6356350" y="3333750"/>
          <p14:tracePt t="1667" x="6356350" y="3378200"/>
          <p14:tracePt t="1684" x="6356350" y="3435350"/>
          <p14:tracePt t="1701" x="6273800" y="3511550"/>
          <p14:tracePt t="1717" x="6089650" y="3632200"/>
          <p14:tracePt t="1734" x="5784850" y="3765550"/>
          <p14:tracePt t="1751" x="5372100" y="3790950"/>
          <p14:tracePt t="1768" x="4622800" y="3790950"/>
          <p14:tracePt t="1784" x="4127500" y="3657600"/>
          <p14:tracePt t="1801" x="3759200" y="3467100"/>
          <p14:tracePt t="1818" x="3517900" y="3308350"/>
          <p14:tracePt t="1834" x="3371850" y="3149600"/>
          <p14:tracePt t="1851" x="3251200" y="2990850"/>
          <p14:tracePt t="1868" x="3181350" y="2889250"/>
          <p14:tracePt t="1884" x="3162300" y="2838450"/>
          <p14:tracePt t="1901" x="3162300" y="2813050"/>
          <p14:tracePt t="1918" x="3162300" y="2806700"/>
          <p14:tracePt t="1934" x="3162300" y="2800350"/>
          <p14:tracePt t="1951" x="3194050" y="2774950"/>
          <p14:tracePt t="1968" x="3282950" y="2724150"/>
          <p14:tracePt t="1984" x="3333750" y="2698750"/>
          <p14:tracePt t="2001" x="3378200" y="2654300"/>
          <p14:tracePt t="2018" x="3403600" y="2628900"/>
          <p14:tracePt t="2088" x="3416300" y="2628900"/>
          <p14:tracePt t="2096" x="3422650" y="2641600"/>
          <p14:tracePt t="2104" x="3429000" y="2673350"/>
          <p14:tracePt t="2118" x="3441700" y="2711450"/>
          <p14:tracePt t="2134" x="3479800" y="2768600"/>
          <p14:tracePt t="2151" x="3530600" y="2819400"/>
          <p14:tracePt t="2168" x="3613150" y="2844800"/>
          <p14:tracePt t="2184" x="3644900" y="2844800"/>
          <p14:tracePt t="2201" x="3689350" y="2844800"/>
          <p14:tracePt t="2218" x="3721100" y="2844800"/>
          <p14:tracePt t="2234" x="3740150" y="2844800"/>
          <p14:tracePt t="2251" x="3771900" y="2844800"/>
          <p14:tracePt t="2268" x="3841750" y="2806700"/>
          <p14:tracePt t="2284" x="4000500" y="2705100"/>
          <p14:tracePt t="2301" x="4152900" y="2616200"/>
          <p14:tracePt t="2318" x="4305300" y="2533650"/>
          <p14:tracePt t="2334" x="4413250" y="2476500"/>
          <p14:tracePt t="2351" x="4464050" y="2457450"/>
          <p14:tracePt t="2368" x="4495800" y="2444750"/>
          <p14:tracePt t="2400" x="4502150" y="2451100"/>
          <p14:tracePt t="2408" x="4508500" y="2457450"/>
          <p14:tracePt t="2432" x="4514850" y="2463800"/>
          <p14:tracePt t="2456" x="4521200" y="2463800"/>
          <p14:tracePt t="2464" x="4533900" y="2470150"/>
          <p14:tracePt t="2520" x="4540250" y="2476500"/>
          <p14:tracePt t="2528" x="4540250" y="2482850"/>
          <p14:tracePt t="2536" x="4546600" y="2495550"/>
          <p14:tracePt t="2551" x="4546600" y="2520950"/>
          <p14:tracePt t="2568" x="4565650" y="2540000"/>
          <p14:tracePt t="2584" x="4572000" y="2565400"/>
          <p14:tracePt t="2608" x="4578350" y="2571750"/>
          <p14:tracePt t="2618" x="4591050" y="2571750"/>
          <p14:tracePt t="2634" x="4660900" y="2540000"/>
          <p14:tracePt t="2651" x="4768850" y="2482850"/>
          <p14:tracePt t="2668" x="4838700" y="2438400"/>
          <p14:tracePt t="2684" x="4908550" y="2406650"/>
          <p14:tracePt t="2701" x="4933950" y="2400300"/>
          <p14:tracePt t="2720" x="4940300" y="2400300"/>
          <p14:tracePt t="2734" x="4946650" y="2406650"/>
          <p14:tracePt t="2751" x="4965700" y="2413000"/>
          <p14:tracePt t="2768" x="4997450" y="2419350"/>
          <p14:tracePt t="2784" x="5067300" y="2419350"/>
          <p14:tracePt t="2801" x="5213350" y="2419350"/>
          <p14:tracePt t="2818" x="5448300" y="2374900"/>
          <p14:tracePt t="2834" x="5689600" y="2374900"/>
          <p14:tracePt t="2851" x="5949950" y="2374900"/>
          <p14:tracePt t="2868" x="6165850" y="2425700"/>
          <p14:tracePt t="2884" x="6305550" y="2527300"/>
          <p14:tracePt t="2901" x="6419850" y="2654300"/>
          <p14:tracePt t="2918" x="6477000" y="2755900"/>
          <p14:tracePt t="2934" x="6508750" y="2870200"/>
          <p14:tracePt t="2951" x="6534150" y="2965450"/>
          <p14:tracePt t="2968" x="6534150" y="3098800"/>
          <p14:tracePt t="2984" x="6534150" y="3187700"/>
          <p14:tracePt t="3001" x="6534150" y="3270250"/>
          <p14:tracePt t="3018" x="6540500" y="3333750"/>
          <p14:tracePt t="3035" x="6540500" y="3359150"/>
          <p14:tracePt t="3051" x="6540500" y="3365500"/>
          <p14:tracePt t="3068" x="6559550" y="3390900"/>
          <p14:tracePt t="3085" x="6572250" y="3403600"/>
          <p14:tracePt t="3101" x="6604000" y="3422650"/>
          <p14:tracePt t="3118" x="6629400" y="3429000"/>
          <p14:tracePt t="3135" x="6699250" y="3448050"/>
          <p14:tracePt t="3151" x="6743700" y="3454400"/>
          <p14:tracePt t="3168" x="6750050" y="3467100"/>
          <p14:tracePt t="3185" x="6756400" y="3467100"/>
          <p14:tracePt t="3201" x="6762750" y="3467100"/>
          <p14:tracePt t="3296" x="6775450" y="3492500"/>
          <p14:tracePt t="3304" x="6775450" y="3505200"/>
          <p14:tracePt t="3312" x="6769100" y="3562350"/>
          <p14:tracePt t="3320" x="6769100" y="3600450"/>
          <p14:tracePt t="3334" x="6750050" y="3638550"/>
          <p14:tracePt t="3351" x="6731000" y="3695700"/>
          <p14:tracePt t="3368" x="6731000" y="3771900"/>
          <p14:tracePt t="3385" x="6731000" y="3778250"/>
          <p14:tracePt t="3401" x="6731000" y="3784600"/>
          <p14:tracePt t="3418" x="6731000" y="3790950"/>
          <p14:tracePt t="3435" x="6731000" y="3822700"/>
          <p14:tracePt t="3451" x="6731000" y="3867150"/>
          <p14:tracePt t="3468" x="6731000" y="3956050"/>
          <p14:tracePt t="3485" x="6731000" y="4051300"/>
          <p14:tracePt t="3501" x="6743700" y="4114800"/>
          <p14:tracePt t="3518" x="6775450" y="4235450"/>
          <p14:tracePt t="3535" x="6819900" y="4311650"/>
          <p14:tracePt t="3551" x="6845300" y="4343400"/>
          <p14:tracePt t="3568" x="6851650" y="4362450"/>
          <p14:tracePt t="3585" x="6864350" y="4387850"/>
          <p14:tracePt t="3601" x="6864350" y="4400550"/>
          <p14:tracePt t="3618" x="6864350" y="4445000"/>
          <p14:tracePt t="3635" x="6864350" y="4489450"/>
          <p14:tracePt t="3651" x="6845300" y="4546600"/>
          <p14:tracePt t="3668" x="6832600" y="4591050"/>
          <p14:tracePt t="3685" x="6819900" y="4629150"/>
          <p14:tracePt t="3701" x="6794500" y="4673600"/>
          <p14:tracePt t="3718" x="6762750" y="4711700"/>
          <p14:tracePt t="3735" x="6724650" y="4749800"/>
          <p14:tracePt t="3751" x="6667500" y="4787900"/>
          <p14:tracePt t="3768" x="6540500" y="4864100"/>
          <p14:tracePt t="3785" x="6419850" y="4921250"/>
          <p14:tracePt t="3801" x="6280150" y="4984750"/>
          <p14:tracePt t="3818" x="6134100" y="5035550"/>
          <p14:tracePt t="3835" x="6026150" y="5080000"/>
          <p14:tracePt t="3851" x="5975350" y="5086350"/>
          <p14:tracePt t="3868" x="5924550" y="5118100"/>
          <p14:tracePt t="3885" x="5861050" y="5124450"/>
          <p14:tracePt t="3901" x="5810250" y="5137150"/>
          <p14:tracePt t="3918" x="5727700" y="5162550"/>
          <p14:tracePt t="3935" x="5645150" y="5187950"/>
          <p14:tracePt t="3951" x="5562600" y="5226050"/>
          <p14:tracePt t="3968" x="5308600" y="5289550"/>
          <p14:tracePt t="3985" x="5073650" y="5346700"/>
          <p14:tracePt t="4001" x="4883150" y="5359400"/>
          <p14:tracePt t="4018" x="4654550" y="5384800"/>
          <p14:tracePt t="4035" x="4438650" y="5429250"/>
          <p14:tracePt t="4052" x="4178300" y="5454650"/>
          <p14:tracePt t="4068" x="3905250" y="5549900"/>
          <p14:tracePt t="4085" x="3657600" y="5619750"/>
          <p14:tracePt t="4101" x="3441700" y="5689600"/>
          <p14:tracePt t="4118" x="3308350" y="5721350"/>
          <p14:tracePt t="4135" x="3225800" y="5746750"/>
          <p14:tracePt t="4151" x="3181350" y="5746750"/>
          <p14:tracePt t="4168" x="3098800" y="5753100"/>
          <p14:tracePt t="4185" x="3028950" y="5765800"/>
          <p14:tracePt t="4202" x="2933700" y="5784850"/>
          <p14:tracePt t="4218" x="2889250" y="5816600"/>
          <p14:tracePt t="4235" x="2851150" y="5829300"/>
          <p14:tracePt t="4251" x="2838450" y="5848350"/>
          <p14:tracePt t="4268" x="2838450" y="5854700"/>
          <p14:tracePt t="4285" x="2832100" y="5867400"/>
          <p14:tracePt t="4301" x="2832100" y="5873750"/>
          <p14:tracePt t="4320" x="2813050" y="5892800"/>
          <p14:tracePt t="4352" x="2838450" y="5937250"/>
          <p14:tracePt t="4360" x="2876550" y="5943600"/>
          <p14:tracePt t="4368" x="2965450" y="5956300"/>
          <p14:tracePt t="4385" x="3213100" y="6000750"/>
          <p14:tracePt t="4401" x="3575050" y="6019800"/>
          <p14:tracePt t="4418" x="3949700" y="6032500"/>
          <p14:tracePt t="4435" x="4203700" y="6032500"/>
          <p14:tracePt t="4451" x="4318000" y="6032500"/>
          <p14:tracePt t="4468" x="4349750" y="6032500"/>
          <p14:tracePt t="4504" x="4356100" y="6032500"/>
          <p14:tracePt t="4512" x="4368800" y="6032500"/>
          <p14:tracePt t="4520" x="4400550" y="6051550"/>
          <p14:tracePt t="4535" x="4432300" y="6051550"/>
          <p14:tracePt t="4552" x="4508500" y="6051550"/>
          <p14:tracePt t="4552" x="4546600" y="6051550"/>
          <p14:tracePt t="4568" x="4667250" y="6051550"/>
          <p14:tracePt t="4585" x="4775200" y="6051550"/>
          <p14:tracePt t="4602" x="4870450" y="6057900"/>
          <p14:tracePt t="4618" x="4940300" y="6089650"/>
          <p14:tracePt t="4635" x="4978400" y="6115050"/>
          <p14:tracePt t="4652" x="5022850" y="6153150"/>
          <p14:tracePt t="4668" x="5073650" y="6197600"/>
          <p14:tracePt t="4685" x="5111750" y="6254750"/>
          <p14:tracePt t="4702" x="5156200" y="6305550"/>
          <p14:tracePt t="4718" x="5194300" y="6375400"/>
          <p14:tracePt t="4735" x="5207000" y="6419850"/>
          <p14:tracePt t="4752" x="5219700" y="6464300"/>
          <p14:tracePt t="4768" x="5219700" y="6483350"/>
          <p14:tracePt t="4785" x="5213350" y="6508750"/>
          <p14:tracePt t="4802" x="5194300" y="6540500"/>
          <p14:tracePt t="4818" x="5143500" y="6584950"/>
          <p14:tracePt t="4835" x="5099050" y="6635750"/>
          <p14:tracePt t="4852" x="5022850" y="6692900"/>
          <p14:tracePt t="4868" x="4933950" y="6762750"/>
          <p14:tracePt t="4885" x="4876800" y="6826250"/>
          <p14:tracePt t="4902" x="4851400" y="6838950"/>
          <p14:tracePt t="4918" x="4826000" y="6851650"/>
          <p14:tracePt t="4935" x="4806950" y="6851650"/>
          <p14:tracePt t="5065" x="4826000" y="6851650"/>
          <p14:tracePt t="5073" x="4845050" y="6832600"/>
          <p14:tracePt t="5081" x="4870450" y="6800850"/>
          <p14:tracePt t="5089" x="4889500" y="6781800"/>
          <p14:tracePt t="5102" x="4921250" y="6756400"/>
          <p14:tracePt t="5119" x="4946650" y="6731000"/>
          <p14:tracePt t="5135" x="4953000" y="6718300"/>
          <p14:tracePt t="5152" x="4965700" y="6711950"/>
          <p14:tracePt t="5168" x="4972050" y="6711950"/>
          <p14:tracePt t="5193" x="4978400" y="6711950"/>
          <p14:tracePt t="5217" x="4984750" y="6705600"/>
          <p14:tracePt t="5233" x="4984750" y="6692900"/>
          <p14:tracePt t="5241" x="4984750" y="6680200"/>
          <p14:tracePt t="5252" x="4984750" y="6673850"/>
          <p14:tracePt t="5305" x="4984750" y="6667500"/>
          <p14:tracePt t="5313" x="4978400" y="6667500"/>
          <p14:tracePt t="5321" x="4940300" y="6667500"/>
          <p14:tracePt t="5335" x="4921250" y="6686550"/>
          <p14:tracePt t="5352" x="4851400" y="6737350"/>
          <p14:tracePt t="5369" x="4775200" y="6800850"/>
          <p14:tracePt t="5385" x="4724400" y="6838950"/>
          <p14:tracePt t="5402" x="4718050" y="6851650"/>
          <p14:tracePt t="5418" x="4705350" y="6851650"/>
          <p14:tracePt t="5435" x="4692650" y="6851650"/>
          <p14:tracePt t="5481" x="4686300" y="6851650"/>
          <p14:tracePt t="5825" x="4686300" y="6845300"/>
          <p14:tracePt t="5841" x="4686300" y="6819900"/>
          <p14:tracePt t="5857" x="4699000" y="6807200"/>
          <p14:tracePt t="5865" x="4756150" y="6781800"/>
          <p14:tracePt t="5873" x="4826000" y="6756400"/>
          <p14:tracePt t="5885" x="4902200" y="6731000"/>
          <p14:tracePt t="5902" x="5156200" y="6661150"/>
          <p14:tracePt t="5918" x="5435600" y="6591300"/>
          <p14:tracePt t="5935" x="5670550" y="6508750"/>
          <p14:tracePt t="5952" x="5734050" y="6489700"/>
          <p14:tracePt t="6073" x="5727700" y="6483350"/>
          <p14:tracePt t="6081" x="5715000" y="6483350"/>
          <p14:tracePt t="6089" x="5702300" y="6483350"/>
          <p14:tracePt t="6102" x="5670550" y="6483350"/>
          <p14:tracePt t="6119" x="5651500" y="6502400"/>
          <p14:tracePt t="6135" x="5626100" y="6508750"/>
          <p14:tracePt t="6152" x="5607050" y="6515100"/>
          <p14:tracePt t="6169" x="5600700" y="6527800"/>
          <p14:tracePt t="6201" x="5594350" y="6534150"/>
          <p14:tracePt t="6265" x="5594350" y="6540500"/>
          <p14:tracePt t="6273" x="5594350" y="6546850"/>
          <p14:tracePt t="6289" x="5619750" y="6546850"/>
          <p14:tracePt t="6297" x="5638800" y="6546850"/>
          <p14:tracePt t="6305" x="5645150" y="6546850"/>
          <p14:tracePt t="6319" x="5670550" y="6546850"/>
          <p14:tracePt t="6335" x="5683250" y="6546850"/>
          <p14:tracePt t="6352" x="5702300" y="6546850"/>
          <p14:tracePt t="6409" x="5708650" y="6546850"/>
          <p14:tracePt t="6417" x="5708650" y="6559550"/>
          <p14:tracePt t="6425" x="5702300" y="6591300"/>
          <p14:tracePt t="6435" x="5683250" y="6616700"/>
          <p14:tracePt t="6452" x="5594350" y="6686550"/>
          <p14:tracePt t="6469" x="5461000" y="6750050"/>
          <p14:tracePt t="6485" x="5346700" y="6781800"/>
          <p14:tracePt t="6502" x="5232400" y="6794500"/>
          <p14:tracePt t="6519" x="5187950" y="6794500"/>
          <p14:tracePt t="6535" x="5168900" y="6794500"/>
          <p14:tracePt t="6561" x="5156200" y="6794500"/>
          <p14:tracePt t="6641" x="5162550" y="6788150"/>
          <p14:tracePt t="6649" x="5181600" y="6769100"/>
          <p14:tracePt t="6657" x="5207000" y="6737350"/>
          <p14:tracePt t="6669" x="5238750" y="6718300"/>
          <p14:tracePt t="6686" x="5257800" y="6692900"/>
          <p14:tracePt t="6702" x="5264150" y="6661150"/>
          <p14:tracePt t="6719" x="5270500" y="6654800"/>
          <p14:tracePt t="6736" x="5270500" y="6629400"/>
          <p14:tracePt t="6752" x="5270500" y="6616700"/>
          <p14:tracePt t="6753" x="5270500" y="6591300"/>
          <p14:tracePt t="6769" x="5270500" y="6572250"/>
          <p14:tracePt t="6785" x="5270500" y="6553200"/>
          <p14:tracePt t="6802" x="5270500" y="6527800"/>
          <p14:tracePt t="6819" x="5270500" y="6496050"/>
          <p14:tracePt t="6835" x="5270500" y="6464300"/>
          <p14:tracePt t="6852" x="5251450" y="6426200"/>
          <p14:tracePt t="6869" x="5213350" y="6388100"/>
          <p14:tracePt t="6885" x="5187950" y="6362700"/>
          <p14:tracePt t="6902" x="5162550" y="6362700"/>
          <p14:tracePt t="6919" x="5130800" y="6362700"/>
          <p14:tracePt t="6935" x="5099050" y="6362700"/>
          <p14:tracePt t="6952" x="5054600" y="6362700"/>
          <p14:tracePt t="6969" x="4991100" y="6362700"/>
          <p14:tracePt t="6985" x="4959350" y="6362700"/>
          <p14:tracePt t="7002" x="4921250" y="6375400"/>
          <p14:tracePt t="7019" x="4895850" y="6394450"/>
          <p14:tracePt t="7035" x="4876800" y="6413500"/>
          <p14:tracePt t="7052" x="4857750" y="6432550"/>
          <p14:tracePt t="7069" x="4857750" y="6445250"/>
          <p14:tracePt t="7085" x="4857750" y="6457950"/>
          <p14:tracePt t="7113" x="4857750" y="6477000"/>
          <p14:tracePt t="7137" x="4857750" y="6483350"/>
          <p14:tracePt t="7145" x="4857750" y="6489700"/>
          <p14:tracePt t="7153" x="4864100" y="6508750"/>
          <p14:tracePt t="7169" x="4889500" y="6534150"/>
          <p14:tracePt t="7186" x="4908550" y="6553200"/>
          <p14:tracePt t="7202" x="4927600" y="6584950"/>
          <p14:tracePt t="7219" x="4953000" y="6597650"/>
          <p14:tracePt t="7236" x="4984750" y="6635750"/>
          <p14:tracePt t="7252" x="5016500" y="6661150"/>
          <p14:tracePt t="7269" x="5022850" y="6667500"/>
          <p14:tracePt t="7285" x="5041900" y="6692900"/>
          <p14:tracePt t="7302" x="5060950" y="6711950"/>
          <p14:tracePt t="7319" x="5073650" y="6724650"/>
          <p14:tracePt t="7335" x="5092700" y="6737350"/>
          <p14:tracePt t="7352" x="5099050" y="6743700"/>
          <p14:tracePt t="7369" x="5130800" y="6769100"/>
          <p14:tracePt t="7393" x="5143500" y="6769100"/>
          <p14:tracePt t="7402" x="5149850" y="6769100"/>
          <p14:tracePt t="7419" x="5187950" y="6769100"/>
          <p14:tracePt t="7435" x="5232400" y="6775450"/>
          <p14:tracePt t="7452" x="5276850" y="6775450"/>
          <p14:tracePt t="7469" x="5289550" y="6775450"/>
          <p14:tracePt t="7486" x="5321300" y="6775450"/>
          <p14:tracePt t="7502" x="5334000" y="6775450"/>
          <p14:tracePt t="7519" x="5353050" y="6775450"/>
          <p14:tracePt t="7536" x="5365750" y="6775450"/>
          <p14:tracePt t="7552" x="5391150" y="6775450"/>
          <p14:tracePt t="7569" x="5441950" y="6769100"/>
          <p14:tracePt t="7585" x="5499100" y="6750050"/>
          <p14:tracePt t="7602" x="5556250" y="6731000"/>
          <p14:tracePt t="7619" x="5626100" y="6699250"/>
          <p14:tracePt t="7636" x="5657850" y="6673850"/>
          <p14:tracePt t="7652" x="5695950" y="6635750"/>
          <p14:tracePt t="7669" x="5702300" y="6629400"/>
          <p14:tracePt t="7686" x="5721350" y="6616700"/>
          <p14:tracePt t="7702" x="5721350" y="6610350"/>
          <p14:tracePt t="7719" x="5721350" y="6597650"/>
          <p14:tracePt t="7736" x="5721350" y="6591300"/>
          <p14:tracePt t="7752" x="5721350" y="6572250"/>
          <p14:tracePt t="7769" x="5695950" y="6515100"/>
          <p14:tracePt t="7786" x="5676900" y="6489700"/>
          <p14:tracePt t="7802" x="5588000" y="6438900"/>
          <p14:tracePt t="7819" x="5454650" y="6381750"/>
          <p14:tracePt t="7836" x="5321300" y="6330950"/>
          <p14:tracePt t="7852" x="5194300" y="6292850"/>
          <p14:tracePt t="7869" x="5080000" y="6273800"/>
          <p14:tracePt t="7886" x="5035550" y="6273800"/>
          <p14:tracePt t="7902" x="4997450" y="6273800"/>
          <p14:tracePt t="7919" x="4965700" y="6261100"/>
          <p14:tracePt t="7936" x="4959350" y="6261100"/>
          <p14:tracePt t="7952" x="4953000" y="6261100"/>
          <p14:tracePt t="7969" x="4921250" y="6261100"/>
          <p14:tracePt t="7986" x="4895850" y="6261100"/>
          <p14:tracePt t="8002" x="4876800" y="6261100"/>
          <p14:tracePt t="8019" x="4832350" y="6286500"/>
          <p14:tracePt t="8036" x="4813300" y="6305550"/>
          <p14:tracePt t="8052" x="4800600" y="6330950"/>
          <p14:tracePt t="8069" x="4787900" y="6362700"/>
          <p14:tracePt t="8086" x="4787900" y="6407150"/>
          <p14:tracePt t="8102" x="4787900" y="6451600"/>
          <p14:tracePt t="8119" x="4787900" y="6508750"/>
          <p14:tracePt t="8136" x="4787900" y="6540500"/>
          <p14:tracePt t="8152" x="4794250" y="6565900"/>
          <p14:tracePt t="8169" x="4838700" y="6604000"/>
          <p14:tracePt t="8186" x="4851400" y="6610350"/>
          <p14:tracePt t="8202" x="4857750" y="6616700"/>
          <p14:tracePt t="8219" x="4864100" y="6629400"/>
          <p14:tracePt t="8236" x="4889500" y="6635750"/>
          <p14:tracePt t="8252" x="4908550" y="6642100"/>
          <p14:tracePt t="8269" x="4959350" y="6680200"/>
          <p14:tracePt t="8286" x="5016500" y="6718300"/>
          <p14:tracePt t="8302" x="5073650" y="6731000"/>
          <p14:tracePt t="8319" x="5130800" y="6737350"/>
          <p14:tracePt t="8336" x="5156200" y="6737350"/>
          <p14:tracePt t="8352" x="5168900" y="6737350"/>
          <p14:tracePt t="8369" x="5194300" y="6737350"/>
          <p14:tracePt t="8386" x="5200650" y="6737350"/>
          <p14:tracePt t="8403" x="5207000" y="6724650"/>
          <p14:tracePt t="8419" x="5213350" y="6718300"/>
          <p14:tracePt t="8436" x="5232400" y="6699250"/>
          <p14:tracePt t="8453" x="5245100" y="6680200"/>
          <p14:tracePt t="8469" x="5270500" y="6661150"/>
          <p14:tracePt t="8486" x="5289550" y="6629400"/>
          <p14:tracePt t="8502" x="5308600" y="6604000"/>
          <p14:tracePt t="8519" x="5308600" y="6597650"/>
          <p14:tracePt t="8593" x="5321300" y="6591300"/>
          <p14:tracePt t="8641" x="5327650" y="6597650"/>
          <p14:tracePt t="8657" x="5327650" y="6604000"/>
          <p14:tracePt t="8665" x="5327650" y="6610350"/>
          <p14:tracePt t="8681" x="5327650" y="6629400"/>
          <p14:tracePt t="8689" x="5327650" y="6635750"/>
          <p14:tracePt t="8702" x="5327650" y="6642100"/>
          <p14:tracePt t="8719" x="5327650" y="6648450"/>
          <p14:tracePt t="8736" x="5308600" y="6692900"/>
          <p14:tracePt t="8752" x="5270500" y="6724650"/>
          <p14:tracePt t="8769" x="5175250" y="6743700"/>
          <p14:tracePt t="8786" x="5118100" y="6775450"/>
          <p14:tracePt t="8803" x="5060950" y="6788150"/>
          <p14:tracePt t="8819" x="5035550" y="6794500"/>
          <p14:tracePt t="8836" x="5022850" y="6794500"/>
          <p14:tracePt t="8853" x="5003800" y="6794500"/>
          <p14:tracePt t="8874" x="4984750" y="6813550"/>
          <p14:tracePt t="8969" x="4978400" y="6813550"/>
          <p14:tracePt t="9002" x="4953000" y="6813550"/>
          <p14:tracePt t="9186" x="4965700" y="6813550"/>
          <p14:tracePt t="9201" x="4978400" y="6813550"/>
          <p14:tracePt t="9209" x="4984750" y="6800850"/>
          <p14:tracePt t="9219" x="5003800" y="6794500"/>
          <p14:tracePt t="9236" x="5048250" y="6769100"/>
          <p14:tracePt t="9253" x="5092700" y="6750050"/>
          <p14:tracePt t="9269" x="5143500" y="6718300"/>
          <p14:tracePt t="9286" x="5156200" y="6718300"/>
          <p14:tracePt t="9303" x="5168900" y="6711950"/>
          <p14:tracePt t="9586" x="5162550" y="6711950"/>
          <p14:tracePt t="9602" x="5156200" y="6711950"/>
          <p14:tracePt t="9610" x="5143500" y="6711950"/>
          <p14:tracePt t="9619" x="5124450" y="6724650"/>
          <p14:tracePt t="9636" x="5118100" y="6724650"/>
          <p14:tracePt t="9653" x="5092700" y="6737350"/>
          <p14:tracePt t="9669" x="5086350" y="6743700"/>
          <p14:tracePt t="9686" x="5067300" y="6750050"/>
          <p14:tracePt t="9703" x="5060950" y="6750050"/>
          <p14:tracePt t="9722" x="5054600" y="6756400"/>
          <p14:tracePt t="9922" x="5060950" y="6750050"/>
          <p14:tracePt t="9938" x="5086350" y="6743700"/>
          <p14:tracePt t="9946" x="5092700" y="6731000"/>
          <p14:tracePt t="9969" x="5099050" y="6724650"/>
          <p14:tracePt t="9986" x="5105400" y="6718300"/>
          <p14:tracePt t="10234" x="5105400" y="6711950"/>
          <p14:tracePt t="10258" x="5105400" y="6705600"/>
          <p14:tracePt t="10274" x="5099050" y="6699250"/>
          <p14:tracePt t="10298" x="5086350" y="6699250"/>
          <p14:tracePt t="10314" x="5073650" y="6705600"/>
          <p14:tracePt t="10322" x="5067300" y="6711950"/>
          <p14:tracePt t="10338" x="5054600" y="6731000"/>
          <p14:tracePt t="10370" x="5054600" y="6737350"/>
          <p14:tracePt t="10570" x="5054600" y="6743700"/>
          <p14:tracePt t="10578" x="5086350" y="6731000"/>
          <p14:tracePt t="10586" x="5149850" y="6711950"/>
          <p14:tracePt t="10602" x="5270500" y="6648450"/>
          <p14:tracePt t="10619" x="5327650" y="6623050"/>
          <p14:tracePt t="10690" x="5334000" y="6623050"/>
          <p14:tracePt t="10730" x="5340350" y="6623050"/>
          <p14:tracePt t="10770" x="5340350" y="6635750"/>
          <p14:tracePt t="10786" x="5321300" y="6654800"/>
          <p14:tracePt t="10794" x="5314950" y="6661150"/>
          <p14:tracePt t="10810" x="5308600" y="6673850"/>
          <p14:tracePt t="10820" x="5295900" y="6680200"/>
          <p14:tracePt t="10836" x="5276850" y="6686550"/>
          <p14:tracePt t="10853" x="5270500" y="6692900"/>
          <p14:tracePt t="10870" x="5257800" y="6699250"/>
          <p14:tracePt t="11010" x="5264150" y="6705600"/>
          <p14:tracePt t="11018" x="5270500" y="6699250"/>
          <p14:tracePt t="11026" x="5289550" y="6699250"/>
          <p14:tracePt t="11036" x="5314950" y="6686550"/>
          <p14:tracePt t="11053" x="5340350" y="6680200"/>
          <p14:tracePt t="11070" x="5403850" y="6673850"/>
          <p14:tracePt t="11086" x="5461000" y="6629400"/>
          <p14:tracePt t="11103" x="5518150" y="6623050"/>
          <p14:tracePt t="11120" x="5556250" y="6604000"/>
          <p14:tracePt t="11136" x="5562600" y="6604000"/>
          <p14:tracePt t="11154" x="5568950" y="6604000"/>
          <p14:tracePt t="11186" x="5588000" y="6604000"/>
          <p14:tracePt t="11194" x="5594350" y="6604000"/>
          <p14:tracePt t="11226" x="5600700" y="6604000"/>
          <p14:tracePt t="11242" x="5607050" y="6604000"/>
          <p14:tracePt t="11258" x="5626100" y="6604000"/>
          <p14:tracePt t="11266" x="5632450" y="6604000"/>
          <p14:tracePt t="11274" x="5638800" y="6604000"/>
          <p14:tracePt t="11286" x="5645150" y="6591300"/>
          <p14:tracePt t="11346" x="5664200" y="6591300"/>
          <p14:tracePt t="11354" x="5683250" y="6604000"/>
          <p14:tracePt t="11370" x="5695950" y="6629400"/>
          <p14:tracePt t="11386" x="5721350" y="6667500"/>
          <p14:tracePt t="11403" x="5734050" y="6692900"/>
          <p14:tracePt t="11420" x="5740400" y="6718300"/>
          <p14:tracePt t="11436" x="5759450" y="6750050"/>
          <p14:tracePt t="11453" x="5765800" y="6775450"/>
          <p14:tracePt t="11470" x="5778500" y="6800850"/>
          <p14:tracePt t="11487" x="5797550" y="6826250"/>
          <p14:tracePt t="11503" x="5816600" y="6832600"/>
          <p14:tracePt t="11520" x="5848350" y="6832600"/>
          <p14:tracePt t="11537" x="5880100" y="6832600"/>
          <p14:tracePt t="11553" x="5911850" y="6832600"/>
          <p14:tracePt t="11570" x="5956300" y="6807200"/>
          <p14:tracePt t="11587" x="5969000" y="6794500"/>
          <p14:tracePt t="11603" x="5994400" y="6788150"/>
          <p14:tracePt t="11620" x="6007100" y="6775450"/>
          <p14:tracePt t="11636" x="6026150" y="6769100"/>
          <p14:tracePt t="11653" x="6057900" y="6756400"/>
          <p14:tracePt t="11670" x="6083300" y="6750050"/>
          <p14:tracePt t="11686" x="6121400" y="6731000"/>
          <p14:tracePt t="11703" x="6140450" y="6724650"/>
          <p14:tracePt t="11720" x="6178550" y="6724650"/>
          <p14:tracePt t="11736" x="6229350" y="6724650"/>
          <p14:tracePt t="11753" x="6273800" y="6724650"/>
          <p14:tracePt t="11770" x="6350000" y="6724650"/>
          <p14:tracePt t="11786" x="6381750" y="6724650"/>
          <p14:tracePt t="11803" x="6426200" y="6724650"/>
          <p14:tracePt t="11820" x="6457950" y="6724650"/>
          <p14:tracePt t="11837" x="6515100" y="6724650"/>
          <p14:tracePt t="11853" x="6572250" y="6724650"/>
          <p14:tracePt t="11870" x="6661150" y="6724650"/>
          <p14:tracePt t="11887" x="6788150" y="6711950"/>
          <p14:tracePt t="11903" x="6902450" y="6699250"/>
          <p14:tracePt t="11920" x="7042150" y="6673850"/>
          <p14:tracePt t="11937" x="7156450" y="6661150"/>
          <p14:tracePt t="11953" x="7232650" y="6648450"/>
          <p14:tracePt t="11970" x="7251700" y="6648450"/>
          <p14:tracePt t="11987" x="7264400" y="6648450"/>
          <p14:tracePt t="12138" x="7251700" y="6648450"/>
          <p14:tracePt t="12146" x="7239000" y="6648450"/>
          <p14:tracePt t="12162" x="7232650" y="6648450"/>
          <p14:tracePt t="12178" x="7226300" y="6648450"/>
          <p14:tracePt t="12234" x="7213600" y="6648450"/>
          <p14:tracePt t="12242" x="7207250" y="6648450"/>
          <p14:tracePt t="12274" x="7194550" y="6648450"/>
          <p14:tracePt t="12282" x="7188200" y="6648450"/>
          <p14:tracePt t="12290" x="7181850" y="6648450"/>
          <p14:tracePt t="12303" x="7162800" y="6642100"/>
          <p14:tracePt t="12320" x="7150100" y="6635750"/>
          <p14:tracePt t="12337" x="7131050" y="6616700"/>
          <p14:tracePt t="12353" x="7105650" y="6604000"/>
          <p14:tracePt t="12370" x="7073900" y="6584950"/>
          <p14:tracePt t="12387" x="7061200" y="6584950"/>
          <p14:tracePt t="12403" x="7054850" y="6578600"/>
          <p14:tracePt t="12698" x="7054850" y="6584950"/>
          <p14:tracePt t="12738" x="7067550" y="6584950"/>
          <p14:tracePt t="12770" x="7073900" y="6584950"/>
          <p14:tracePt t="12778" x="7080250" y="6584950"/>
          <p14:tracePt t="12794" x="7080250" y="6578600"/>
          <p14:tracePt t="12803" x="7086600" y="6572250"/>
          <p14:tracePt t="12820" x="7086600" y="6546850"/>
          <p14:tracePt t="12837" x="7086600" y="6527800"/>
          <p14:tracePt t="12854" x="7086600" y="6515100"/>
          <p14:tracePt t="12874" x="7086600" y="6508750"/>
          <p14:tracePt t="13026" x="7086600" y="6502400"/>
          <p14:tracePt t="13034" x="7080250" y="6502400"/>
          <p14:tracePt t="13042" x="7080250" y="6508750"/>
          <p14:tracePt t="13053" x="7067550" y="6534150"/>
          <p14:tracePt t="13070" x="7067550" y="6559550"/>
          <p14:tracePt t="13087" x="7067550" y="6591300"/>
          <p14:tracePt t="13104" x="7067550" y="6623050"/>
          <p14:tracePt t="13120" x="7067550" y="6654800"/>
          <p14:tracePt t="13137" x="7067550" y="6661150"/>
          <p14:tracePt t="13283" x="7073900" y="6667500"/>
          <p14:tracePt t="13314" x="7080250" y="6667500"/>
          <p14:tracePt t="13323" x="7086600" y="6661150"/>
          <p14:tracePt t="13330" x="7086600" y="6654800"/>
          <p14:tracePt t="13338" x="7086600" y="6635750"/>
          <p14:tracePt t="13354" x="7086600" y="6623050"/>
          <p14:tracePt t="13370" x="7086600" y="6584950"/>
          <p14:tracePt t="13387" x="7086600" y="6540500"/>
          <p14:tracePt t="13403" x="7086600" y="6496050"/>
          <p14:tracePt t="13420" x="7086600" y="6438900"/>
          <p14:tracePt t="13437" x="7073900" y="6407150"/>
          <p14:tracePt t="13454" x="7061200" y="6362700"/>
          <p14:tracePt t="13470" x="7048500" y="6330950"/>
          <p14:tracePt t="13487" x="7029450" y="6261100"/>
          <p14:tracePt t="13504" x="7029450" y="6223000"/>
          <p14:tracePt t="13520" x="7029450" y="6165850"/>
          <p14:tracePt t="13537" x="7016750" y="6121400"/>
          <p14:tracePt t="13554" x="7016750" y="6051550"/>
          <p14:tracePt t="13570" x="7016750" y="5918200"/>
          <p14:tracePt t="13587" x="7016750" y="5842000"/>
          <p14:tracePt t="13604" x="7010400" y="5772150"/>
          <p14:tracePt t="13620" x="6978650" y="5715000"/>
          <p14:tracePt t="13637" x="6972300" y="5683250"/>
          <p14:tracePt t="13654" x="6953250" y="5645150"/>
          <p14:tracePt t="13670" x="6921500" y="5600700"/>
          <p14:tracePt t="13687" x="6908800" y="5588000"/>
          <p14:tracePt t="13704" x="6883400" y="5562600"/>
          <p14:tracePt t="13720" x="6877050" y="5549900"/>
          <p14:tracePt t="13737" x="6851650" y="5537200"/>
          <p14:tracePt t="13754" x="6826250" y="5511800"/>
          <p14:tracePt t="13771" x="6781800" y="5467350"/>
          <p14:tracePt t="13787" x="6756400" y="5441950"/>
          <p14:tracePt t="13804" x="6743700" y="5429250"/>
          <p14:tracePt t="13820" x="6718300" y="5391150"/>
          <p14:tracePt t="13837" x="6711950" y="5384800"/>
          <p14:tracePt t="13854" x="6705600" y="5378450"/>
          <p14:tracePt t="13870" x="6705600" y="5372100"/>
          <p14:tracePt t="13939" x="6692900" y="5353050"/>
          <p14:tracePt t="13963" x="6673850" y="5346700"/>
          <p14:tracePt t="13979" x="6667500" y="5327650"/>
          <p14:tracePt t="13987" x="6661150" y="5308600"/>
          <p14:tracePt t="13995" x="6642100" y="5283200"/>
          <p14:tracePt t="14004" x="6629400" y="5264150"/>
          <p14:tracePt t="14020" x="6604000" y="5207000"/>
          <p14:tracePt t="14037" x="6559550" y="5143500"/>
          <p14:tracePt t="14054" x="6521450" y="5086350"/>
          <p14:tracePt t="14070" x="6483350" y="5035550"/>
          <p14:tracePt t="14087" x="6445250" y="4965700"/>
          <p14:tracePt t="14104" x="6426200" y="4933950"/>
          <p14:tracePt t="14121" x="6394450" y="4876800"/>
          <p14:tracePt t="14137" x="6381750" y="4845050"/>
          <p14:tracePt t="14154" x="6375400" y="4826000"/>
          <p14:tracePt t="14171" x="6356350" y="4787900"/>
          <p14:tracePt t="14187" x="6350000" y="4768850"/>
          <p14:tracePt t="14204" x="6350000" y="4762500"/>
          <p14:tracePt t="14220" x="6337300" y="4756150"/>
          <p14:tracePt t="14243" x="6337300" y="4749800"/>
          <p14:tracePt t="14254" x="6330950" y="4737100"/>
          <p14:tracePt t="14271" x="6324600" y="4724400"/>
          <p14:tracePt t="14287" x="6318250" y="4718050"/>
          <p14:tracePt t="14304" x="6311900" y="4711700"/>
          <p14:tracePt t="14379" x="6305550" y="4711700"/>
          <p14:tracePt t="14387" x="6292850" y="4718050"/>
          <p14:tracePt t="14404" x="6280150" y="4749800"/>
          <p14:tracePt t="14420" x="6267450" y="4819650"/>
          <p14:tracePt t="14437" x="6267450" y="4864100"/>
          <p14:tracePt t="14454" x="6267450" y="4921250"/>
          <p14:tracePt t="14470" x="6267450" y="4953000"/>
          <p14:tracePt t="14487" x="6267450" y="4972050"/>
          <p14:tracePt t="14504" x="6267450" y="4978400"/>
          <p14:tracePt t="14539" x="6280150" y="4984750"/>
          <p14:tracePt t="14595" x="6286500" y="4984750"/>
          <p14:tracePt t="14603" x="6292850" y="4991100"/>
          <p14:tracePt t="14627" x="6299200" y="4991100"/>
          <p14:tracePt t="14699" x="6305550" y="4991100"/>
          <p14:tracePt t="14811" x="6305550" y="4984750"/>
          <p14:tracePt t="14835" x="6305550" y="4978400"/>
          <p14:tracePt t="15219" x="6305550" y="4953000"/>
          <p14:tracePt t="15235" x="6305550" y="4946650"/>
          <p14:tracePt t="15243" x="6305550" y="4940300"/>
          <p14:tracePt t="15265" x="6299200" y="4914900"/>
          <p14:tracePt t="15271" x="6292850" y="4902200"/>
          <p14:tracePt t="15287" x="6267450" y="4889500"/>
          <p14:tracePt t="15304" x="6216650" y="4851400"/>
          <p14:tracePt t="15321" x="6197600" y="4826000"/>
          <p14:tracePt t="15337" x="6172200" y="4806950"/>
          <p14:tracePt t="15354" x="6127750" y="4775200"/>
          <p14:tracePt t="15371" x="6089650" y="4756150"/>
          <p14:tracePt t="15387" x="6070600" y="4737100"/>
          <p14:tracePt t="15404" x="6057900" y="4737100"/>
          <p14:tracePt t="15421" x="6026150" y="4730750"/>
          <p14:tracePt t="15437" x="5988050" y="4724400"/>
          <p14:tracePt t="15454" x="5956300" y="4711700"/>
          <p14:tracePt t="15471" x="5899150" y="4692650"/>
          <p14:tracePt t="15487" x="5842000" y="4686300"/>
          <p14:tracePt t="15504" x="5784850" y="4667250"/>
          <p14:tracePt t="15521" x="5715000" y="4641850"/>
          <p14:tracePt t="15537" x="5645150" y="4622800"/>
          <p14:tracePt t="15554" x="5562600" y="4591050"/>
          <p14:tracePt t="15571" x="5454650" y="4572000"/>
          <p14:tracePt t="15587" x="5359400" y="4565650"/>
          <p14:tracePt t="15604" x="5251450" y="4565650"/>
          <p14:tracePt t="15621" x="5092700" y="4540250"/>
          <p14:tracePt t="15637" x="4946650" y="4514850"/>
          <p14:tracePt t="15654" x="4768850" y="4502150"/>
          <p14:tracePt t="15671" x="4584700" y="4464050"/>
          <p14:tracePt t="15687" x="4445000" y="4451350"/>
          <p14:tracePt t="15704" x="4298950" y="4413250"/>
          <p14:tracePt t="15721" x="4133850" y="4400550"/>
          <p14:tracePt t="15737" x="3956050" y="4375150"/>
          <p14:tracePt t="15754" x="3778250" y="4349750"/>
          <p14:tracePt t="15771" x="3511550" y="4311650"/>
          <p14:tracePt t="15788" x="3346450" y="4279900"/>
          <p14:tracePt t="15804" x="3200400" y="4260850"/>
          <p14:tracePt t="15821" x="3092450" y="4248150"/>
          <p14:tracePt t="15838" x="2978150" y="4222750"/>
          <p14:tracePt t="15854" x="2870200" y="4197350"/>
          <p14:tracePt t="15871" x="2755900" y="4191000"/>
          <p14:tracePt t="15888" x="2660650" y="4165600"/>
          <p14:tracePt t="15904" x="2546350" y="4146550"/>
          <p14:tracePt t="15921" x="2438400" y="4146550"/>
          <p14:tracePt t="15937" x="2311400" y="4108450"/>
          <p14:tracePt t="15954" x="2241550" y="4095750"/>
          <p14:tracePt t="15971" x="2165350" y="4089400"/>
          <p14:tracePt t="15987" x="2108200" y="4089400"/>
          <p14:tracePt t="16004" x="2076450" y="4089400"/>
          <p14:tracePt t="16021" x="2032000" y="4089400"/>
          <p14:tracePt t="16038" x="2019300" y="4083050"/>
          <p14:tracePt t="16054" x="2012950" y="4083050"/>
          <p14:tracePt t="16083" x="2000250" y="4083050"/>
          <p14:tracePt t="16115" x="1987550" y="4064000"/>
          <p14:tracePt t="16131" x="1981200" y="4057650"/>
          <p14:tracePt t="16195" x="1974850" y="4051300"/>
          <p14:tracePt t="16203" x="1955800" y="4051300"/>
          <p14:tracePt t="16221" x="1911350" y="4051300"/>
          <p14:tracePt t="16245" x="1835150" y="4095750"/>
          <p14:tracePt t="16254" x="1816100" y="4108450"/>
          <p14:tracePt t="16271" x="1809750" y="4121150"/>
          <p14:tracePt t="16288" x="1784350" y="4121150"/>
          <p14:tracePt t="16304" x="1752600" y="4121150"/>
          <p14:tracePt t="16321" x="1708150" y="4121150"/>
          <p14:tracePt t="16338" x="1651000" y="4108450"/>
          <p14:tracePt t="16354" x="1619250" y="4095750"/>
          <p14:tracePt t="16371" x="1543050" y="4057650"/>
          <p14:tracePt t="16388" x="1511300" y="4057650"/>
          <p14:tracePt t="16404" x="1498600" y="4057650"/>
          <p14:tracePt t="16421" x="1466850" y="4051300"/>
          <p14:tracePt t="16438" x="1460500" y="4044950"/>
          <p14:tracePt t="16454" x="1416050" y="4025900"/>
          <p14:tracePt t="16471" x="1397000" y="4000500"/>
          <p14:tracePt t="16488" x="1352550" y="3981450"/>
          <p14:tracePt t="16504" x="1308100" y="3981450"/>
          <p14:tracePt t="16521" x="1250950" y="3981450"/>
          <p14:tracePt t="16538" x="1206500" y="3994150"/>
          <p14:tracePt t="16554" x="1168400" y="4057650"/>
          <p14:tracePt t="16571" x="1136650" y="4140200"/>
          <p14:tracePt t="16588" x="1136650" y="4210050"/>
          <p14:tracePt t="16604" x="1136650" y="4254500"/>
          <p14:tracePt t="16621" x="1212850" y="4273550"/>
          <p14:tracePt t="16638" x="1441450" y="4273550"/>
          <p14:tracePt t="16654" x="1809750" y="4229100"/>
          <p14:tracePt t="16671" x="2590800" y="4013200"/>
          <p14:tracePt t="16688" x="3505200" y="3765550"/>
          <p14:tracePt t="16704" x="4311650" y="3543300"/>
          <p14:tracePt t="16721" x="4718050" y="3416300"/>
          <p14:tracePt t="16738" x="4889500" y="3327400"/>
          <p14:tracePt t="16754" x="4946650" y="3251200"/>
          <p14:tracePt t="16771" x="4978400" y="3194050"/>
          <p14:tracePt t="16788" x="4978400" y="3162300"/>
          <p14:tracePt t="16804" x="4984750" y="3149600"/>
          <p14:tracePt t="16875" x="5003800" y="3149600"/>
          <p14:tracePt t="16883" x="5010150" y="3149600"/>
          <p14:tracePt t="16891" x="5016500" y="3149600"/>
          <p14:tracePt t="16915" x="5073650" y="3225800"/>
          <p14:tracePt t="16923" x="5105400" y="3282950"/>
          <p14:tracePt t="16938" x="5118100" y="3321050"/>
          <p14:tracePt t="16954" x="5175250" y="3441700"/>
          <p14:tracePt t="16971" x="5245100" y="3600450"/>
          <p14:tracePt t="16988" x="5289550" y="3663950"/>
          <p14:tracePt t="17004" x="5340350" y="3714750"/>
          <p14:tracePt t="17021" x="5391150" y="3714750"/>
          <p14:tracePt t="17038" x="5429250" y="3714750"/>
          <p14:tracePt t="17083" x="5435600" y="3740150"/>
          <p14:tracePt t="17091" x="5435600" y="3797300"/>
          <p14:tracePt t="17100" x="5435600" y="3867150"/>
          <p14:tracePt t="17107" x="5435600" y="3949700"/>
          <p14:tracePt t="17121" x="5435600" y="4038600"/>
          <p14:tracePt t="17138" x="5435600" y="4197350"/>
          <p14:tracePt t="17154" x="5435600" y="4375150"/>
          <p14:tracePt t="17171" x="5435600" y="4635500"/>
          <p14:tracePt t="17188" x="5473700" y="4819650"/>
          <p14:tracePt t="17204" x="5486400" y="4978400"/>
          <p14:tracePt t="17221" x="5499100" y="5137150"/>
          <p14:tracePt t="17238" x="5511800" y="5245100"/>
          <p14:tracePt t="17254" x="5530850" y="5314950"/>
          <p14:tracePt t="17271" x="5530850" y="5359400"/>
          <p14:tracePt t="17288" x="5530850" y="5403850"/>
          <p14:tracePt t="17304" x="5537200" y="5416550"/>
          <p14:tracePt t="17321" x="5549900" y="5429250"/>
          <p14:tracePt t="17339" x="5556250" y="5435600"/>
          <p14:tracePt t="17371" x="5562600" y="5435600"/>
          <p14:tracePt t="17427" x="5568950" y="5441950"/>
          <p14:tracePt t="17451" x="5575300" y="5448300"/>
          <p14:tracePt t="17459" x="5575300" y="5461000"/>
          <p14:tracePt t="17471" x="5581650" y="5467350"/>
          <p14:tracePt t="17507" x="5594350" y="5473700"/>
          <p14:tracePt t="17515" x="5600700" y="5473700"/>
          <p14:tracePt t="17523" x="5607050" y="5461000"/>
          <p14:tracePt t="17538" x="5619750" y="5422900"/>
          <p14:tracePt t="17555" x="5619750" y="5346700"/>
          <p14:tracePt t="17571" x="5619750" y="5270500"/>
          <p14:tracePt t="17596" x="5613400" y="5264150"/>
          <p14:tracePt t="17612" x="5607050" y="5264150"/>
          <p14:tracePt t="17621" x="5594350" y="5276850"/>
          <p14:tracePt t="17638" x="5549900" y="5359400"/>
          <p14:tracePt t="17655" x="5511800" y="5403850"/>
          <p14:tracePt t="17724" x="5511800" y="5416550"/>
          <p14:tracePt t="17756" x="5511800" y="5410200"/>
          <p14:tracePt t="17804" x="5511800" y="5403850"/>
          <p14:tracePt t="17819" x="5511800" y="5397500"/>
          <p14:tracePt t="17827" x="5511800" y="5372100"/>
          <p14:tracePt t="17838" x="5511800" y="5365750"/>
          <p14:tracePt t="17855" x="5511800" y="5334000"/>
          <p14:tracePt t="17871" x="5511800" y="5289550"/>
          <p14:tracePt t="17888" x="5511800" y="5283200"/>
          <p14:tracePt t="17955" x="5511800" y="5289550"/>
          <p14:tracePt t="17964" x="5505450" y="5346700"/>
          <p14:tracePt t="17971" x="5505450" y="5384800"/>
          <p14:tracePt t="17988" x="5499100" y="5454650"/>
          <p14:tracePt t="18005" x="5486400" y="5530850"/>
          <p14:tracePt t="18021" x="5467350" y="5575300"/>
          <p14:tracePt t="18038" x="5467350" y="5581650"/>
          <p14:tracePt t="18068" x="5461000" y="5594350"/>
          <p14:tracePt t="18092" x="5441950" y="5588000"/>
          <p14:tracePt t="18100" x="5422900" y="5568950"/>
          <p14:tracePt t="18108" x="5403850" y="5543550"/>
          <p14:tracePt t="18121" x="5397500" y="5524500"/>
          <p14:tracePt t="18138" x="5372100" y="5467350"/>
          <p14:tracePt t="18155" x="5346700" y="5435600"/>
          <p14:tracePt t="18172" x="5334000" y="5384800"/>
          <p14:tracePt t="18188" x="5334000" y="5327650"/>
          <p14:tracePt t="18205" x="5334000" y="5264150"/>
          <p14:tracePt t="18221" x="5334000" y="5219700"/>
          <p14:tracePt t="18238" x="5334000" y="5187950"/>
          <p14:tracePt t="18255" x="5353050" y="5143500"/>
          <p14:tracePt t="18271" x="5391150" y="5105400"/>
          <p14:tracePt t="18288" x="5410200" y="5105400"/>
          <p14:tracePt t="18305" x="5441950" y="5105400"/>
          <p14:tracePt t="18321" x="5499100" y="5086350"/>
          <p14:tracePt t="18338" x="5568950" y="5086350"/>
          <p14:tracePt t="18355" x="5651500" y="5067300"/>
          <p14:tracePt t="18372" x="5765800" y="5035550"/>
          <p14:tracePt t="18388" x="5803900" y="5016500"/>
          <p14:tracePt t="18405" x="5816600" y="5016500"/>
          <p14:tracePt t="18422" x="5829300" y="5016500"/>
          <p14:tracePt t="18438" x="5835650" y="5016500"/>
          <p14:tracePt t="18460" x="5854700" y="5022850"/>
          <p14:tracePt t="18476" x="5861050" y="5029200"/>
          <p14:tracePt t="18488" x="5861050" y="5041900"/>
          <p14:tracePt t="18505" x="5867400" y="5060950"/>
          <p14:tracePt t="18522" x="5873750" y="5067300"/>
          <p14:tracePt t="18612" x="5867400" y="5067300"/>
          <p14:tracePt t="18620" x="5835650" y="5073650"/>
          <p14:tracePt t="18628" x="5797550" y="5073650"/>
          <p14:tracePt t="18638" x="5772150" y="5073650"/>
          <p14:tracePt t="18655" x="5689600" y="5099050"/>
          <p14:tracePt t="18671" x="5607050" y="5118100"/>
          <p14:tracePt t="18688" x="5524500" y="5124450"/>
          <p14:tracePt t="18705" x="5480050" y="5149850"/>
          <p14:tracePt t="18721" x="5435600" y="5149850"/>
          <p14:tracePt t="18738" x="5410200" y="5156200"/>
          <p14:tracePt t="18755" x="5397500" y="5156200"/>
          <p14:tracePt t="18772" x="5372100" y="5156200"/>
          <p14:tracePt t="18788" x="5365750" y="5156200"/>
          <p14:tracePt t="18805" x="5340350" y="5149850"/>
          <p14:tracePt t="18821" x="5334000" y="5149850"/>
          <p14:tracePt t="18838" x="5321300" y="5143500"/>
          <p14:tracePt t="18855" x="5308600" y="5143500"/>
          <p14:tracePt t="18872" x="5289550" y="5137150"/>
          <p14:tracePt t="18888" x="5270500" y="5130800"/>
          <p14:tracePt t="18905" x="5226050" y="5111750"/>
          <p14:tracePt t="18922" x="5162550" y="5105400"/>
          <p14:tracePt t="18938" x="5111750" y="5086350"/>
          <p14:tracePt t="18955" x="5048250" y="5067300"/>
          <p14:tracePt t="18972" x="4972050" y="5054600"/>
          <p14:tracePt t="18988" x="4946650" y="5041900"/>
          <p14:tracePt t="19005" x="4914900" y="5022850"/>
          <p14:tracePt t="19022" x="4889500" y="5010150"/>
          <p14:tracePt t="19038" x="4870450" y="5003800"/>
          <p14:tracePt t="19055" x="4864100" y="4997450"/>
          <p14:tracePt t="19072" x="4838700" y="4991100"/>
          <p14:tracePt t="19148" x="4838700" y="4978400"/>
          <p14:tracePt t="19156" x="4857750" y="4991100"/>
          <p14:tracePt t="19164" x="4883150" y="5003800"/>
          <p14:tracePt t="19172" x="4927600" y="5035550"/>
          <p14:tracePt t="19188" x="5041900" y="5054600"/>
          <p14:tracePt t="19205" x="5168900" y="5092700"/>
          <p14:tracePt t="19222" x="5314950" y="5105400"/>
          <p14:tracePt t="19238" x="5416550" y="5137150"/>
          <p14:tracePt t="19255" x="5480050" y="5156200"/>
          <p14:tracePt t="19272" x="5537200" y="5168900"/>
          <p14:tracePt t="19288" x="5607050" y="5194300"/>
          <p14:tracePt t="19305" x="5651500" y="5194300"/>
          <p14:tracePt t="19322" x="5734050" y="5194300"/>
          <p14:tracePt t="19338" x="5797550" y="5194300"/>
          <p14:tracePt t="19355" x="5842000" y="5187950"/>
          <p14:tracePt t="19372" x="5867400" y="5175250"/>
          <p14:tracePt t="19612" x="5873750" y="5168900"/>
          <p14:tracePt t="19620" x="5873750" y="5162550"/>
          <p14:tracePt t="19628" x="5873750" y="5156200"/>
          <p14:tracePt t="19638" x="5873750" y="5137150"/>
          <p14:tracePt t="19655" x="5861050" y="5124450"/>
          <p14:tracePt t="19672" x="5835650" y="5099050"/>
          <p14:tracePt t="19688" x="5810250" y="5073650"/>
          <p14:tracePt t="19705" x="5797550" y="5067300"/>
          <p14:tracePt t="19722" x="5791200" y="5060950"/>
          <p14:tracePt t="19740" x="5784850" y="5060950"/>
          <p14:tracePt t="19755" x="5772150" y="5054600"/>
          <p14:tracePt t="19788" x="5759450" y="5035550"/>
          <p14:tracePt t="19804" x="5753100" y="5029200"/>
          <p14:tracePt t="19820" x="5740400" y="5022850"/>
          <p14:tracePt t="19884" x="5727700" y="5022850"/>
          <p14:tracePt t="20124" x="5721350" y="5022850"/>
          <p14:tracePt t="20132" x="5715000" y="5022850"/>
          <p14:tracePt t="20140" x="5702300" y="5022850"/>
          <p14:tracePt t="20155" x="5676900" y="5022850"/>
          <p14:tracePt t="20172" x="5594350" y="4965700"/>
          <p14:tracePt t="20188" x="5518150" y="4914900"/>
          <p14:tracePt t="20205" x="5416550" y="4870450"/>
          <p14:tracePt t="20222" x="5346700" y="4838700"/>
          <p14:tracePt t="20238" x="5302250" y="4819650"/>
          <p14:tracePt t="20255" x="5257800" y="4794250"/>
          <p14:tracePt t="20272" x="5232400" y="4781550"/>
          <p14:tracePt t="20288" x="5219700" y="4768850"/>
          <p14:tracePt t="20305" x="5175250" y="4737100"/>
          <p14:tracePt t="20322" x="5086350" y="4679950"/>
          <p14:tracePt t="20338" x="5029200" y="4629150"/>
          <p14:tracePt t="20355" x="4953000" y="4578350"/>
          <p14:tracePt t="20372" x="4845050" y="4527550"/>
          <p14:tracePt t="20388" x="4781550" y="4489450"/>
          <p14:tracePt t="20405" x="4724400" y="4476750"/>
          <p14:tracePt t="20422" x="4679950" y="4470400"/>
          <p14:tracePt t="20439" x="4622800" y="4445000"/>
          <p14:tracePt t="20455" x="4591050" y="4432300"/>
          <p14:tracePt t="20472" x="4546600" y="4425950"/>
          <p14:tracePt t="20489" x="4502150" y="4406900"/>
          <p14:tracePt t="20505" x="4445000" y="4394200"/>
          <p14:tracePt t="20522" x="4356100" y="4387850"/>
          <p14:tracePt t="20539" x="4260850" y="4387850"/>
          <p14:tracePt t="20555" x="4152900" y="4387850"/>
          <p14:tracePt t="20572" x="3994150" y="4375150"/>
          <p14:tracePt t="20589" x="3917950" y="4356100"/>
          <p14:tracePt t="20605" x="3854450" y="4337050"/>
          <p14:tracePt t="20622" x="3797300" y="4324350"/>
          <p14:tracePt t="20639" x="3746500" y="4298950"/>
          <p14:tracePt t="20655" x="3733800" y="4292600"/>
          <p14:tracePt t="20672" x="3702050" y="4279900"/>
          <p14:tracePt t="20689" x="3663950" y="4267200"/>
          <p14:tracePt t="20705" x="3619500" y="4248150"/>
          <p14:tracePt t="20722" x="3549650" y="4216400"/>
          <p14:tracePt t="20739" x="3505200" y="4203700"/>
          <p14:tracePt t="20755" x="3422650" y="4184650"/>
          <p14:tracePt t="20772" x="3295650" y="4165600"/>
          <p14:tracePt t="20789" x="3232150" y="4165600"/>
          <p14:tracePt t="20805" x="3187700" y="4165600"/>
          <p14:tracePt t="20822" x="3168650" y="4165600"/>
          <p14:tracePt t="20860" x="3162300" y="4165600"/>
          <p14:tracePt t="20884" x="3162300" y="4171950"/>
          <p14:tracePt t="20892" x="3162300" y="4191000"/>
          <p14:tracePt t="20900" x="3162300" y="4197350"/>
          <p14:tracePt t="20908" x="3162300" y="4203700"/>
          <p14:tracePt t="20922" x="3162300" y="4210050"/>
          <p14:tracePt t="20939" x="3162300" y="4229100"/>
          <p14:tracePt t="20955" x="3162300" y="4235450"/>
          <p14:tracePt t="21613" x="3149600" y="4241800"/>
          <p14:tracePt t="21620" x="3130550" y="4241800"/>
          <p14:tracePt t="21628" x="3124200" y="4241800"/>
          <p14:tracePt t="21639" x="3098800" y="4241800"/>
          <p14:tracePt t="21656" x="3092450" y="4241800"/>
          <p14:tracePt t="21732" x="3086100" y="4241800"/>
          <p14:tracePt t="21781" x="3086100" y="4235450"/>
          <p14:tracePt t="21820" x="3092450" y="4216400"/>
          <p14:tracePt t="21829" x="3111500" y="4216400"/>
          <p14:tracePt t="21839" x="3149600" y="4216400"/>
          <p14:tracePt t="21856" x="3225800" y="4216400"/>
          <p14:tracePt t="21872" x="3263900" y="4229100"/>
          <p14:tracePt t="21889" x="3289300" y="4248150"/>
          <p14:tracePt t="21906" x="3295650" y="4254500"/>
          <p14:tracePt t="21922" x="3314700" y="4254500"/>
          <p14:tracePt t="21939" x="3321050" y="4254500"/>
          <p14:tracePt t="21956" x="3352800" y="4254500"/>
          <p14:tracePt t="21973" x="3460750" y="4254500"/>
          <p14:tracePt t="21989" x="3594100" y="4254500"/>
          <p14:tracePt t="22006" x="3860800" y="4210050"/>
          <p14:tracePt t="22022" x="4038600" y="4191000"/>
          <p14:tracePt t="22039" x="4127500" y="4191000"/>
          <p14:tracePt t="22056" x="4184650" y="4197350"/>
          <p14:tracePt t="22072" x="4197350" y="4197350"/>
          <p14:tracePt t="22089" x="4216400" y="4197350"/>
          <p14:tracePt t="22106" x="4229100" y="4197350"/>
          <p14:tracePt t="22122" x="4254500" y="4216400"/>
          <p14:tracePt t="22139" x="4311650" y="4216400"/>
          <p14:tracePt t="22156" x="4375150" y="4216400"/>
          <p14:tracePt t="22156" x="4445000" y="4216400"/>
          <p14:tracePt t="22172" x="4597400" y="4216400"/>
          <p14:tracePt t="22189" x="4775200" y="4216400"/>
          <p14:tracePt t="22206" x="4883150" y="4216400"/>
          <p14:tracePt t="22222" x="4927600" y="4222750"/>
          <p14:tracePt t="22239" x="4972050" y="4222750"/>
          <p14:tracePt t="22256" x="4984750" y="4229100"/>
          <p14:tracePt t="22272" x="5010150" y="4229100"/>
          <p14:tracePt t="22289" x="5035550" y="4248150"/>
          <p14:tracePt t="22306" x="5073650" y="4260850"/>
          <p14:tracePt t="22322" x="5118100" y="4273550"/>
          <p14:tracePt t="22339" x="5162550" y="4273550"/>
          <p14:tracePt t="22356" x="5245100" y="4305300"/>
          <p14:tracePt t="22373" x="5365750" y="4337050"/>
          <p14:tracePt t="22389" x="5480050" y="4368800"/>
          <p14:tracePt t="22406" x="5613400" y="4419600"/>
          <p14:tracePt t="22422" x="5715000" y="4451350"/>
          <p14:tracePt t="22439" x="5829300" y="4508500"/>
          <p14:tracePt t="22456" x="5918200" y="4546600"/>
          <p14:tracePt t="22472" x="5962650" y="4559300"/>
          <p14:tracePt t="22489" x="6000750" y="4559300"/>
          <p14:tracePt t="22506" x="6013450" y="4559300"/>
          <p14:tracePt t="22522" x="6045200" y="4559300"/>
          <p14:tracePt t="22539" x="6064250" y="4546600"/>
          <p14:tracePt t="22556" x="6083300" y="4533900"/>
          <p14:tracePt t="22572" x="6096000" y="4508500"/>
          <p14:tracePt t="22589" x="6102350" y="4495800"/>
          <p14:tracePt t="22606" x="6115050" y="4470400"/>
          <p14:tracePt t="22622" x="6115050" y="4464050"/>
          <p14:tracePt t="22639" x="6121400" y="4432300"/>
          <p14:tracePt t="22656" x="6127750" y="4419600"/>
          <p14:tracePt t="22672" x="6127750" y="4381500"/>
          <p14:tracePt t="22689" x="6127750" y="4349750"/>
          <p14:tracePt t="22706" x="6127750" y="4318000"/>
          <p14:tracePt t="22722" x="6127750" y="4305300"/>
          <p14:tracePt t="23013" x="6127750" y="4298950"/>
          <p14:tracePt t="23021" x="6127750" y="4292600"/>
          <p14:tracePt t="23029" x="6127750" y="4279900"/>
          <p14:tracePt t="23053" x="6127750" y="4260850"/>
          <p14:tracePt t="23061" x="6115050" y="4254500"/>
          <p14:tracePt t="23072" x="6108700" y="4235450"/>
          <p14:tracePt t="23089" x="6083300" y="4191000"/>
          <p14:tracePt t="23106" x="6076950" y="4171950"/>
          <p14:tracePt t="23123" x="6064250" y="4165600"/>
          <p14:tracePt t="23139" x="6051550" y="4152900"/>
          <p14:tracePt t="23156" x="6051550" y="4140200"/>
          <p14:tracePt t="23173" x="6032500" y="4108450"/>
          <p14:tracePt t="23189" x="6032500" y="4102100"/>
          <p14:tracePt t="23206" x="6032500" y="4095750"/>
          <p14:tracePt t="23222" x="6032500" y="4089400"/>
          <p14:tracePt t="23293" x="6032500" y="4076700"/>
          <p14:tracePt t="23309" x="6032500" y="4057650"/>
          <p14:tracePt t="23317" x="6032500" y="4032250"/>
          <p14:tracePt t="23325" x="6032500" y="4019550"/>
          <p14:tracePt t="23339" x="6032500" y="4006850"/>
          <p14:tracePt t="23356" x="6051550" y="3962400"/>
          <p14:tracePt t="23373" x="6051550" y="3911600"/>
          <p14:tracePt t="23389" x="6051550" y="3873500"/>
          <p14:tracePt t="23406" x="6051550" y="3835400"/>
          <p14:tracePt t="23422" x="6051550" y="3803650"/>
          <p14:tracePt t="23439" x="6051550" y="3790950"/>
          <p14:tracePt t="23456" x="6051550" y="3759200"/>
          <p14:tracePt t="23472" x="6051550" y="3752850"/>
          <p14:tracePt t="23489" x="6057900" y="3727450"/>
          <p14:tracePt t="23669" x="6064250" y="3727450"/>
          <p14:tracePt t="23677" x="6070600" y="3733800"/>
          <p14:tracePt t="23693" x="6089650" y="3752850"/>
          <p14:tracePt t="23706" x="6096000" y="3771900"/>
          <p14:tracePt t="23723" x="6102350" y="3790950"/>
          <p14:tracePt t="23739" x="6115050" y="3810000"/>
          <p14:tracePt t="23756" x="6127750" y="3822700"/>
          <p14:tracePt t="23773" x="6146800" y="3854450"/>
          <p14:tracePt t="23805" x="6159500" y="3854450"/>
          <p14:tracePt t="23813" x="6165850" y="3854450"/>
          <p14:tracePt t="23823" x="6172200" y="3854450"/>
          <p14:tracePt t="23839" x="6210300" y="3816350"/>
          <p14:tracePt t="23856" x="6229350" y="3778250"/>
          <p14:tracePt t="23873" x="6242050" y="3740150"/>
          <p14:tracePt t="23889" x="6254750" y="3714750"/>
          <p14:tracePt t="23906" x="6261100" y="3676650"/>
          <p14:tracePt t="24061" x="6261100" y="3683000"/>
          <p14:tracePt t="24077" x="6254750" y="3689350"/>
          <p14:tracePt t="24101" x="6248400" y="3695700"/>
          <p14:tracePt t="24141" x="6248400" y="3702050"/>
          <p14:tracePt t="24157" x="6235700" y="3721100"/>
          <p14:tracePt t="24197" x="6235700" y="3733800"/>
          <p14:tracePt t="24213" x="6235700" y="3740150"/>
          <p14:tracePt t="24229" x="6229350" y="3752850"/>
          <p14:tracePt t="24245" x="6223000" y="3759200"/>
          <p14:tracePt t="24629" x="6223000" y="3746500"/>
          <p14:tracePt t="24645" x="6223000" y="3740150"/>
          <p14:tracePt t="24653" x="6223000" y="3733800"/>
          <p14:tracePt t="24661" x="6223000" y="3721100"/>
          <p14:tracePt t="24673" x="6223000" y="3708400"/>
          <p14:tracePt t="24689" x="6223000" y="3702050"/>
          <p14:tracePt t="24706" x="6223000" y="3695700"/>
          <p14:tracePt t="24805" x="6216650" y="3689350"/>
          <p14:tracePt t="24829" x="6210300" y="3689350"/>
          <p14:tracePt t="24837" x="6184900" y="3689350"/>
          <p14:tracePt t="24845" x="6172200" y="3708400"/>
          <p14:tracePt t="24869" x="6165850" y="3714750"/>
          <p14:tracePt t="25069" x="6165850" y="3721100"/>
          <p14:tracePt t="25078" x="6165850" y="3740150"/>
          <p14:tracePt t="25093" x="6165850" y="3746500"/>
          <p14:tracePt t="25106" x="6165850" y="3752850"/>
          <p14:tracePt t="25123" x="6165850" y="3759200"/>
          <p14:tracePt t="25140" x="6165850" y="3784600"/>
          <p14:tracePt t="25156" x="6165850" y="3797300"/>
          <p14:tracePt t="25173" x="6165850" y="3860800"/>
          <p14:tracePt t="25190" x="6178550" y="3917950"/>
          <p14:tracePt t="25206" x="6178550" y="3981450"/>
          <p14:tracePt t="25223" x="6191250" y="4076700"/>
          <p14:tracePt t="25240" x="6197600" y="4171950"/>
          <p14:tracePt t="25257" x="6210300" y="4235450"/>
          <p14:tracePt t="25273" x="6216650" y="4292600"/>
          <p14:tracePt t="25290" x="6235700" y="4318000"/>
          <p14:tracePt t="25307" x="6242050" y="4343400"/>
          <p14:tracePt t="25323" x="6273800" y="4375150"/>
          <p14:tracePt t="25340" x="6280150" y="4394200"/>
          <p14:tracePt t="25356" x="6292850" y="4438650"/>
          <p14:tracePt t="25373" x="6343650" y="4527550"/>
          <p14:tracePt t="25390" x="6381750" y="4559300"/>
          <p14:tracePt t="25406" x="6407150" y="4597400"/>
          <p14:tracePt t="25423" x="6413500" y="4610100"/>
          <p14:tracePt t="25440" x="6426200" y="4622800"/>
          <p14:tracePt t="25456" x="6426200" y="4629150"/>
          <p14:tracePt t="25473" x="6426200" y="4648200"/>
          <p14:tracePt t="25490" x="6426200" y="4673600"/>
          <p14:tracePt t="25506" x="6426200" y="4692650"/>
          <p14:tracePt t="25523" x="6426200" y="4699000"/>
          <p14:tracePt t="25540" x="6426200" y="4705350"/>
          <p14:tracePt t="25556" x="6419850" y="4711700"/>
          <p14:tracePt t="25573" x="6413500" y="4711700"/>
          <p14:tracePt t="25590" x="6407150" y="4711700"/>
          <p14:tracePt t="25606" x="6381750" y="4711700"/>
          <p14:tracePt t="25623" x="6369050" y="4711700"/>
          <p14:tracePt t="25640" x="6362700" y="4711700"/>
          <p14:tracePt t="25656" x="6330950" y="4711700"/>
          <p14:tracePt t="25673" x="6318250" y="4711700"/>
          <p14:tracePt t="25690" x="6280150" y="4711700"/>
          <p14:tracePt t="25706" x="6273800" y="4705350"/>
          <p14:tracePt t="25723" x="6261100" y="4692650"/>
          <p14:tracePt t="25740" x="6248400" y="4686300"/>
          <p14:tracePt t="25813" x="6248400" y="4673600"/>
          <p14:tracePt t="25830" x="6254750" y="4660900"/>
          <p14:tracePt t="25837" x="6261100" y="4654550"/>
          <p14:tracePt t="25857" x="6267450" y="4648200"/>
          <p14:tracePt t="25873" x="6299200" y="4622800"/>
          <p14:tracePt t="25890" x="6324600" y="4597400"/>
          <p14:tracePt t="25918" x="6400800" y="4508500"/>
          <p14:tracePt t="25925" x="6407150" y="4483100"/>
          <p14:tracePt t="25940" x="6426200" y="4438650"/>
          <p14:tracePt t="25956" x="6432550" y="4406900"/>
          <p14:tracePt t="25973" x="6432550" y="4356100"/>
          <p14:tracePt t="25990" x="6432550" y="4343400"/>
          <p14:tracePt t="26006" x="6432550" y="4311650"/>
          <p14:tracePt t="26023" x="6419850" y="4267200"/>
          <p14:tracePt t="26040" x="6388100" y="4222750"/>
          <p14:tracePt t="26056" x="6375400" y="4191000"/>
          <p14:tracePt t="26073" x="6350000" y="4165600"/>
          <p14:tracePt t="26090" x="6324600" y="4127500"/>
          <p14:tracePt t="26107" x="6273800" y="4057650"/>
          <p14:tracePt t="26123" x="6223000" y="3981450"/>
          <p14:tracePt t="26140" x="6165850" y="3879850"/>
          <p14:tracePt t="26156" x="6134100" y="3822700"/>
          <p14:tracePt t="26173" x="6096000" y="3752850"/>
          <p14:tracePt t="26190" x="6096000" y="3727450"/>
          <p14:tracePt t="26207" x="6089650" y="3721100"/>
          <p14:tracePt t="26358" x="6083300" y="3714750"/>
          <p14:tracePt t="26365" x="6076950" y="3714750"/>
          <p14:tracePt t="26373" x="6070600" y="3714750"/>
          <p14:tracePt t="26390" x="6051550" y="3727450"/>
          <p14:tracePt t="26407" x="6045200" y="3733800"/>
          <p14:tracePt t="26702" x="6026150" y="3733800"/>
          <p14:tracePt t="26710" x="6019800" y="3733800"/>
          <p14:tracePt t="26723" x="6007100" y="3733800"/>
          <p14:tracePt t="26740" x="5937250" y="3733800"/>
          <p14:tracePt t="26757" x="5861050" y="3733800"/>
          <p14:tracePt t="26773" x="5664200" y="3746500"/>
          <p14:tracePt t="26790" x="5537200" y="3746500"/>
          <p14:tracePt t="26807" x="5429250" y="3746500"/>
          <p14:tracePt t="26823" x="5372100" y="3746500"/>
          <p14:tracePt t="26840" x="5321300" y="3746500"/>
          <p14:tracePt t="26857" x="5264150" y="3746500"/>
          <p14:tracePt t="26873" x="5187950" y="3746500"/>
          <p14:tracePt t="26890" x="5060950" y="3759200"/>
          <p14:tracePt t="26907" x="4902200" y="3771900"/>
          <p14:tracePt t="26923" x="4737100" y="3810000"/>
          <p14:tracePt t="26940" x="4578350" y="3810000"/>
          <p14:tracePt t="26957" x="4457700" y="3810000"/>
          <p14:tracePt t="26973" x="4362450" y="3810000"/>
          <p14:tracePt t="26990" x="4318000" y="3803650"/>
          <p14:tracePt t="27007" x="4292600" y="3797300"/>
          <p14:tracePt t="27110" x="4318000" y="3797300"/>
          <p14:tracePt t="27118" x="4368800" y="3797300"/>
          <p14:tracePt t="27126" x="4438650" y="3797300"/>
          <p14:tracePt t="27140" x="4508500" y="3797300"/>
          <p14:tracePt t="27157" x="4768850" y="3797300"/>
          <p14:tracePt t="27174" x="5251450" y="3784600"/>
          <p14:tracePt t="27190" x="5562600" y="3784600"/>
          <p14:tracePt t="27207" x="5822950" y="3784600"/>
          <p14:tracePt t="27223" x="5962650" y="3784600"/>
          <p14:tracePt t="27240" x="6032500" y="3784600"/>
          <p14:tracePt t="27257" x="6051550" y="3784600"/>
          <p14:tracePt t="27273" x="6070600" y="3784600"/>
          <p14:tracePt t="27290" x="6096000" y="3797300"/>
          <p14:tracePt t="27307" x="6140450" y="3797300"/>
          <p14:tracePt t="27323" x="6178550" y="3797300"/>
          <p14:tracePt t="27340" x="6184900" y="3797300"/>
          <p14:tracePt t="27357" x="6210300" y="3790950"/>
          <p14:tracePt t="27406" x="6216650" y="3797300"/>
          <p14:tracePt t="27430" x="6216650" y="3803650"/>
          <p14:tracePt t="27454" x="6216650" y="3816350"/>
          <p14:tracePt t="27470" x="6197600" y="3835400"/>
          <p14:tracePt t="27502" x="6178550" y="3848100"/>
          <p14:tracePt t="27510" x="6172200" y="3848100"/>
          <p14:tracePt t="27526" x="6165850" y="3848100"/>
          <p14:tracePt t="27534" x="6140450" y="3848100"/>
          <p14:tracePt t="27542" x="6121400" y="3848100"/>
          <p14:tracePt t="27557" x="6096000" y="3848100"/>
          <p14:tracePt t="27574" x="5975350" y="3848100"/>
          <p14:tracePt t="27590" x="5880100" y="3867150"/>
          <p14:tracePt t="27607" x="5829300" y="3867150"/>
          <p14:tracePt t="27623" x="5778500" y="3886200"/>
          <p14:tracePt t="27790" x="5791200" y="3886200"/>
          <p14:tracePt t="27990" x="5816600" y="3886200"/>
          <p14:tracePt t="27998" x="5829300" y="3886200"/>
          <p14:tracePt t="28007" x="5835650" y="3886200"/>
          <p14:tracePt t="28024" x="5880100" y="3886200"/>
          <p14:tracePt t="28040" x="5911850" y="3886200"/>
          <p14:tracePt t="28070" x="5930900" y="3892550"/>
          <p14:tracePt t="28078" x="5937250" y="3892550"/>
          <p14:tracePt t="28094" x="5943600" y="3905250"/>
          <p14:tracePt t="28118" x="5956300" y="3905250"/>
          <p14:tracePt t="28150" x="5962650" y="3905250"/>
          <p14:tracePt t="28174" x="5975350" y="3905250"/>
          <p14:tracePt t="28566" x="5988050" y="3892550"/>
          <p14:tracePt t="28582" x="5988050" y="3886200"/>
          <p14:tracePt t="28590" x="5988050" y="3873500"/>
          <p14:tracePt t="28598" x="5994400" y="3848100"/>
          <p14:tracePt t="28607" x="6000750" y="3841750"/>
          <p14:tracePt t="28662" x="6000750" y="3835400"/>
          <p14:tracePt t="28734" x="6000750" y="3829050"/>
          <p14:tracePt t="28742" x="5994400" y="3829050"/>
          <p14:tracePt t="28758" x="5988050" y="3829050"/>
          <p14:tracePt t="28766" x="5975350" y="3829050"/>
          <p14:tracePt t="28782" x="5962650" y="3829050"/>
          <p14:tracePt t="28790" x="5956300" y="3835400"/>
          <p14:tracePt t="28807" x="5949950" y="3841750"/>
          <p14:tracePt t="28854" x="5937250" y="3841750"/>
          <p14:tracePt t="28878" x="5924550" y="3841750"/>
          <p14:tracePt t="30167" x="5937250" y="3854450"/>
          <p14:tracePt t="30334" x="5937250" y="3860800"/>
          <p14:tracePt t="30559" x="5937250" y="3848100"/>
          <p14:tracePt t="30574" x="5943600" y="3848100"/>
          <p14:tracePt t="30599" x="5962650" y="3841750"/>
          <p14:tracePt t="30654" x="5969000" y="3835400"/>
          <p14:tracePt t="30903" x="5981700" y="3835400"/>
          <p14:tracePt t="30910" x="5988050" y="3835400"/>
          <p14:tracePt t="30927" x="6000750" y="3835400"/>
          <p14:tracePt t="30935" x="6007100" y="3835400"/>
          <p14:tracePt t="30942" x="6019800" y="3835400"/>
          <p14:tracePt t="30959" x="6026150" y="3835400"/>
          <p14:tracePt t="30975" x="6038850" y="3835400"/>
          <p14:tracePt t="30999" x="6045200" y="3835400"/>
          <p14:tracePt t="31015" x="6051550" y="3835400"/>
          <p14:tracePt t="31599" x="6051550" y="3841750"/>
          <p14:tracePt t="31919" x="6045200" y="3835400"/>
          <p14:tracePt t="32055" x="6032500" y="3835400"/>
          <p14:tracePt t="32111" x="6026150" y="3835400"/>
          <p14:tracePt t="32719" x="6019800" y="3835400"/>
          <p14:tracePt t="32727" x="6019800" y="3841750"/>
          <p14:tracePt t="32735" x="6019800" y="3848100"/>
          <p14:tracePt t="32743" x="6019800" y="3860800"/>
          <p14:tracePt t="32758" x="6019800" y="3873500"/>
          <p14:tracePt t="32775" x="6019800" y="3911600"/>
          <p14:tracePt t="32791" x="6019800" y="3956050"/>
          <p14:tracePt t="32808" x="6032500" y="3994150"/>
          <p14:tracePt t="32825" x="6102350" y="4044950"/>
          <p14:tracePt t="32841" x="6140450" y="4083050"/>
          <p14:tracePt t="32858" x="6184900" y="4102100"/>
          <p14:tracePt t="32875" x="6191250" y="4121150"/>
          <p14:tracePt t="32891" x="6203950" y="4140200"/>
          <p14:tracePt t="32908" x="6229350" y="4178300"/>
          <p14:tracePt t="32925" x="6267450" y="4216400"/>
          <p14:tracePt t="32941" x="6362700" y="4273550"/>
          <p14:tracePt t="32958" x="6483350" y="4330700"/>
          <p14:tracePt t="32975" x="6629400" y="4375150"/>
          <p14:tracePt t="32991" x="6648450" y="4375150"/>
          <p14:tracePt t="33039" x="6654800" y="4375150"/>
          <p14:tracePt t="33055" x="6661150" y="4375150"/>
          <p14:tracePt t="33063" x="6667500" y="4362450"/>
          <p14:tracePt t="33075" x="6667500" y="4356100"/>
          <p14:tracePt t="33091" x="6667500" y="4318000"/>
          <p14:tracePt t="33108" x="6667500" y="4279900"/>
          <p14:tracePt t="33125" x="6667500" y="4241800"/>
          <p14:tracePt t="33141" x="6667500" y="4203700"/>
          <p14:tracePt t="33158" x="6673850" y="4184650"/>
          <p14:tracePt t="33175" x="6699250" y="4140200"/>
          <p14:tracePt t="33191" x="6711950" y="4083050"/>
          <p14:tracePt t="33208" x="6718300" y="4044950"/>
          <p14:tracePt t="33225" x="6737350" y="4000500"/>
          <p14:tracePt t="33242" x="6737350" y="3956050"/>
          <p14:tracePt t="33258" x="6737350" y="3930650"/>
          <p14:tracePt t="33275" x="6737350" y="3898900"/>
          <p14:tracePt t="33292" x="6737350" y="3886200"/>
          <p14:tracePt t="33311" x="6737350" y="3879850"/>
          <p14:tracePt t="33327" x="6731000" y="3879850"/>
          <p14:tracePt t="33342" x="6711950" y="3867150"/>
          <p14:tracePt t="33358" x="6680200" y="3867150"/>
          <p14:tracePt t="33375" x="6642100" y="3848100"/>
          <p14:tracePt t="33392" x="6616700" y="3841750"/>
          <p14:tracePt t="33408" x="6565900" y="3810000"/>
          <p14:tracePt t="33425" x="6559550" y="3803650"/>
          <p14:tracePt t="33441" x="6515100" y="3771900"/>
          <p14:tracePt t="33458" x="6489700" y="3759200"/>
          <p14:tracePt t="33475" x="6457950" y="3752850"/>
          <p14:tracePt t="33492" x="6445250" y="3752850"/>
          <p14:tracePt t="33508" x="6413500" y="3752850"/>
          <p14:tracePt t="33525" x="6400800" y="3752850"/>
          <p14:tracePt t="33542" x="6375400" y="3752850"/>
          <p14:tracePt t="33558" x="6362700" y="3752850"/>
          <p14:tracePt t="33575" x="6330950" y="3752850"/>
          <p14:tracePt t="33592" x="6305550" y="3771900"/>
          <p14:tracePt t="33608" x="6280150" y="3784600"/>
          <p14:tracePt t="33625" x="6254750" y="3822700"/>
          <p14:tracePt t="33642" x="6235700" y="3867150"/>
          <p14:tracePt t="33658" x="6229350" y="3924300"/>
          <p14:tracePt t="33675" x="6229350" y="4000500"/>
          <p14:tracePt t="33692" x="6229350" y="4076700"/>
          <p14:tracePt t="33708" x="6229350" y="4146550"/>
          <p14:tracePt t="33725" x="6229350" y="4203700"/>
          <p14:tracePt t="33742" x="6229350" y="4241800"/>
          <p14:tracePt t="33758" x="6229350" y="4298950"/>
          <p14:tracePt t="33775" x="6229350" y="4362450"/>
          <p14:tracePt t="33792" x="6254750" y="4406900"/>
          <p14:tracePt t="33809" x="6254750" y="4432300"/>
          <p14:tracePt t="33825" x="6261100" y="4476750"/>
          <p14:tracePt t="33842" x="6261100" y="4508500"/>
          <p14:tracePt t="33858" x="6267450" y="4527550"/>
          <p14:tracePt t="33875" x="6273800" y="4546600"/>
          <p14:tracePt t="33892" x="6286500" y="4552950"/>
          <p14:tracePt t="33911" x="6292850" y="4565650"/>
          <p14:tracePt t="33935" x="6299200" y="4572000"/>
          <p14:tracePt t="33967" x="6305550" y="4578350"/>
          <p14:tracePt t="33983" x="6311900" y="4584700"/>
          <p14:tracePt t="33991" x="6318250" y="4591050"/>
          <p14:tracePt t="33999" x="6330950" y="4597400"/>
          <p14:tracePt t="34008" x="6343650" y="4610100"/>
          <p14:tracePt t="34025" x="6381750" y="4648200"/>
          <p14:tracePt t="34042" x="6432550" y="4686300"/>
          <p14:tracePt t="34058" x="6515100" y="4724400"/>
          <p14:tracePt t="34075" x="6584950" y="4775200"/>
          <p14:tracePt t="34092" x="6642100" y="4794250"/>
          <p14:tracePt t="34108" x="6680200" y="4819650"/>
          <p14:tracePt t="34125" x="6711950" y="4832350"/>
          <p14:tracePt t="34143" x="6718300" y="4832350"/>
          <p14:tracePt t="34159" x="6724650" y="4832350"/>
          <p14:tracePt t="34175" x="6750050" y="4826000"/>
          <p14:tracePt t="34192" x="6762750" y="4819650"/>
          <p14:tracePt t="34208" x="6775450" y="4794250"/>
          <p14:tracePt t="34225" x="6800850" y="4781550"/>
          <p14:tracePt t="34242" x="6826250" y="4756150"/>
          <p14:tracePt t="34258" x="6851650" y="4730750"/>
          <p14:tracePt t="34275" x="6883400" y="4705350"/>
          <p14:tracePt t="34292" x="6896100" y="4692650"/>
          <p14:tracePt t="34309" x="6921500" y="4654550"/>
          <p14:tracePt t="34325" x="6940550" y="4597400"/>
          <p14:tracePt t="34342" x="6959600" y="4565650"/>
          <p14:tracePt t="34359" x="6972300" y="4521200"/>
          <p14:tracePt t="34359" x="6972300" y="4483100"/>
          <p14:tracePt t="34375" x="6972300" y="4457700"/>
          <p14:tracePt t="34392" x="6972300" y="4425950"/>
          <p14:tracePt t="34409" x="6972300" y="4394200"/>
          <p14:tracePt t="34425" x="6972300" y="4375150"/>
          <p14:tracePt t="34442" x="6965950" y="4343400"/>
          <p14:tracePt t="34458" x="6959600" y="4318000"/>
          <p14:tracePt t="34475" x="6940550" y="4273550"/>
          <p14:tracePt t="34492" x="6921500" y="4241800"/>
          <p14:tracePt t="34508" x="6896100" y="4191000"/>
          <p14:tracePt t="34525" x="6864350" y="4165600"/>
          <p14:tracePt t="34542" x="6807200" y="4146550"/>
          <p14:tracePt t="34558" x="6705600" y="4146550"/>
          <p14:tracePt t="34575" x="6438900" y="4108450"/>
          <p14:tracePt t="34592" x="6229350" y="4108450"/>
          <p14:tracePt t="34608" x="6146800" y="4108450"/>
          <p14:tracePt t="34625" x="6102350" y="4102100"/>
          <p14:tracePt t="34642" x="6089650" y="4095750"/>
          <p14:tracePt t="34663" x="6089650" y="4083050"/>
          <p14:tracePt t="34687" x="6089650" y="4076700"/>
          <p14:tracePt t="34695" x="6083300" y="4070350"/>
          <p14:tracePt t="34708" x="6076950" y="4064000"/>
          <p14:tracePt t="34783" x="6076950" y="4044950"/>
          <p14:tracePt t="34791" x="6076950" y="4038600"/>
          <p14:tracePt t="34800" x="6076950" y="4032250"/>
          <p14:tracePt t="34809" x="6076950" y="4025900"/>
          <p14:tracePt t="34825" x="6076950" y="3994150"/>
          <p14:tracePt t="34842" x="6076950" y="3968750"/>
          <p14:tracePt t="34859" x="6076950" y="3943350"/>
          <p14:tracePt t="34875" x="6070600" y="3930650"/>
          <p14:tracePt t="34892" x="6070600" y="3917950"/>
          <p14:tracePt t="34909" x="6070600" y="3911600"/>
          <p14:tracePt t="34925" x="6064250" y="3886200"/>
          <p14:tracePt t="35087" x="6038850" y="3886200"/>
          <p14:tracePt t="35120" x="6032500" y="3892550"/>
          <p14:tracePt t="35264" x="6019800" y="3892550"/>
          <p14:tracePt t="35271" x="6007100" y="3892550"/>
          <p14:tracePt t="35280" x="6000750" y="3892550"/>
          <p14:tracePt t="35292" x="5962650" y="3892550"/>
          <p14:tracePt t="35309" x="5873750" y="3892550"/>
          <p14:tracePt t="35325" x="5715000" y="3892550"/>
          <p14:tracePt t="35342" x="5524500" y="3892550"/>
          <p14:tracePt t="35359" x="5314950" y="3892550"/>
          <p14:tracePt t="35375" x="4978400" y="3848100"/>
          <p14:tracePt t="35392" x="4781550" y="3803650"/>
          <p14:tracePt t="35409" x="4533900" y="3765550"/>
          <p14:tracePt t="35425" x="4305300" y="3721100"/>
          <p14:tracePt t="35442" x="4019550" y="3683000"/>
          <p14:tracePt t="35459" x="3727450" y="3638550"/>
          <p14:tracePt t="35475" x="3409950" y="3594100"/>
          <p14:tracePt t="35492" x="3098800" y="3556000"/>
          <p14:tracePt t="35509" x="2762250" y="3492500"/>
          <p14:tracePt t="35525" x="2482850" y="3441700"/>
          <p14:tracePt t="35542" x="2222500" y="3409950"/>
          <p14:tracePt t="35559" x="2051050" y="3359150"/>
          <p14:tracePt t="35575" x="1847850" y="3295650"/>
          <p14:tracePt t="35592" x="1778000" y="3257550"/>
          <p14:tracePt t="35609" x="1739900" y="3238500"/>
          <p14:tracePt t="35625" x="1720850" y="3232150"/>
          <p14:tracePt t="35642" x="1695450" y="3213100"/>
          <p14:tracePt t="35659" x="1689100" y="3200400"/>
          <p14:tracePt t="35936" x="1676400" y="3194050"/>
          <p14:tracePt t="35952" x="1682750" y="3194050"/>
          <p14:tracePt t="35960" x="1714500" y="3194050"/>
          <p14:tracePt t="35968" x="1752600" y="3194050"/>
          <p14:tracePt t="35976" x="1847850" y="3194050"/>
          <p14:tracePt t="35992" x="2159000" y="3194050"/>
          <p14:tracePt t="36009" x="2559050" y="3263900"/>
          <p14:tracePt t="36025" x="2921000" y="3359150"/>
          <p14:tracePt t="36042" x="3263900" y="3460750"/>
          <p14:tracePt t="36059" x="3517900" y="3556000"/>
          <p14:tracePt t="36075" x="3740150" y="3670300"/>
          <p14:tracePt t="36092" x="3943350" y="3733800"/>
          <p14:tracePt t="36109" x="4108450" y="3784600"/>
          <p14:tracePt t="36126" x="4305300" y="3810000"/>
          <p14:tracePt t="36142" x="4546600" y="3841750"/>
          <p14:tracePt t="36159" x="4730750" y="3867150"/>
          <p14:tracePt t="36176" x="4851400" y="3867150"/>
          <p14:tracePt t="36192" x="4889500" y="3854450"/>
          <p14:tracePt t="36224" x="4889500" y="3835400"/>
          <p14:tracePt t="36232" x="4895850" y="3829050"/>
          <p14:tracePt t="36248" x="4908550" y="3829050"/>
          <p14:tracePt t="36259" x="4927600" y="3841750"/>
          <p14:tracePt t="36275" x="4991100" y="3867150"/>
          <p14:tracePt t="36292" x="5092700" y="3930650"/>
          <p14:tracePt t="36309" x="5187950" y="3949700"/>
          <p14:tracePt t="36326" x="5295900" y="3949700"/>
          <p14:tracePt t="36342" x="5403850" y="3949700"/>
          <p14:tracePt t="36359" x="5473700" y="3949700"/>
          <p14:tracePt t="36376" x="5524500" y="3949700"/>
          <p14:tracePt t="36392" x="5549900" y="3949700"/>
          <p14:tracePt t="36409" x="5568950" y="3949700"/>
          <p14:tracePt t="36426" x="5588000" y="3943350"/>
          <p14:tracePt t="36442" x="5600700" y="3937000"/>
          <p14:tracePt t="36459" x="5626100" y="3924300"/>
          <p14:tracePt t="36512" x="5632450" y="3930650"/>
          <p14:tracePt t="36528" x="5632450" y="3937000"/>
          <p14:tracePt t="36536" x="5632450" y="3943350"/>
          <p14:tracePt t="36559" x="5613400" y="3962400"/>
          <p14:tracePt t="36576" x="5568950" y="3981450"/>
          <p14:tracePt t="36592" x="5549900" y="3994150"/>
          <p14:tracePt t="36609" x="5505450" y="4000500"/>
          <p14:tracePt t="36626" x="5461000" y="4000500"/>
          <p14:tracePt t="36642" x="5403850" y="4019550"/>
          <p14:tracePt t="36659" x="5365750" y="4019550"/>
          <p14:tracePt t="36676" x="5314950" y="4019550"/>
          <p14:tracePt t="36692" x="5232400" y="4019550"/>
          <p14:tracePt t="36709" x="5156200" y="4019550"/>
          <p14:tracePt t="36726" x="5010150" y="4013200"/>
          <p14:tracePt t="36742" x="4819650" y="3987800"/>
          <p14:tracePt t="36759" x="4603750" y="3962400"/>
          <p14:tracePt t="36776" x="4318000" y="3924300"/>
          <p14:tracePt t="36792" x="4121150" y="3879850"/>
          <p14:tracePt t="36809" x="3962400" y="3873500"/>
          <p14:tracePt t="36826" x="3829050" y="3822700"/>
          <p14:tracePt t="36842" x="3721100" y="3810000"/>
          <p14:tracePt t="36859" x="3606800" y="3771900"/>
          <p14:tracePt t="36876" x="3511550" y="3765550"/>
          <p14:tracePt t="36892" x="3441700" y="3752850"/>
          <p14:tracePt t="36909" x="3302000" y="3740150"/>
          <p14:tracePt t="36926" x="3175000" y="3714750"/>
          <p14:tracePt t="36942" x="3035300" y="3708400"/>
          <p14:tracePt t="36959" x="2889250" y="3683000"/>
          <p14:tracePt t="36976" x="2698750" y="3644900"/>
          <p14:tracePt t="36992" x="2603500" y="3625850"/>
          <p14:tracePt t="37009" x="2546350" y="3594100"/>
          <p14:tracePt t="37026" x="2501900" y="3581400"/>
          <p14:tracePt t="37042" x="2451100" y="3575050"/>
          <p14:tracePt t="37059" x="2406650" y="3549650"/>
          <p14:tracePt t="37076" x="2362200" y="3530600"/>
          <p14:tracePt t="37092" x="2317750" y="3511550"/>
          <p14:tracePt t="37109" x="2298700" y="3492500"/>
          <p14:tracePt t="37126" x="2260600" y="3467100"/>
          <p14:tracePt t="37142" x="2222500" y="3422650"/>
          <p14:tracePt t="37159" x="2209800" y="3403600"/>
          <p14:tracePt t="37176" x="2165350" y="3340100"/>
          <p14:tracePt t="37192" x="2139950" y="3308350"/>
          <p14:tracePt t="37209" x="2120900" y="3282950"/>
          <p14:tracePt t="37226" x="2095500" y="3238500"/>
          <p14:tracePt t="37256" x="2082800" y="3219450"/>
          <p14:tracePt t="37264" x="2082800" y="3213100"/>
          <p14:tracePt t="37280" x="2076450" y="3194050"/>
          <p14:tracePt t="37432" x="2108200" y="3194050"/>
          <p14:tracePt t="37440" x="2146300" y="3194050"/>
          <p14:tracePt t="37448" x="2190750" y="3194050"/>
          <p14:tracePt t="37459" x="2241550" y="3213100"/>
          <p14:tracePt t="37476" x="2324100" y="3232150"/>
          <p14:tracePt t="37493" x="2476500" y="3282950"/>
          <p14:tracePt t="37509" x="2597150" y="3282950"/>
          <p14:tracePt t="37526" x="2743200" y="3308350"/>
          <p14:tracePt t="37542" x="2851150" y="3308350"/>
          <p14:tracePt t="37559" x="3009900" y="3308350"/>
          <p14:tracePt t="37576" x="3175000" y="3333750"/>
          <p14:tracePt t="37593" x="3390900" y="3359150"/>
          <p14:tracePt t="37609" x="3702050" y="3416300"/>
          <p14:tracePt t="37626" x="4146550" y="3479800"/>
          <p14:tracePt t="37642" x="4527550" y="3524250"/>
          <p14:tracePt t="37659" x="4991100" y="3594100"/>
          <p14:tracePt t="37676" x="5435600" y="3676650"/>
          <p14:tracePt t="37692" x="5797550" y="3733800"/>
          <p14:tracePt t="37709" x="6115050" y="3790950"/>
          <p14:tracePt t="37726" x="6292850" y="3835400"/>
          <p14:tracePt t="37743" x="6457950" y="3886200"/>
          <p14:tracePt t="37759" x="6616700" y="3962400"/>
          <p14:tracePt t="37776" x="6756400" y="4019550"/>
          <p14:tracePt t="37792" x="6788150" y="4044950"/>
          <p14:tracePt t="37840" x="6775450" y="4044950"/>
          <p14:tracePt t="37848" x="6769100" y="4044950"/>
          <p14:tracePt t="37859" x="6750050" y="4044950"/>
          <p14:tracePt t="37876" x="6705600" y="4032250"/>
          <p14:tracePt t="37893" x="6661150" y="4025900"/>
          <p14:tracePt t="37909" x="6635750" y="4006850"/>
          <p14:tracePt t="37926" x="6623050" y="3994150"/>
          <p14:tracePt t="37943" x="6597650" y="3981450"/>
          <p14:tracePt t="37959" x="6591300" y="3981450"/>
          <p14:tracePt t="37976" x="6553200" y="3956050"/>
          <p14:tracePt t="37993" x="6502400" y="3943350"/>
          <p14:tracePt t="38009" x="6381750" y="3911600"/>
          <p14:tracePt t="38026" x="6248400" y="3898900"/>
          <p14:tracePt t="38043" x="6089650" y="3886200"/>
          <p14:tracePt t="38059" x="5861050" y="3886200"/>
          <p14:tracePt t="38076" x="5657850" y="3886200"/>
          <p14:tracePt t="38093" x="5448300" y="3886200"/>
          <p14:tracePt t="38109" x="5270500" y="3886200"/>
          <p14:tracePt t="38126" x="5080000" y="3873500"/>
          <p14:tracePt t="38143" x="4895850" y="3835400"/>
          <p14:tracePt t="38159" x="4768850" y="3810000"/>
          <p14:tracePt t="38176" x="4584700" y="3784600"/>
          <p14:tracePt t="38193" x="4470400" y="3765550"/>
          <p14:tracePt t="38209" x="4343400" y="3752850"/>
          <p14:tracePt t="38226" x="4184650" y="3727450"/>
          <p14:tracePt t="38243" x="4006850" y="3714750"/>
          <p14:tracePt t="38259" x="3810000" y="3702050"/>
          <p14:tracePt t="38276" x="3594100" y="3644900"/>
          <p14:tracePt t="38293" x="3403600" y="3632200"/>
          <p14:tracePt t="38309" x="3200400" y="3581400"/>
          <p14:tracePt t="38326" x="3003550" y="3524250"/>
          <p14:tracePt t="38343" x="2857500" y="3479800"/>
          <p14:tracePt t="38359" x="2736850" y="3429000"/>
          <p14:tracePt t="38376" x="2590800" y="3340100"/>
          <p14:tracePt t="38393" x="2501900" y="3295650"/>
          <p14:tracePt t="38409" x="2419350" y="3225800"/>
          <p14:tracePt t="38426" x="2362200" y="3194050"/>
          <p14:tracePt t="38443" x="2311400" y="3143250"/>
          <p14:tracePt t="38459" x="2260600" y="3086100"/>
          <p14:tracePt t="38476" x="2222500" y="3022600"/>
          <p14:tracePt t="38493" x="2190750" y="2965450"/>
          <p14:tracePt t="38509" x="2165350" y="2895600"/>
          <p14:tracePt t="38526" x="2152650" y="2851150"/>
          <p14:tracePt t="38543" x="2120900" y="2787650"/>
          <p14:tracePt t="38559" x="2114550" y="2736850"/>
          <p14:tracePt t="38576" x="2114550" y="2641600"/>
          <p14:tracePt t="38593" x="2114550" y="2597150"/>
          <p14:tracePt t="38609" x="2114550" y="2514600"/>
          <p14:tracePt t="38626" x="2127250" y="2438400"/>
          <p14:tracePt t="38643" x="2178050" y="2349500"/>
          <p14:tracePt t="38659" x="2311400" y="2209800"/>
          <p14:tracePt t="38676" x="2457450" y="2063750"/>
          <p14:tracePt t="38693" x="2597150" y="1949450"/>
          <p14:tracePt t="38709" x="2717800" y="1860550"/>
          <p14:tracePt t="38726" x="2825750" y="1778000"/>
          <p14:tracePt t="38743" x="2933700" y="1708150"/>
          <p14:tracePt t="38759" x="3003550" y="1651000"/>
          <p14:tracePt t="38776" x="3143250" y="1549400"/>
          <p14:tracePt t="38793" x="3257550" y="1492250"/>
          <p14:tracePt t="38809" x="3409950" y="1428750"/>
          <p14:tracePt t="38826" x="3632200" y="1333500"/>
          <p14:tracePt t="38843" x="3917950" y="1231900"/>
          <p14:tracePt t="38859" x="4260850" y="1143000"/>
          <p14:tracePt t="38876" x="4679950" y="1047750"/>
          <p14:tracePt t="38893" x="5111750" y="977900"/>
          <p14:tracePt t="38909" x="5461000" y="920750"/>
          <p14:tracePt t="38926" x="5797550" y="876300"/>
          <p14:tracePt t="38943" x="6064250" y="806450"/>
          <p14:tracePt t="38959" x="6311900" y="736600"/>
          <p14:tracePt t="38976" x="6718300" y="666750"/>
          <p14:tracePt t="38993" x="6997700" y="628650"/>
          <p14:tracePt t="39009" x="7296150" y="571500"/>
          <p14:tracePt t="39026" x="7575550" y="539750"/>
          <p14:tracePt t="39043" x="7823200" y="501650"/>
          <p14:tracePt t="39060" x="8064500" y="488950"/>
          <p14:tracePt t="39076" x="8293100" y="457200"/>
          <p14:tracePt t="39093" x="8572500" y="457200"/>
          <p14:tracePt t="39110" x="8864600" y="457200"/>
          <p14:tracePt t="39409" x="8515350" y="1346200"/>
          <p14:tracePt t="39426" x="7715250" y="1797050"/>
          <p14:tracePt t="39443" x="6877050" y="2336800"/>
          <p14:tracePt t="39460" x="6019800" y="2952750"/>
          <p14:tracePt t="39476" x="5130800" y="3600450"/>
          <p14:tracePt t="39493" x="4165600" y="4133850"/>
          <p14:tracePt t="39510" x="3365500" y="4591050"/>
          <p14:tracePt t="39526" x="2724150" y="4902200"/>
          <p14:tracePt t="39543" x="2209800" y="5105400"/>
          <p14:tracePt t="39560" x="1428750" y="5346700"/>
          <p14:tracePt t="39576" x="387350" y="5676900"/>
          <p14:tracePt t="39860" x="25400" y="5988050"/>
          <p14:tracePt t="39876" x="209550" y="5892800"/>
          <p14:tracePt t="39893" x="400050" y="5784850"/>
          <p14:tracePt t="39910" x="571500" y="5683250"/>
          <p14:tracePt t="39926" x="666750" y="5600700"/>
          <p14:tracePt t="39943" x="762000" y="5505450"/>
          <p14:tracePt t="39960" x="812800" y="5416550"/>
          <p14:tracePt t="39977" x="876300" y="5302250"/>
          <p14:tracePt t="39993" x="908050" y="5245100"/>
          <p14:tracePt t="40010" x="946150" y="5175250"/>
          <p14:tracePt t="40026" x="990600" y="5099050"/>
          <p14:tracePt t="40043" x="1041400" y="5029200"/>
          <p14:tracePt t="40060" x="1136650" y="4959350"/>
          <p14:tracePt t="40076" x="1257300" y="4883150"/>
          <p14:tracePt t="40093" x="1346200" y="4819650"/>
          <p14:tracePt t="40110" x="1409700" y="4768850"/>
          <p14:tracePt t="40127" x="1435100" y="4743450"/>
          <p14:tracePt t="40143" x="1466850" y="4705350"/>
          <p14:tracePt t="40160" x="1479550" y="4686300"/>
          <p14:tracePt t="40176" x="1498600" y="4667250"/>
          <p14:tracePt t="40193" x="1562100" y="4648200"/>
          <p14:tracePt t="40210" x="1631950" y="4603750"/>
          <p14:tracePt t="40227" x="1778000" y="4572000"/>
          <p14:tracePt t="40243" x="1993900" y="4514850"/>
          <p14:tracePt t="40260" x="2292350" y="4445000"/>
          <p14:tracePt t="40276" x="2641600" y="4413250"/>
          <p14:tracePt t="40293" x="2940050" y="4356100"/>
          <p14:tracePt t="40310" x="3086100" y="4330700"/>
          <p14:tracePt t="40326" x="3143250" y="4298950"/>
          <p14:tracePt t="40343" x="3168650" y="4279900"/>
          <p14:tracePt t="40360" x="3187700" y="4260850"/>
          <p14:tracePt t="40377" x="3219450" y="4241800"/>
          <p14:tracePt t="40393" x="3289300" y="4203700"/>
          <p14:tracePt t="40410" x="3390900" y="4152900"/>
          <p14:tracePt t="40426" x="3543300" y="4102100"/>
          <p14:tracePt t="40443" x="3708400" y="4025900"/>
          <p14:tracePt t="40460" x="3759200" y="4006850"/>
          <p14:tracePt t="40476" x="3778250" y="3975100"/>
          <p14:tracePt t="40493" x="3778250" y="3968750"/>
          <p14:tracePt t="40510" x="3765550" y="3937000"/>
          <p14:tracePt t="40526" x="3721100" y="3917950"/>
          <p14:tracePt t="40543" x="3651250" y="3886200"/>
          <p14:tracePt t="40560" x="3581400" y="3879850"/>
          <p14:tracePt t="40577" x="3498850" y="3879850"/>
          <p14:tracePt t="40593" x="3435350" y="3867150"/>
          <p14:tracePt t="40610" x="3384550" y="3860800"/>
          <p14:tracePt t="40627" x="3340100" y="3841750"/>
          <p14:tracePt t="40643" x="3295650" y="3829050"/>
          <p14:tracePt t="40660" x="3225800" y="3822700"/>
          <p14:tracePt t="40677" x="3149600" y="3822700"/>
          <p14:tracePt t="40693" x="3060700" y="3822700"/>
          <p14:tracePt t="40710" x="2978150" y="3822700"/>
          <p14:tracePt t="40727" x="2921000" y="3822700"/>
          <p14:tracePt t="40743" x="2863850" y="3854450"/>
          <p14:tracePt t="40760" x="2806700" y="3905250"/>
          <p14:tracePt t="40761" x="2787650" y="3911600"/>
          <p14:tracePt t="40777" x="2749550" y="3962400"/>
          <p14:tracePt t="40793" x="2698750" y="4019550"/>
          <p14:tracePt t="40810" x="2647950" y="4083050"/>
          <p14:tracePt t="40827" x="2628900" y="4140200"/>
          <p14:tracePt t="40843" x="2609850" y="4197350"/>
          <p14:tracePt t="40860" x="2590800" y="4279900"/>
          <p14:tracePt t="40877" x="2590800" y="4330700"/>
          <p14:tracePt t="40893" x="2590800" y="4375150"/>
          <p14:tracePt t="40910" x="2590800" y="4432300"/>
          <p14:tracePt t="40927" x="2590800" y="4489450"/>
          <p14:tracePt t="40943" x="2603500" y="4572000"/>
          <p14:tracePt t="40960" x="2628900" y="4679950"/>
          <p14:tracePt t="40977" x="2736850" y="4883150"/>
          <p14:tracePt t="40993" x="2813050" y="5003800"/>
          <p14:tracePt t="41010" x="2914650" y="5124450"/>
          <p14:tracePt t="41027" x="2997200" y="5232400"/>
          <p14:tracePt t="41043" x="3149600" y="5321300"/>
          <p14:tracePt t="41060" x="3321050" y="5429250"/>
          <p14:tracePt t="41077" x="3530600" y="5524500"/>
          <p14:tracePt t="41093" x="3816350" y="5638800"/>
          <p14:tracePt t="41110" x="4159250" y="5734050"/>
          <p14:tracePt t="41127" x="4578350" y="5829300"/>
          <p14:tracePt t="41143" x="4997450" y="5911850"/>
          <p14:tracePt t="41160" x="5353050" y="5975350"/>
          <p14:tracePt t="41177" x="5842000" y="6000750"/>
          <p14:tracePt t="41193" x="6146800" y="6000750"/>
          <p14:tracePt t="41210" x="6477000" y="6032500"/>
          <p14:tracePt t="41227" x="6756400" y="6032500"/>
          <p14:tracePt t="41243" x="7029450" y="6032500"/>
          <p14:tracePt t="41260" x="7289800" y="6032500"/>
          <p14:tracePt t="41277" x="7550150" y="6032500"/>
          <p14:tracePt t="41293" x="7810500" y="6032500"/>
          <p14:tracePt t="41310" x="8051800" y="6032500"/>
          <p14:tracePt t="41327" x="8229600" y="6026150"/>
          <p14:tracePt t="41343" x="8375650" y="6013450"/>
          <p14:tracePt t="41360" x="8489950" y="5962650"/>
          <p14:tracePt t="41377" x="8597900" y="5943600"/>
          <p14:tracePt t="41393" x="8680450" y="5911850"/>
          <p14:tracePt t="41410" x="8737600" y="5905500"/>
          <p14:tracePt t="41427" x="8763000" y="5899150"/>
          <p14:tracePt t="41443" x="8788400" y="5886450"/>
          <p14:tracePt t="41465" x="8794750" y="5880100"/>
          <p14:tracePt t="41477" x="8801100" y="5880100"/>
          <p14:tracePt t="41493" x="8807450" y="5873750"/>
          <p14:tracePt t="41545" x="8807450" y="5867400"/>
          <p14:tracePt t="41705" x="8807450" y="5861050"/>
          <p14:tracePt t="41713" x="8801100" y="5854700"/>
          <p14:tracePt t="41721" x="8794750" y="5842000"/>
          <p14:tracePt t="41729" x="8782050" y="5842000"/>
          <p14:tracePt t="41744" x="8769350" y="5842000"/>
          <p14:tracePt t="41760" x="8680450" y="5842000"/>
          <p14:tracePt t="41761" x="8623300" y="5842000"/>
          <p14:tracePt t="41777" x="8521700" y="5842000"/>
          <p14:tracePt t="41794" x="8426450" y="5842000"/>
          <p14:tracePt t="41810" x="8369300" y="5854700"/>
          <p14:tracePt t="41827" x="8337550" y="5867400"/>
          <p14:tracePt t="41844" x="8318500" y="5867400"/>
          <p14:tracePt t="41865" x="8312150" y="5867400"/>
          <p14:tracePt t="41897" x="8305800" y="5867400"/>
          <p14:tracePt t="41905" x="8299450" y="5867400"/>
          <p14:tracePt t="41913" x="8293100" y="5867400"/>
          <p14:tracePt t="41927" x="8280400" y="5867400"/>
          <p14:tracePt t="41943" x="8248650" y="5867400"/>
          <p14:tracePt t="41960" x="8216900" y="5867400"/>
          <p14:tracePt t="41977" x="8147050" y="5867400"/>
          <p14:tracePt t="41993" x="8070850" y="5867400"/>
          <p14:tracePt t="42010" x="8013700" y="5886450"/>
          <p14:tracePt t="42027" x="7988300" y="5886450"/>
          <p14:tracePt t="42044" x="7969250" y="5892800"/>
          <p14:tracePt t="42065" x="7962900" y="5892800"/>
          <p14:tracePt t="42077" x="7956550" y="5899150"/>
          <p14:tracePt t="42094" x="7937500" y="5911850"/>
          <p14:tracePt t="42110" x="7912100" y="5937250"/>
          <p14:tracePt t="42127" x="7899400" y="5949950"/>
          <p14:tracePt t="42144" x="7880350" y="5981700"/>
          <p14:tracePt t="42160" x="7874000" y="6013450"/>
          <p14:tracePt t="42177" x="7854950" y="6045200"/>
          <p14:tracePt t="42194" x="7842250" y="6064250"/>
          <p14:tracePt t="42210" x="7842250" y="6070600"/>
          <p14:tracePt t="42227" x="7842250" y="6089650"/>
          <p14:tracePt t="42244" x="7842250" y="6096000"/>
          <p14:tracePt t="42260" x="7842250" y="6127750"/>
          <p14:tracePt t="42277" x="7842250" y="6140450"/>
          <p14:tracePt t="42294" x="7842250" y="6146800"/>
          <p14:tracePt t="42310" x="7842250" y="6172200"/>
          <p14:tracePt t="42329" x="7848600" y="6178550"/>
          <p14:tracePt t="42369" x="7848600" y="6184900"/>
          <p14:tracePt t="42393" x="7848600" y="6203950"/>
          <p14:tracePt t="42409" x="7848600" y="6210300"/>
          <p14:tracePt t="42433" x="7848600" y="6216650"/>
          <p14:tracePt t="42457" x="7842250" y="6223000"/>
          <p14:tracePt t="42465" x="7835900" y="6242050"/>
          <p14:tracePt t="42473" x="7816850" y="6248400"/>
          <p14:tracePt t="42481" x="7791450" y="6248400"/>
          <p14:tracePt t="42494" x="7740650" y="6248400"/>
          <p14:tracePt t="42510" x="7531100" y="6248400"/>
          <p14:tracePt t="42527" x="7219950" y="6248400"/>
          <p14:tracePt t="42544" x="6813550" y="6146800"/>
          <p14:tracePt t="42560" x="6350000" y="6007100"/>
          <p14:tracePt t="42577" x="5892800" y="5753100"/>
          <p14:tracePt t="42594" x="5746750" y="5619750"/>
          <p14:tracePt t="42610" x="5676900" y="5518150"/>
          <p14:tracePt t="42627" x="5657850" y="5416550"/>
          <p14:tracePt t="42644" x="5645150" y="5359400"/>
          <p14:tracePt t="42660" x="5626100" y="5302250"/>
          <p14:tracePt t="42677" x="5626100" y="5238750"/>
          <p14:tracePt t="42694" x="5626100" y="5181600"/>
          <p14:tracePt t="42710" x="5626100" y="5124450"/>
          <p14:tracePt t="42727" x="5632450" y="5073650"/>
          <p14:tracePt t="42744" x="5638800" y="5035550"/>
          <p14:tracePt t="42761" x="5645150" y="5003800"/>
          <p14:tracePt t="42761" x="5657850" y="4984750"/>
          <p14:tracePt t="42777" x="5664200" y="4978400"/>
          <p14:tracePt t="42794" x="5683250" y="4959350"/>
          <p14:tracePt t="42811" x="5695950" y="4940300"/>
          <p14:tracePt t="42827" x="5708650" y="4921250"/>
          <p14:tracePt t="42844" x="5727700" y="4902200"/>
          <p14:tracePt t="42860" x="5727700" y="4883150"/>
          <p14:tracePt t="42877" x="5740400" y="4864100"/>
          <p14:tracePt t="42894" x="5753100" y="4845050"/>
          <p14:tracePt t="42910" x="5759450" y="4826000"/>
          <p14:tracePt t="42929" x="5765800" y="4819650"/>
          <p14:tracePt t="42944" x="5765800" y="4813300"/>
          <p14:tracePt t="42960" x="5784850" y="4787900"/>
          <p14:tracePt t="42977" x="5791200" y="4781550"/>
          <p14:tracePt t="42994" x="5791200" y="4762500"/>
          <p14:tracePt t="43010" x="5791200" y="4749800"/>
          <p14:tracePt t="43027" x="5791200" y="4730750"/>
          <p14:tracePt t="43044" x="5791200" y="4718050"/>
          <p14:tracePt t="43060" x="5791200" y="4711700"/>
          <p14:tracePt t="43077" x="5791200" y="4699000"/>
          <p14:tracePt t="43094" x="5791200" y="4692650"/>
          <p14:tracePt t="43137" x="5778500" y="4673600"/>
          <p14:tracePt t="43169" x="5772150" y="4673600"/>
          <p14:tracePt t="43185" x="5759450" y="4673600"/>
          <p14:tracePt t="43193" x="5746750" y="4673600"/>
          <p14:tracePt t="43210" x="5734050" y="4673600"/>
          <p14:tracePt t="43227" x="5708650" y="4667250"/>
          <p14:tracePt t="43244" x="5695950" y="4667250"/>
          <p14:tracePt t="43261" x="5664200" y="4660900"/>
          <p14:tracePt t="43277" x="5651500" y="4641850"/>
          <p14:tracePt t="43294" x="5632450" y="4629150"/>
          <p14:tracePt t="43311" x="5626100" y="4616450"/>
          <p14:tracePt t="43327" x="5600700" y="4584700"/>
          <p14:tracePt t="43344" x="5568950" y="4559300"/>
          <p14:tracePt t="43361" x="5556250" y="4546600"/>
          <p14:tracePt t="43377" x="5524500" y="4508500"/>
          <p14:tracePt t="43394" x="5499100" y="4476750"/>
          <p14:tracePt t="43425" x="5492750" y="4470400"/>
          <p14:tracePt t="43458" x="5480050" y="4464050"/>
          <p14:tracePt t="43465" x="5480050" y="4451350"/>
          <p14:tracePt t="43477" x="5480050" y="4445000"/>
          <p14:tracePt t="43494" x="5461000" y="4419600"/>
          <p14:tracePt t="43510" x="5448300" y="4406900"/>
          <p14:tracePt t="43527" x="5441950" y="4400550"/>
          <p14:tracePt t="43610" x="5435600" y="4394200"/>
          <p14:tracePt t="43642" x="5429250" y="4387850"/>
          <p14:tracePt t="43665" x="5429250" y="4375150"/>
          <p14:tracePt t="43697" x="5429250" y="4362450"/>
          <p14:tracePt t="43713" x="5435600" y="4356100"/>
          <p14:tracePt t="43730" x="5448300" y="4349750"/>
          <p14:tracePt t="43753" x="5448300" y="4337050"/>
          <p14:tracePt t="43762" x="5454650" y="4330700"/>
          <p14:tracePt t="43777" x="5461000" y="4330700"/>
          <p14:tracePt t="43785" x="5467350" y="4330700"/>
          <p14:tracePt t="43794" x="5492750" y="4330700"/>
          <p14:tracePt t="43811" x="5518150" y="4324350"/>
          <p14:tracePt t="43827" x="5568950" y="4324350"/>
          <p14:tracePt t="43844" x="5651500" y="4311650"/>
          <p14:tracePt t="43861" x="5740400" y="4311650"/>
          <p14:tracePt t="43877" x="5810250" y="4311650"/>
          <p14:tracePt t="43894" x="5854700" y="4311650"/>
          <p14:tracePt t="43911" x="5886450" y="4311650"/>
          <p14:tracePt t="43927" x="5892800" y="4311650"/>
          <p14:tracePt t="43946" x="5911850" y="4324350"/>
          <p14:tracePt t="43961" x="5930900" y="4330700"/>
          <p14:tracePt t="43977" x="5943600" y="4349750"/>
          <p14:tracePt t="43994" x="5969000" y="4368800"/>
          <p14:tracePt t="44011" x="5975350" y="4406900"/>
          <p14:tracePt t="44027" x="6007100" y="4464050"/>
          <p14:tracePt t="44044" x="6019800" y="4508500"/>
          <p14:tracePt t="44061" x="6045200" y="4552950"/>
          <p14:tracePt t="44077" x="6089650" y="4622800"/>
          <p14:tracePt t="44094" x="6115050" y="4679950"/>
          <p14:tracePt t="44111" x="6172200" y="4756150"/>
          <p14:tracePt t="44127" x="6223000" y="4813300"/>
          <p14:tracePt t="44144" x="6248400" y="4851400"/>
          <p14:tracePt t="44161" x="6299200" y="4870450"/>
          <p14:tracePt t="44177" x="6362700" y="4889500"/>
          <p14:tracePt t="44194" x="6426200" y="4889500"/>
          <p14:tracePt t="44211" x="6483350" y="4889500"/>
          <p14:tracePt t="44227" x="6540500" y="4883150"/>
          <p14:tracePt t="44244" x="6654800" y="4826000"/>
          <p14:tracePt t="44261" x="6750050" y="4794250"/>
          <p14:tracePt t="44277" x="6781800" y="4756150"/>
          <p14:tracePt t="44294" x="6826250" y="4718050"/>
          <p14:tracePt t="44311" x="6858000" y="4679950"/>
          <p14:tracePt t="44327" x="6864350" y="4648200"/>
          <p14:tracePt t="44344" x="6870700" y="4635500"/>
          <p14:tracePt t="44361" x="6870700" y="4610100"/>
          <p14:tracePt t="44377" x="6870700" y="4597400"/>
          <p14:tracePt t="44410" x="6870700" y="4584700"/>
          <p14:tracePt t="44426" x="6870700" y="4572000"/>
          <p14:tracePt t="44434" x="6851650" y="4559300"/>
          <p14:tracePt t="44466" x="6845300" y="4559300"/>
          <p14:tracePt t="44474" x="6838950" y="4559300"/>
          <p14:tracePt t="44482" x="6832600" y="4552950"/>
          <p14:tracePt t="44530" x="6826250" y="4552950"/>
          <p14:tracePt t="44658" x="6813550" y="4552950"/>
          <p14:tracePt t="44666" x="6813550" y="4559300"/>
          <p14:tracePt t="44677" x="6813550" y="4572000"/>
          <p14:tracePt t="44694" x="6807200" y="4603750"/>
          <p14:tracePt t="44711" x="6800850" y="4641850"/>
          <p14:tracePt t="44727" x="6788150" y="4686300"/>
          <p14:tracePt t="44744" x="6762750" y="4724400"/>
          <p14:tracePt t="44761" x="6743700" y="4768850"/>
          <p14:tracePt t="44778" x="6724650" y="4819650"/>
          <p14:tracePt t="44794" x="6724650" y="4845050"/>
          <p14:tracePt t="44811" x="6718300" y="4857750"/>
          <p14:tracePt t="44938" x="6718300" y="4845050"/>
          <p14:tracePt t="44954" x="6718300" y="4838700"/>
          <p14:tracePt t="44970" x="6718300" y="4826000"/>
          <p14:tracePt t="44978" x="6724650" y="4819650"/>
          <p14:tracePt t="44994" x="6737350" y="4806950"/>
          <p14:tracePt t="45011" x="6756400" y="4781550"/>
          <p14:tracePt t="45028" x="6762750" y="4768850"/>
          <p14:tracePt t="45044" x="6781800" y="4749800"/>
          <p14:tracePt t="45061" x="6794500" y="4730750"/>
          <p14:tracePt t="45078" x="6800850" y="4724400"/>
          <p14:tracePt t="45130" x="6794500" y="4749800"/>
          <p14:tracePt t="45138" x="6781800" y="4768850"/>
          <p14:tracePt t="45146" x="6762750" y="4819650"/>
          <p14:tracePt t="45161" x="6743700" y="4851400"/>
          <p14:tracePt t="45178" x="6667500" y="4978400"/>
          <p14:tracePt t="45194" x="6565900" y="5118100"/>
          <p14:tracePt t="45211" x="6451600" y="5257800"/>
          <p14:tracePt t="45228" x="6305550" y="5378450"/>
          <p14:tracePt t="45244" x="6172200" y="5454650"/>
          <p14:tracePt t="45261" x="6019800" y="5518150"/>
          <p14:tracePt t="45278" x="5873750" y="5556250"/>
          <p14:tracePt t="45294" x="5715000" y="5556250"/>
          <p14:tracePt t="45311" x="5549900" y="5530850"/>
          <p14:tracePt t="45328" x="5429250" y="5461000"/>
          <p14:tracePt t="45344" x="5270500" y="5340350"/>
          <p14:tracePt t="45361" x="5124450" y="5181600"/>
          <p14:tracePt t="45378" x="4972050" y="4870450"/>
          <p14:tracePt t="45394" x="4921250" y="4686300"/>
          <p14:tracePt t="45411" x="4921250" y="4527550"/>
          <p14:tracePt t="45428" x="4940300" y="4400550"/>
          <p14:tracePt t="45444" x="4997450" y="4279900"/>
          <p14:tracePt t="45461" x="5054600" y="4191000"/>
          <p14:tracePt t="45478" x="5099050" y="4102100"/>
          <p14:tracePt t="45494" x="5137150" y="4044950"/>
          <p14:tracePt t="45511" x="5156200" y="4019550"/>
          <p14:tracePt t="45528" x="5162550" y="4000500"/>
          <p14:tracePt t="45544" x="5187950" y="3962400"/>
          <p14:tracePt t="45561" x="5200650" y="3943350"/>
          <p14:tracePt t="45578" x="5200650" y="3937000"/>
          <p14:tracePt t="45594" x="5200650" y="3924300"/>
          <p14:tracePt t="45611" x="5200650" y="3898900"/>
          <p14:tracePt t="45628" x="5200650" y="3892550"/>
          <p14:tracePt t="45650" x="5200650" y="3886200"/>
          <p14:tracePt t="45661" x="5194300" y="3873500"/>
          <p14:tracePt t="45682" x="5187950" y="3873500"/>
          <p14:tracePt t="45698" x="5181600" y="3873500"/>
          <p14:tracePt t="45778" x="5175250" y="3879850"/>
          <p14:tracePt t="45794" x="5175250" y="3886200"/>
          <p14:tracePt t="45802" x="5168900" y="3898900"/>
          <p14:tracePt t="45818" x="5168900" y="3911600"/>
          <p14:tracePt t="45828" x="5168900" y="3917950"/>
          <p14:tracePt t="45844" x="5168900" y="3930650"/>
          <p14:tracePt t="45861" x="5168900" y="3937000"/>
          <p14:tracePt t="45922" x="5168900" y="3956050"/>
          <p14:tracePt t="45986" x="5168900" y="3962400"/>
          <p14:tracePt t="45994" x="5168900" y="3968750"/>
          <p14:tracePt t="46011" x="5168900" y="4019550"/>
          <p14:tracePt t="46028" x="5168900" y="4159250"/>
          <p14:tracePt t="46044" x="5168900" y="4305300"/>
          <p14:tracePt t="46061" x="5200650" y="4514850"/>
          <p14:tracePt t="46078" x="5378450" y="4902200"/>
          <p14:tracePt t="46094" x="5537200" y="5213350"/>
          <p14:tracePt t="46111" x="5695950" y="5486400"/>
          <p14:tracePt t="46128" x="5822950" y="5708650"/>
          <p14:tracePt t="46144" x="5892800" y="5829300"/>
          <p14:tracePt t="46161" x="5930900" y="5918200"/>
          <p14:tracePt t="46178" x="5975350" y="6000750"/>
          <p14:tracePt t="46194" x="5994400" y="6013450"/>
          <p14:tracePt t="46211" x="6007100" y="6026150"/>
          <p14:tracePt t="46228" x="6013450" y="6026150"/>
          <p14:tracePt t="46244" x="6045200" y="6026150"/>
          <p14:tracePt t="46261" x="6064250" y="6013450"/>
          <p14:tracePt t="46278" x="6083300" y="5994400"/>
          <p14:tracePt t="46294" x="6127750" y="5994400"/>
          <p14:tracePt t="46311" x="6216650" y="6032500"/>
          <p14:tracePt t="46328" x="6369050" y="6096000"/>
          <p14:tracePt t="46344" x="6604000" y="6178550"/>
          <p14:tracePt t="46361" x="6870700" y="6248400"/>
          <p14:tracePt t="46378" x="7258050" y="6318250"/>
          <p14:tracePt t="46395" x="7346950" y="6330950"/>
          <p14:tracePt t="46426" x="7353300" y="6330950"/>
          <p14:tracePt t="46434" x="7353300" y="6324600"/>
          <p14:tracePt t="46445" x="7353300" y="6311900"/>
          <p14:tracePt t="46461" x="7353300" y="6299200"/>
          <p14:tracePt t="46478" x="7334250" y="6286500"/>
          <p14:tracePt t="46495" x="7321550" y="6267450"/>
          <p14:tracePt t="46511" x="7296150" y="6261100"/>
          <p14:tracePt t="46528" x="7264400" y="6254750"/>
          <p14:tracePt t="46545" x="7219950" y="6254750"/>
          <p14:tracePt t="46561" x="7188200" y="6254750"/>
          <p14:tracePt t="46562" x="7156450" y="6242050"/>
          <p14:tracePt t="46578" x="7137400" y="6229350"/>
          <p14:tracePt t="46595" x="7112000" y="6210300"/>
          <p14:tracePt t="46611" x="7086600" y="6184900"/>
          <p14:tracePt t="46628" x="7080250" y="6165850"/>
          <p14:tracePt t="46645" x="7080250" y="6153150"/>
          <p14:tracePt t="46661" x="7092950" y="6134100"/>
          <p14:tracePt t="46678" x="7277100" y="6134100"/>
          <p14:tracePt t="46695" x="7556500" y="6134100"/>
          <p14:tracePt t="46711" x="7924800" y="6203950"/>
          <p14:tracePt t="46728" x="8375650" y="6305550"/>
          <p14:tracePt t="46745" x="8642350" y="6400800"/>
          <p14:tracePt t="46761" x="8718550" y="6419850"/>
          <p14:tracePt t="46778" x="8743950" y="6457950"/>
          <p14:tracePt t="46795" x="8743950" y="6489700"/>
          <p14:tracePt t="46811" x="8743950" y="6521450"/>
          <p14:tracePt t="46828" x="8743950" y="6540500"/>
          <p14:tracePt t="47010" x="8750300" y="6553200"/>
          <p14:tracePt t="47018" x="8763000" y="6553200"/>
          <p14:tracePt t="47028" x="8769350" y="6546850"/>
          <p14:tracePt t="47045" x="8782050" y="6534150"/>
          <p14:tracePt t="47061" x="8820150" y="6502400"/>
          <p14:tracePt t="47078" x="8839200" y="6477000"/>
          <p14:tracePt t="47095" x="8858250" y="6457950"/>
          <p14:tracePt t="47111" x="8864600" y="6445250"/>
          <p14:tracePt t="47194" x="8845550" y="6438900"/>
          <p14:tracePt t="47203" x="8826500" y="6438900"/>
          <p14:tracePt t="47211" x="8775700" y="6426200"/>
          <p14:tracePt t="47228" x="8610600" y="6400800"/>
          <p14:tracePt t="47245" x="8299450" y="6356350"/>
          <p14:tracePt t="47261" x="7747000" y="6191250"/>
          <p14:tracePt t="47278" x="6991350" y="5905500"/>
          <p14:tracePt t="47295" x="6362700" y="5530850"/>
          <p14:tracePt t="47311" x="6013450" y="5232400"/>
          <p14:tracePt t="47328" x="5842000" y="4991100"/>
          <p14:tracePt t="47345" x="5803900" y="4826000"/>
          <p14:tracePt t="47361" x="5759450" y="4705350"/>
          <p14:tracePt t="47378" x="5746750" y="4635500"/>
          <p14:tracePt t="47395" x="5746750" y="4610100"/>
          <p14:tracePt t="47411" x="5772150" y="4565650"/>
          <p14:tracePt t="47428" x="5791200" y="4533900"/>
          <p14:tracePt t="47445" x="5803900" y="4514850"/>
          <p14:tracePt t="47461" x="5810250" y="4495800"/>
          <p14:tracePt t="47478" x="5822950" y="4483100"/>
          <p14:tracePt t="47554" x="5829300" y="4476750"/>
          <p14:tracePt t="47578" x="5842000" y="4476750"/>
          <p14:tracePt t="47586" x="5848350" y="4476750"/>
          <p14:tracePt t="47595" x="5854700" y="4476750"/>
          <p14:tracePt t="47611" x="5905500" y="4476750"/>
          <p14:tracePt t="47628" x="6000750" y="4476750"/>
          <p14:tracePt t="47645" x="6108700" y="4502150"/>
          <p14:tracePt t="47662" x="6235700" y="4502150"/>
          <p14:tracePt t="47678" x="6381750" y="4527550"/>
          <p14:tracePt t="47695" x="6457950" y="4533900"/>
          <p14:tracePt t="47712" x="6508750" y="4565650"/>
          <p14:tracePt t="47728" x="6527800" y="4572000"/>
          <p14:tracePt t="47745" x="6534150" y="4572000"/>
          <p14:tracePt t="47761" x="6540500" y="4572000"/>
          <p14:tracePt t="47778" x="6546850" y="4572000"/>
          <p14:tracePt t="47795" x="6572250" y="4572000"/>
          <p14:tracePt t="47811" x="6604000" y="4572000"/>
          <p14:tracePt t="47828" x="6648450" y="4559300"/>
          <p14:tracePt t="47845" x="6718300" y="4527550"/>
          <p14:tracePt t="47862" x="6819900" y="4483100"/>
          <p14:tracePt t="47878" x="6921500" y="4438650"/>
          <p14:tracePt t="47895" x="7023100" y="4394200"/>
          <p14:tracePt t="47912" x="7061200" y="4375150"/>
          <p14:tracePt t="47928" x="7086600" y="4368800"/>
          <p14:tracePt t="48003" x="7080250" y="4368800"/>
          <p14:tracePt t="48010" x="7054850" y="4368800"/>
          <p14:tracePt t="48028" x="7010400" y="4368800"/>
          <p14:tracePt t="48045" x="6972300" y="4349750"/>
          <p14:tracePt t="48062" x="6927850" y="4343400"/>
          <p14:tracePt t="48078" x="6902450" y="4343400"/>
          <p14:tracePt t="48095" x="6883400" y="4337050"/>
          <p14:tracePt t="48112" x="6864350" y="4324350"/>
          <p14:tracePt t="48128" x="6838950" y="4311650"/>
          <p14:tracePt t="48145" x="6826250" y="4298950"/>
          <p14:tracePt t="48162" x="6800850" y="4286250"/>
          <p14:tracePt t="48163" x="6788150" y="4279900"/>
          <p14:tracePt t="48178" x="6781800" y="4273550"/>
          <p14:tracePt t="48195" x="6762750" y="4267200"/>
          <p14:tracePt t="48212" x="6731000" y="4248150"/>
          <p14:tracePt t="48228" x="6711950" y="4229100"/>
          <p14:tracePt t="48245" x="6686550" y="4216400"/>
          <p14:tracePt t="48262" x="6661150" y="4203700"/>
          <p14:tracePt t="48278" x="6623050" y="4178300"/>
          <p14:tracePt t="48295" x="6591300" y="4159250"/>
          <p14:tracePt t="48312" x="6565900" y="4140200"/>
          <p14:tracePt t="48328" x="6553200" y="4133850"/>
          <p14:tracePt t="48345" x="6540500" y="4133850"/>
          <p14:tracePt t="48362" x="6502400" y="4127500"/>
          <p14:tracePt t="48378" x="6464300" y="4127500"/>
          <p14:tracePt t="48395" x="6407150" y="4114800"/>
          <p14:tracePt t="48412" x="6318250" y="4114800"/>
          <p14:tracePt t="48428" x="6235700" y="4095750"/>
          <p14:tracePt t="48445" x="6178550" y="4083050"/>
          <p14:tracePt t="48462" x="6134100" y="4083050"/>
          <p14:tracePt t="48478" x="6102350" y="4083050"/>
          <p14:tracePt t="48495" x="6083300" y="4076700"/>
          <p14:tracePt t="48523" x="6076950" y="4076700"/>
          <p14:tracePt t="48651" x="6083300" y="4076700"/>
          <p14:tracePt t="48667" x="6102350" y="4076700"/>
          <p14:tracePt t="48675" x="6108700" y="4089400"/>
          <p14:tracePt t="48695" x="6134100" y="4102100"/>
          <p14:tracePt t="48712" x="6153150" y="4127500"/>
          <p14:tracePt t="48743" x="6216650" y="4152900"/>
          <p14:tracePt t="48747" x="6242050" y="4165600"/>
          <p14:tracePt t="48762" x="6261100" y="4184650"/>
          <p14:tracePt t="48778" x="6350000" y="4248150"/>
          <p14:tracePt t="48795" x="6407150" y="4298950"/>
          <p14:tracePt t="48812" x="6451600" y="4337050"/>
          <p14:tracePt t="48828" x="6489700" y="4368800"/>
          <p14:tracePt t="48845" x="6508750" y="4381500"/>
          <p14:tracePt t="48862" x="6540500" y="4406900"/>
          <p14:tracePt t="48878" x="6553200" y="4419600"/>
          <p14:tracePt t="48895" x="6572250" y="4425950"/>
          <p14:tracePt t="48912" x="6578600" y="4425950"/>
          <p14:tracePt t="48928" x="6597650" y="4445000"/>
          <p14:tracePt t="48955" x="6604000" y="4445000"/>
          <p14:tracePt t="48979" x="6610350" y="4445000"/>
          <p14:tracePt t="48987" x="6623050" y="4445000"/>
          <p14:tracePt t="48995" x="6629400" y="4445000"/>
          <p14:tracePt t="49012" x="6648450" y="4432300"/>
          <p14:tracePt t="49028" x="6711950" y="4413250"/>
          <p14:tracePt t="49045" x="6731000" y="4400550"/>
          <p14:tracePt t="49062" x="6750050" y="4394200"/>
          <p14:tracePt t="49078" x="6756400" y="4381500"/>
          <p14:tracePt t="49099" x="6775450" y="4381500"/>
          <p14:tracePt t="49227" x="6781800" y="4375150"/>
          <p14:tracePt t="49355" x="6781800" y="4362450"/>
          <p14:tracePt t="49379" x="6769100" y="4356100"/>
          <p14:tracePt t="49427" x="6769100" y="4337050"/>
          <p14:tracePt t="49451" x="6775450" y="4330700"/>
          <p14:tracePt t="49459" x="6781800" y="4324350"/>
          <p14:tracePt t="49579" x="6788150" y="4324350"/>
          <p14:tracePt t="49891" x="6794500" y="4318000"/>
          <p14:tracePt t="49907" x="6800850" y="4305300"/>
          <p14:tracePt t="49915" x="6813550" y="4292600"/>
          <p14:tracePt t="49929" x="6819900" y="4286250"/>
          <p14:tracePt t="49945" x="6826250" y="4279900"/>
          <p14:tracePt t="49962" x="6832600" y="4267200"/>
          <p14:tracePt t="49979" x="6832600" y="4260850"/>
          <p14:tracePt t="50003" x="6832600" y="4254500"/>
          <p14:tracePt t="50083" x="6819900" y="4254500"/>
          <p14:tracePt t="50091" x="6813550" y="4260850"/>
          <p14:tracePt t="50099" x="6807200" y="4273550"/>
          <p14:tracePt t="50112" x="6800850" y="4286250"/>
          <p14:tracePt t="50129" x="6781800" y="4305300"/>
          <p14:tracePt t="50146" x="6775450" y="4311650"/>
          <p14:tracePt t="50163" x="6775450" y="4318000"/>
          <p14:tracePt t="50387" x="6775450" y="4292600"/>
          <p14:tracePt t="50915" x="6762750" y="4273550"/>
          <p14:tracePt t="50931" x="6743700" y="4267200"/>
          <p14:tracePt t="50940" x="6737350" y="4267200"/>
          <p14:tracePt t="50947" x="6724650" y="4248150"/>
          <p14:tracePt t="50963" x="6705600" y="4248150"/>
          <p14:tracePt t="50979" x="6699250" y="4241800"/>
          <p14:tracePt t="50996" x="6673850" y="4235450"/>
          <p14:tracePt t="51012" x="6642100" y="4216400"/>
          <p14:tracePt t="51029" x="6623050" y="4210050"/>
          <p14:tracePt t="51046" x="6616700" y="4203700"/>
          <p14:tracePt t="51075" x="6610350" y="4203700"/>
          <p14:tracePt t="51083" x="6604000" y="4197350"/>
          <p14:tracePt t="51107" x="6584950" y="4184650"/>
          <p14:tracePt t="51123" x="6578600" y="4184650"/>
          <p14:tracePt t="51211" x="6572250" y="4178300"/>
          <p14:tracePt t="51219" x="6565900" y="4171950"/>
          <p14:tracePt t="51243" x="6546850" y="4165600"/>
          <p14:tracePt t="51262" x="6540500" y="4165600"/>
          <p14:tracePt t="51279" x="6527800" y="4165600"/>
          <p14:tracePt t="51296" x="6502400" y="4159250"/>
          <p14:tracePt t="51324" x="6445250" y="4133850"/>
          <p14:tracePt t="51331" x="6438900" y="4133850"/>
          <p14:tracePt t="51346" x="6426200" y="4133850"/>
          <p14:tracePt t="51362" x="6369050" y="4114800"/>
          <p14:tracePt t="51379" x="6318250" y="4108450"/>
          <p14:tracePt t="51396" x="6273800" y="4089400"/>
          <p14:tracePt t="51412" x="6248400" y="4083050"/>
          <p14:tracePt t="51429" x="6229350" y="4070350"/>
          <p14:tracePt t="51446" x="6216650" y="4070350"/>
          <p14:tracePt t="51462" x="6203950" y="4064000"/>
          <p14:tracePt t="51715" x="6197600" y="4064000"/>
          <p14:tracePt t="51731" x="6184900" y="4064000"/>
          <p14:tracePt t="51739" x="6165850" y="4064000"/>
          <p14:tracePt t="51755" x="6153150" y="4064000"/>
          <p14:tracePt t="51763" x="6146800" y="4064000"/>
          <p14:tracePt t="51779" x="6134100" y="4064000"/>
          <p14:tracePt t="51796" x="6115050" y="4083050"/>
          <p14:tracePt t="52035" x="6127750" y="4083050"/>
          <p14:tracePt t="52052" x="6134100" y="4083050"/>
          <p14:tracePt t="52067" x="6146800" y="4083050"/>
          <p14:tracePt t="52083" x="6153150" y="4083050"/>
          <p14:tracePt t="52107" x="6165850" y="4083050"/>
          <p14:tracePt t="52139" x="6172200" y="4083050"/>
          <p14:tracePt t="52147" x="6178550" y="4089400"/>
          <p14:tracePt t="52388" x="6184900" y="4095750"/>
          <p14:tracePt t="52396" x="6203950" y="4102100"/>
          <p14:tracePt t="52413" x="6223000" y="4121150"/>
          <p14:tracePt t="52429" x="6235700" y="4127500"/>
          <p14:tracePt t="52446" x="6248400" y="4140200"/>
          <p14:tracePt t="52463" x="6273800" y="4165600"/>
          <p14:tracePt t="52479" x="6292850" y="4184650"/>
          <p14:tracePt t="52496" x="6324600" y="4210050"/>
          <p14:tracePt t="52513" x="6337300" y="4216400"/>
          <p14:tracePt t="52529" x="6362700" y="4222750"/>
          <p14:tracePt t="52546" x="6369050" y="4222750"/>
          <p14:tracePt t="52563" x="6388100" y="4222750"/>
          <p14:tracePt t="52579" x="6407150" y="4222750"/>
          <p14:tracePt t="52612" x="6413500" y="4229100"/>
          <p14:tracePt t="52635" x="6426200" y="4229100"/>
          <p14:tracePt t="52660" x="6438900" y="4229100"/>
          <p14:tracePt t="52668" x="6445250" y="4229100"/>
          <p14:tracePt t="52679" x="6451600" y="4229100"/>
          <p14:tracePt t="52696" x="6464300" y="4229100"/>
          <p14:tracePt t="52713" x="6483350" y="4229100"/>
          <p14:tracePt t="52729" x="6502400" y="4229100"/>
          <p14:tracePt t="52746" x="6540500" y="4241800"/>
          <p14:tracePt t="52763" x="6559550" y="4254500"/>
          <p14:tracePt t="52779" x="6629400" y="4260850"/>
          <p14:tracePt t="52796" x="6654800" y="4273550"/>
          <p14:tracePt t="52813" x="6692900" y="4286250"/>
          <p14:tracePt t="52829" x="6711950" y="4286250"/>
          <p14:tracePt t="52846" x="6731000" y="4286250"/>
          <p14:tracePt t="52863" x="6750050" y="4286250"/>
          <p14:tracePt t="52879" x="6769100" y="4286250"/>
          <p14:tracePt t="52896" x="6794500" y="4298950"/>
          <p14:tracePt t="52913" x="6807200" y="4298950"/>
          <p14:tracePt t="52929" x="6838950" y="4298950"/>
          <p14:tracePt t="52946" x="6851650" y="4298950"/>
          <p14:tracePt t="52963" x="6883400" y="4298950"/>
          <p14:tracePt t="52980" x="6896100" y="4298950"/>
          <p14:tracePt t="53004" x="6908800" y="4298950"/>
          <p14:tracePt t="53013" x="6915150" y="4305300"/>
          <p14:tracePt t="53220" x="6908800" y="4305300"/>
          <p14:tracePt t="53228" x="6889750" y="4305300"/>
          <p14:tracePt t="53236" x="6883400" y="4305300"/>
          <p14:tracePt t="53246" x="6877050" y="4305300"/>
          <p14:tracePt t="53263" x="6851650" y="4286250"/>
          <p14:tracePt t="53279" x="6832600" y="4286250"/>
          <p14:tracePt t="53296" x="6781800" y="4267200"/>
          <p14:tracePt t="53313" x="6750050" y="4267200"/>
          <p14:tracePt t="53330" x="6692900" y="4229100"/>
          <p14:tracePt t="53346" x="6648450" y="4222750"/>
          <p14:tracePt t="53363" x="6597650" y="4191000"/>
          <p14:tracePt t="53380" x="6534150" y="4171950"/>
          <p14:tracePt t="53396" x="6489700" y="4171950"/>
          <p14:tracePt t="53413" x="6464300" y="4152900"/>
          <p14:tracePt t="53430" x="6432550" y="4152900"/>
          <p14:tracePt t="53446" x="6400800" y="4146550"/>
          <p14:tracePt t="53463" x="6369050" y="4146550"/>
          <p14:tracePt t="53480" x="6356350" y="4146550"/>
          <p14:tracePt t="53496" x="6318250" y="4146550"/>
          <p14:tracePt t="53513" x="6286500" y="4146550"/>
          <p14:tracePt t="53530" x="6273800" y="4146550"/>
          <p14:tracePt t="53546" x="6248400" y="4146550"/>
          <p14:tracePt t="53563" x="6235700" y="4146550"/>
          <p14:tracePt t="53580" x="6216650" y="4140200"/>
          <p14:tracePt t="53596" x="6197600" y="4140200"/>
          <p14:tracePt t="53613" x="6172200" y="4140200"/>
          <p14:tracePt t="53630" x="6153150" y="4133850"/>
          <p14:tracePt t="53646" x="6127750" y="4133850"/>
          <p14:tracePt t="53663" x="6108700" y="4133850"/>
          <p14:tracePt t="53680" x="6076950" y="4121150"/>
          <p14:tracePt t="53696" x="6070600" y="4114800"/>
          <p14:tracePt t="53713" x="6045200" y="4108450"/>
          <p14:tracePt t="53730" x="6032500" y="4108450"/>
          <p14:tracePt t="53746" x="6007100" y="4102100"/>
          <p14:tracePt t="53763" x="5975350" y="4102100"/>
          <p14:tracePt t="53780" x="5943600" y="4095750"/>
          <p14:tracePt t="53796" x="5924550" y="4095750"/>
          <p14:tracePt t="53813" x="5911850" y="4095750"/>
          <p14:tracePt t="53830" x="5880100" y="4095750"/>
          <p14:tracePt t="53846" x="5854700" y="4076700"/>
          <p14:tracePt t="53863" x="5842000" y="4076700"/>
          <p14:tracePt t="53880" x="5797550" y="4070350"/>
          <p14:tracePt t="53896" x="5791200" y="4070350"/>
          <p14:tracePt t="53913" x="5778500" y="4070350"/>
          <p14:tracePt t="53930" x="5759450" y="4057650"/>
          <p14:tracePt t="53946" x="5753100" y="4057650"/>
          <p14:tracePt t="53972" x="5727700" y="4051300"/>
          <p14:tracePt t="54340" x="5734050" y="4051300"/>
          <p14:tracePt t="54348" x="5778500" y="4064000"/>
          <p14:tracePt t="54363" x="5784850" y="4070350"/>
          <p14:tracePt t="54380" x="5880100" y="4121150"/>
          <p14:tracePt t="54396" x="5924550" y="4140200"/>
          <p14:tracePt t="54413" x="6019800" y="4184650"/>
          <p14:tracePt t="54430" x="6076950" y="4191000"/>
          <p14:tracePt t="54446" x="6159500" y="4203700"/>
          <p14:tracePt t="54463" x="6254750" y="4222750"/>
          <p14:tracePt t="54480" x="6324600" y="4222750"/>
          <p14:tracePt t="54497" x="6369050" y="4222750"/>
          <p14:tracePt t="54513" x="6413500" y="4222750"/>
          <p14:tracePt t="54530" x="6445250" y="4222750"/>
          <p14:tracePt t="54547" x="6457950" y="4222750"/>
          <p14:tracePt t="54563" x="6483350" y="4222750"/>
          <p14:tracePt t="54580" x="6496050" y="4229100"/>
          <p14:tracePt t="54596" x="6508750" y="4229100"/>
          <p14:tracePt t="54613" x="6521450" y="4229100"/>
          <p14:tracePt t="54630" x="6534150" y="4229100"/>
          <p14:tracePt t="54646" x="6559550" y="4229100"/>
          <p14:tracePt t="54663" x="6565900" y="4229100"/>
          <p14:tracePt t="54680" x="6572250" y="4229100"/>
          <p14:tracePt t="54696" x="6584950" y="4235450"/>
          <p14:tracePt t="54713" x="6610350" y="4248150"/>
          <p14:tracePt t="54732" x="6629400" y="4248150"/>
          <p14:tracePt t="54746" x="6635750" y="4248150"/>
          <p14:tracePt t="54763" x="6654800" y="4260850"/>
          <p14:tracePt t="54780" x="6673850" y="4260850"/>
          <p14:tracePt t="54796" x="6692900" y="4273550"/>
          <p14:tracePt t="54813" x="6711950" y="4273550"/>
          <p14:tracePt t="54830" x="6724650" y="4279900"/>
          <p14:tracePt t="54846" x="6750050" y="4279900"/>
          <p14:tracePt t="54863" x="6762750" y="4286250"/>
          <p14:tracePt t="54880" x="6788150" y="4286250"/>
          <p14:tracePt t="54896" x="6807200" y="4305300"/>
          <p14:tracePt t="54913" x="6813550" y="4305300"/>
          <p14:tracePt t="54930" x="6838950" y="4311650"/>
          <p14:tracePt t="55292" x="6832600" y="4311650"/>
          <p14:tracePt t="55300" x="6807200" y="4311650"/>
          <p14:tracePt t="55316" x="6775450" y="4305300"/>
          <p14:tracePt t="55330" x="6769100" y="4305300"/>
          <p14:tracePt t="55347" x="6724650" y="4292600"/>
          <p14:tracePt t="55363" x="6692900" y="4286250"/>
          <p14:tracePt t="55380" x="6616700" y="4254500"/>
          <p14:tracePt t="55397" x="6572250" y="4248150"/>
          <p14:tracePt t="55413" x="6527800" y="4241800"/>
          <p14:tracePt t="55430" x="6496050" y="4241800"/>
          <p14:tracePt t="55447" x="6451600" y="4241800"/>
          <p14:tracePt t="55463" x="6394450" y="4241800"/>
          <p14:tracePt t="55480" x="6350000" y="4241800"/>
          <p14:tracePt t="55497" x="6305550" y="4241800"/>
          <p14:tracePt t="55513" x="6267450" y="4241800"/>
          <p14:tracePt t="55530" x="6223000" y="4241800"/>
          <p14:tracePt t="55547" x="6191250" y="4222750"/>
          <p14:tracePt t="55563" x="6153150" y="4210050"/>
          <p14:tracePt t="55564" x="6140450" y="4210050"/>
          <p14:tracePt t="55580" x="6102350" y="4203700"/>
          <p14:tracePt t="55597" x="6045200" y="4191000"/>
          <p14:tracePt t="55613" x="6000750" y="4165600"/>
          <p14:tracePt t="55630" x="5943600" y="4165600"/>
          <p14:tracePt t="55647" x="5886450" y="4152900"/>
          <p14:tracePt t="55663" x="5842000" y="4127500"/>
          <p14:tracePt t="55680" x="5797550" y="4121150"/>
          <p14:tracePt t="55697" x="5753100" y="4108450"/>
          <p14:tracePt t="55713" x="5721350" y="4102100"/>
          <p14:tracePt t="55730" x="5664200" y="4076700"/>
          <p14:tracePt t="55747" x="5657850" y="4076700"/>
          <p14:tracePt t="55763" x="5626100" y="4076700"/>
          <p14:tracePt t="55780" x="5581650" y="4070350"/>
          <p14:tracePt t="55797" x="5549900" y="4070350"/>
          <p14:tracePt t="55813" x="5537200" y="4070350"/>
          <p14:tracePt t="55830" x="5505450" y="4064000"/>
          <p14:tracePt t="55847" x="5473700" y="4064000"/>
          <p14:tracePt t="55863" x="5454650" y="4057650"/>
          <p14:tracePt t="55880" x="5435600" y="4057650"/>
          <p14:tracePt t="55897" x="5416550" y="4057650"/>
          <p14:tracePt t="55913" x="5403850" y="4057650"/>
          <p14:tracePt t="55930" x="5391150" y="4057650"/>
          <p14:tracePt t="55947" x="5384800" y="4057650"/>
          <p14:tracePt t="56173" x="5378450" y="4051300"/>
          <p14:tracePt t="56765" x="5397500" y="4070350"/>
          <p14:tracePt t="56772" x="5416550" y="4089400"/>
          <p14:tracePt t="56780" x="5461000" y="4127500"/>
          <p14:tracePt t="56797" x="5524500" y="4191000"/>
          <p14:tracePt t="56814" x="5664200" y="4311650"/>
          <p14:tracePt t="56830" x="5791200" y="4406900"/>
          <p14:tracePt t="56847" x="5899150" y="4508500"/>
          <p14:tracePt t="56864" x="5975350" y="4572000"/>
          <p14:tracePt t="56880" x="5994400" y="4591050"/>
          <p14:tracePt t="56897" x="6007100" y="4603750"/>
          <p14:tracePt t="56914" x="6013450" y="4610100"/>
          <p14:tracePt t="56941" x="6019800" y="4616450"/>
          <p14:tracePt t="56973" x="6026150" y="4622800"/>
          <p14:tracePt t="56981" x="6026150" y="4629150"/>
          <p14:tracePt t="56989" x="6032500" y="4635500"/>
          <p14:tracePt t="56997" x="6051550" y="4648200"/>
          <p14:tracePt t="57014" x="6083300" y="4654550"/>
          <p14:tracePt t="57030" x="6140450" y="4686300"/>
          <p14:tracePt t="57047" x="6203950" y="4724400"/>
          <p14:tracePt t="57064" x="6261100" y="4743450"/>
          <p14:tracePt t="57080" x="6330950" y="4775200"/>
          <p14:tracePt t="57097" x="6388100" y="4800600"/>
          <p14:tracePt t="57114" x="6445250" y="4832350"/>
          <p14:tracePt t="57131" x="6477000" y="4845050"/>
          <p14:tracePt t="57147" x="6515100" y="4870450"/>
          <p14:tracePt t="57164" x="6546850" y="4908550"/>
          <p14:tracePt t="57180" x="6591300" y="4959350"/>
          <p14:tracePt t="57197" x="6623050" y="4997450"/>
          <p14:tracePt t="57214" x="6629400" y="5016500"/>
          <p14:tracePt t="57230" x="6629400" y="5035550"/>
          <p14:tracePt t="57333" x="6604000" y="4997450"/>
          <p14:tracePt t="57341" x="6553200" y="4914900"/>
          <p14:tracePt t="57349" x="6546850" y="4908550"/>
          <p14:tracePt t="57364" x="6527800" y="4876800"/>
          <p14:tracePt t="57381" x="6470650" y="4768850"/>
          <p14:tracePt t="57397" x="6432550" y="4692650"/>
          <p14:tracePt t="57414" x="6400800" y="4635500"/>
          <p14:tracePt t="57430" x="6388100" y="4591050"/>
          <p14:tracePt t="57447" x="6375400" y="4546600"/>
          <p14:tracePt t="57464" x="6343650" y="4489450"/>
          <p14:tracePt t="57480" x="6330950" y="4451350"/>
          <p14:tracePt t="57497" x="6305550" y="4425950"/>
          <p14:tracePt t="57514" x="6286500" y="4387850"/>
          <p14:tracePt t="57530" x="6248400" y="4337050"/>
          <p14:tracePt t="57547" x="6223000" y="4311650"/>
          <p14:tracePt t="57564" x="6210300" y="4298950"/>
          <p14:tracePt t="57581" x="6203950" y="4292600"/>
          <p14:tracePt t="57597" x="6191250" y="4292600"/>
          <p14:tracePt t="57614" x="6178550" y="4292600"/>
          <p14:tracePt t="57630" x="6127750" y="4311650"/>
          <p14:tracePt t="57647" x="6096000" y="4425950"/>
          <p14:tracePt t="57664" x="6076950" y="4521200"/>
          <p14:tracePt t="57680" x="6064250" y="4635500"/>
          <p14:tracePt t="57697" x="6032500" y="4718050"/>
          <p14:tracePt t="57713" x="6013450" y="4768850"/>
          <p14:tracePt t="57731" x="5981700" y="4806950"/>
          <p14:tracePt t="57757" x="5975350" y="4806950"/>
          <p14:tracePt t="57773" x="5969000" y="4806950"/>
          <p14:tracePt t="57781" x="5943600" y="4806950"/>
          <p14:tracePt t="57797" x="5899150" y="4806950"/>
          <p14:tracePt t="57814" x="5873750" y="4775200"/>
          <p14:tracePt t="57830" x="5848350" y="4718050"/>
          <p14:tracePt t="57847" x="5822950" y="4648200"/>
          <p14:tracePt t="57864" x="5791200" y="4597400"/>
          <p14:tracePt t="57881" x="5784850" y="4552950"/>
          <p14:tracePt t="57897" x="5784850" y="4533900"/>
          <p14:tracePt t="57914" x="5778500" y="4514850"/>
          <p14:tracePt t="57931" x="5778500" y="4508500"/>
          <p14:tracePt t="57947" x="5778500" y="4495800"/>
          <p14:tracePt t="57964" x="5778500" y="4476750"/>
          <p14:tracePt t="57981" x="5778500" y="4438650"/>
          <p14:tracePt t="57997" x="5778500" y="4400550"/>
          <p14:tracePt t="58014" x="5778500" y="4362450"/>
          <p14:tracePt t="58031" x="5778500" y="4330700"/>
          <p14:tracePt t="58047" x="5778500" y="4298950"/>
          <p14:tracePt t="58064" x="5791200" y="4260850"/>
          <p14:tracePt t="58081" x="5803900" y="4229100"/>
          <p14:tracePt t="58097" x="5803900" y="4171950"/>
          <p14:tracePt t="58114" x="5803900" y="4127500"/>
          <p14:tracePt t="58131" x="5803900" y="4083050"/>
          <p14:tracePt t="58147" x="5803900" y="4038600"/>
          <p14:tracePt t="58164" x="5803900" y="3994150"/>
          <p14:tracePt t="58181" x="5803900" y="3924300"/>
          <p14:tracePt t="58197" x="5803900" y="3892550"/>
          <p14:tracePt t="58214" x="5803900" y="3867150"/>
          <p14:tracePt t="58231" x="5816600" y="3822700"/>
          <p14:tracePt t="58247" x="5816600" y="3803650"/>
          <p14:tracePt t="58264" x="5822950" y="3771900"/>
          <p14:tracePt t="58281" x="5842000" y="3746500"/>
          <p14:tracePt t="58297" x="5842000" y="3727450"/>
          <p14:tracePt t="58314" x="5842000" y="3714750"/>
          <p14:tracePt t="58331" x="5848350" y="3708400"/>
          <p14:tracePt t="58347" x="5848350" y="3689350"/>
          <p14:tracePt t="58364" x="5848350" y="3683000"/>
          <p14:tracePt t="58381" x="5848350" y="3676650"/>
          <p14:tracePt t="58821" x="5848350" y="3683000"/>
          <p14:tracePt t="58829" x="5848350" y="3708400"/>
          <p14:tracePt t="58837" x="5842000" y="3727450"/>
          <p14:tracePt t="58847" x="5842000" y="3765550"/>
          <p14:tracePt t="58864" x="5842000" y="3810000"/>
          <p14:tracePt t="58881" x="5842000" y="3867150"/>
          <p14:tracePt t="58897" x="5842000" y="3924300"/>
          <p14:tracePt t="58914" x="5842000" y="3968750"/>
          <p14:tracePt t="58931" x="5842000" y="4044950"/>
          <p14:tracePt t="58947" x="5848350" y="4108450"/>
          <p14:tracePt t="58964" x="5892800" y="4254500"/>
          <p14:tracePt t="58981" x="5962650" y="4540250"/>
          <p14:tracePt t="58997" x="6032500" y="4794250"/>
          <p14:tracePt t="59014" x="6102350" y="5029200"/>
          <p14:tracePt t="59031" x="6197600" y="5308600"/>
          <p14:tracePt t="59047" x="6286500" y="5581650"/>
          <p14:tracePt t="59064" x="6381750" y="5848350"/>
          <p14:tracePt t="59081" x="6451600" y="6096000"/>
          <p14:tracePt t="59097" x="6534150" y="6286500"/>
          <p14:tracePt t="59114" x="6559550" y="6413500"/>
          <p14:tracePt t="59131" x="6610350" y="6565900"/>
          <p14:tracePt t="59148" x="6635750" y="6648450"/>
          <p14:tracePt t="59164" x="6661150" y="6731000"/>
          <p14:tracePt t="59181" x="6686550" y="6807200"/>
          <p14:tracePt t="59198" x="6686550" y="6819900"/>
          <p14:tracePt t="59269" x="6686550" y="6826250"/>
          <p14:tracePt t="59349" x="6680200" y="6826250"/>
          <p14:tracePt t="59373" x="6673850" y="6819900"/>
          <p14:tracePt t="59405" x="6661150" y="6819900"/>
          <p14:tracePt t="59549" x="6661150" y="6826250"/>
          <p14:tracePt t="59557" x="6667500" y="6832600"/>
          <p14:tracePt t="59573" x="6667500" y="6851650"/>
          <p14:tracePt t="59581" x="6673850" y="6851650"/>
          <p14:tracePt t="59598" x="6680200" y="6851650"/>
          <p14:tracePt t="59614" x="6686550" y="6851650"/>
          <p14:tracePt t="59631" x="6692900" y="6851650"/>
          <p14:tracePt t="59648" x="6718300" y="6851650"/>
          <p14:tracePt t="59664" x="6731000" y="6845300"/>
          <p14:tracePt t="59681" x="6750050" y="6813550"/>
          <p14:tracePt t="59698" x="6762750" y="6769100"/>
          <p14:tracePt t="59714" x="6775450" y="6724650"/>
          <p14:tracePt t="59731" x="6781800" y="6680200"/>
          <p14:tracePt t="59748" x="6781800" y="6610350"/>
          <p14:tracePt t="59764" x="6794500" y="6546850"/>
          <p14:tracePt t="59781" x="6813550" y="6470650"/>
          <p14:tracePt t="59798" x="6819900" y="6419850"/>
          <p14:tracePt t="59814" x="6838950" y="6381750"/>
          <p14:tracePt t="59831" x="6858000" y="6343650"/>
          <p14:tracePt t="59848" x="6870700" y="6330950"/>
          <p14:tracePt t="59864" x="6889750" y="6305550"/>
          <p14:tracePt t="59881" x="6915150" y="6286500"/>
          <p14:tracePt t="59898" x="6991350" y="6267450"/>
          <p14:tracePt t="59914" x="7131050" y="6267450"/>
          <p14:tracePt t="59931" x="7308850" y="6267450"/>
          <p14:tracePt t="59948" x="7499350" y="6267450"/>
          <p14:tracePt t="59964" x="7658100" y="6267450"/>
          <p14:tracePt t="59981" x="7766050" y="6280150"/>
          <p14:tracePt t="59998" x="7785100" y="6280150"/>
          <p14:tracePt t="60782" x="7797800" y="6280150"/>
          <p14:tracePt t="60829" x="7804150" y="6292850"/>
          <p14:tracePt t="60846" x="7804150" y="6299200"/>
          <p14:tracePt t="60853" x="7804150" y="6305550"/>
          <p14:tracePt t="60865" x="7804150" y="6318250"/>
          <p14:tracePt t="60881" x="7804150" y="6362700"/>
          <p14:tracePt t="60898" x="7804150" y="6407150"/>
          <p14:tracePt t="60915" x="7804150" y="6477000"/>
          <p14:tracePt t="60931" x="7829550" y="6572250"/>
          <p14:tracePt t="60948" x="7861300" y="6686550"/>
          <p14:tracePt t="60965" x="7886700" y="6781800"/>
          <p14:tracePt t="60981" x="7924800" y="6851650"/>
          <p14:tracePt t="60998" x="7937500" y="6851650"/>
          <p14:tracePt t="61015" x="7943850" y="6851650"/>
          <p14:tracePt t="61093" x="7937500" y="6851650"/>
          <p14:tracePt t="61101" x="7918450" y="6851650"/>
          <p14:tracePt t="61109" x="7899400" y="6851650"/>
          <p14:tracePt t="61117" x="7874000" y="6851650"/>
          <p14:tracePt t="61131" x="7835900" y="6851650"/>
          <p14:tracePt t="61148" x="7759700" y="6851650"/>
          <p14:tracePt t="61165" x="7613650" y="6807200"/>
          <p14:tracePt t="61181" x="7346950" y="6648450"/>
          <p14:tracePt t="61198" x="7105650" y="6521450"/>
          <p14:tracePt t="61215" x="6883400" y="6381750"/>
          <p14:tracePt t="61231" x="6661150" y="6254750"/>
          <p14:tracePt t="61248" x="6470650" y="6121400"/>
          <p14:tracePt t="61265" x="6299200" y="6000750"/>
          <p14:tracePt t="61281" x="6159500" y="5924550"/>
          <p14:tracePt t="61298" x="6000750" y="5803900"/>
          <p14:tracePt t="61315" x="5848350" y="5715000"/>
          <p14:tracePt t="61331" x="5689600" y="5626100"/>
          <p14:tracePt t="61348" x="5543550" y="5575300"/>
          <p14:tracePt t="61365" x="5391150" y="5537200"/>
          <p14:tracePt t="61365" x="5353050" y="5511800"/>
          <p14:tracePt t="61381" x="5302250" y="5486400"/>
          <p14:tracePt t="61398" x="5219700" y="5441950"/>
          <p14:tracePt t="61415" x="5143500" y="5365750"/>
          <p14:tracePt t="61431" x="4972050" y="5245100"/>
          <p14:tracePt t="61448" x="4730750" y="5149850"/>
          <p14:tracePt t="61465" x="4464050" y="5035550"/>
          <p14:tracePt t="61481" x="4229100" y="4978400"/>
          <p14:tracePt t="61498" x="4083050" y="4946650"/>
          <p14:tracePt t="61515" x="4019550" y="4914900"/>
          <p14:tracePt t="61531" x="4013200" y="4908550"/>
          <p14:tracePt t="61548" x="4013200" y="4864100"/>
          <p14:tracePt t="61565" x="4013200" y="4832350"/>
          <p14:tracePt t="61581" x="4025900" y="4794250"/>
          <p14:tracePt t="61598" x="4051300" y="4775200"/>
          <p14:tracePt t="61615" x="4083050" y="4749800"/>
          <p14:tracePt t="61631" x="4133850" y="4718050"/>
          <p14:tracePt t="61648" x="4229100" y="4673600"/>
          <p14:tracePt t="61665" x="4406900" y="4572000"/>
          <p14:tracePt t="61681" x="4610100" y="4476750"/>
          <p14:tracePt t="61698" x="4813300" y="4362450"/>
          <p14:tracePt t="61715" x="4965700" y="4298950"/>
          <p14:tracePt t="61731" x="5099050" y="4254500"/>
          <p14:tracePt t="61748" x="5162550" y="4254500"/>
          <p14:tracePt t="61765" x="5219700" y="4241800"/>
          <p14:tracePt t="61781" x="5321300" y="4203700"/>
          <p14:tracePt t="61798" x="5378450" y="4184650"/>
          <p14:tracePt t="61815" x="5435600" y="4146550"/>
          <p14:tracePt t="61832" x="5473700" y="4108450"/>
          <p14:tracePt t="61848" x="5499100" y="4083050"/>
          <p14:tracePt t="61865" x="5499100" y="4076700"/>
          <p14:tracePt t="61910" x="5499100" y="4070350"/>
          <p14:tracePt t="61950" x="5492750" y="4070350"/>
          <p14:tracePt t="61966" x="5473700" y="4070350"/>
          <p14:tracePt t="61982" x="5467350" y="4070350"/>
          <p14:tracePt t="61990" x="5461000" y="4070350"/>
          <p14:tracePt t="61998" x="5454650" y="4070350"/>
          <p14:tracePt t="62015" x="5435600" y="4070350"/>
          <p14:tracePt t="62031" x="5429250" y="4070350"/>
          <p14:tracePt t="62494" x="5416550" y="4076700"/>
          <p14:tracePt t="62534" x="5416550" y="4095750"/>
          <p14:tracePt t="63174" x="5403850" y="4095750"/>
          <p14:tracePt t="63206" x="5403850" y="4102100"/>
          <p14:tracePt t="63214" x="5403850" y="4108450"/>
          <p14:tracePt t="63230" x="5397500" y="4121150"/>
          <p14:tracePt t="63238" x="5391150" y="4127500"/>
          <p14:tracePt t="63262" x="5391150" y="4133850"/>
          <p14:tracePt t="63286" x="5384800" y="4140200"/>
          <p14:tracePt t="63590" x="5384800" y="4146550"/>
          <p14:tracePt t="63598" x="5378450" y="4152900"/>
          <p14:tracePt t="63910" x="5378450" y="4178300"/>
          <p14:tracePt t="63918" x="5378450" y="4191000"/>
          <p14:tracePt t="63934" x="5378450" y="4210050"/>
          <p14:tracePt t="63942" x="5378450" y="4222750"/>
          <p14:tracePt t="63950" x="5378450" y="4248150"/>
          <p14:tracePt t="63966" x="5378450" y="4273550"/>
          <p14:tracePt t="63982" x="5378450" y="4356100"/>
          <p14:tracePt t="63999" x="5378450" y="4400550"/>
          <p14:tracePt t="64015" x="5378450" y="4432300"/>
          <p14:tracePt t="64032" x="5378450" y="4451350"/>
          <p14:tracePt t="64118" x="5378450" y="4445000"/>
          <p14:tracePt t="64142" x="5378450" y="4438650"/>
          <p14:tracePt t="64166" x="5378450" y="4432300"/>
          <p14:tracePt t="64182" x="5378450" y="4419600"/>
          <p14:tracePt t="64198" x="5378450" y="4406900"/>
          <p14:tracePt t="64206" x="5378450" y="4400550"/>
          <p14:tracePt t="64215" x="5378450" y="4394200"/>
          <p14:tracePt t="64232" x="5378450" y="4368800"/>
          <p14:tracePt t="64254" x="5378450" y="4362450"/>
          <p14:tracePt t="64614" x="5378450" y="4381500"/>
          <p14:tracePt t="64622" x="5378450" y="4406900"/>
          <p14:tracePt t="64632" x="5435600" y="4432300"/>
          <p14:tracePt t="64649" x="5753100" y="4502150"/>
          <p14:tracePt t="64665" x="6610350" y="4603750"/>
          <p14:tracePt t="64682" x="7581900" y="4673600"/>
          <p14:tracePt t="64699" x="8153400" y="4762500"/>
          <p14:tracePt t="64715" x="8369300" y="4806950"/>
          <p14:tracePt t="64732" x="8464550" y="4883150"/>
          <p14:tracePt t="64749" x="8483600" y="4997450"/>
          <p14:tracePt t="64765" x="8496300" y="5207000"/>
          <p14:tracePt t="64782" x="8553450" y="5543550"/>
          <p14:tracePt t="64799" x="8604250" y="5708650"/>
          <p14:tracePt t="64815" x="8661400" y="5803900"/>
          <p14:tracePt t="64832" x="8667750" y="5829300"/>
          <p14:tracePt t="64878" x="8667750" y="5822950"/>
          <p14:tracePt t="64886" x="8648700" y="5791200"/>
          <p14:tracePt t="64894" x="8629650" y="5765800"/>
          <p14:tracePt t="64902" x="8610600" y="5734050"/>
          <p14:tracePt t="64915" x="8591550" y="5715000"/>
          <p14:tracePt t="64932" x="8540750" y="5689600"/>
          <p14:tracePt t="64949" x="8496300" y="5676900"/>
          <p14:tracePt t="64965" x="8483600" y="5670550"/>
          <p14:tracePt t="64982" x="8477250" y="5670550"/>
          <p14:tracePt t="64999" x="8451850" y="5645150"/>
          <p14:tracePt t="65016" x="8451850" y="5619750"/>
          <p14:tracePt t="65032" x="8451850" y="5575300"/>
          <p14:tracePt t="65049" x="8451850" y="5524500"/>
          <p14:tracePt t="65066" x="8451850" y="5480050"/>
          <p14:tracePt t="65082" x="8451850" y="5441950"/>
          <p14:tracePt t="65099" x="8470900" y="5410200"/>
          <p14:tracePt t="65116" x="8470900" y="5403850"/>
          <p14:tracePt t="65132" x="8470900" y="5391150"/>
          <p14:tracePt t="65149" x="8470900" y="5384800"/>
          <p14:tracePt t="65166" x="8464550" y="5372100"/>
          <p14:tracePt t="65182" x="8451850" y="5353050"/>
          <p14:tracePt t="65199" x="8439150" y="5353050"/>
          <p14:tracePt t="65216" x="8432800" y="5353050"/>
          <p14:tracePt t="65262" x="8439150" y="5359400"/>
          <p14:tracePt t="65270" x="8445500" y="5365750"/>
          <p14:tracePt t="65278" x="8458200" y="5391150"/>
          <p14:tracePt t="65286" x="8458200" y="5403850"/>
          <p14:tracePt t="65299" x="8477250" y="5448300"/>
          <p14:tracePt t="65316" x="8483600" y="5492750"/>
          <p14:tracePt t="65332" x="8496300" y="5619750"/>
          <p14:tracePt t="65349" x="8509000" y="5727700"/>
          <p14:tracePt t="65366" x="8369300" y="5740400"/>
          <p14:tracePt t="65382" x="8362950" y="57404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Some recent Comets</a:t>
            </a:r>
            <a:endParaRPr lang="en-CA" sz="4800" b="1" dirty="0"/>
          </a:p>
        </p:txBody>
      </p:sp>
      <p:pic>
        <p:nvPicPr>
          <p:cNvPr id="5" name="Picture 4"/>
          <p:cNvPicPr>
            <a:picLocks noChangeAspect="1"/>
          </p:cNvPicPr>
          <p:nvPr/>
        </p:nvPicPr>
        <p:blipFill>
          <a:blip r:embed="rId4"/>
          <a:stretch>
            <a:fillRect/>
          </a:stretch>
        </p:blipFill>
        <p:spPr>
          <a:xfrm>
            <a:off x="593250" y="1448763"/>
            <a:ext cx="7920000" cy="5288250"/>
          </a:xfrm>
          <a:prstGeom prst="rect">
            <a:avLst/>
          </a:prstGeom>
        </p:spPr>
      </p:pic>
      <p:sp>
        <p:nvSpPr>
          <p:cNvPr id="6" name="TextBox 5"/>
          <p:cNvSpPr txBox="1"/>
          <p:nvPr/>
        </p:nvSpPr>
        <p:spPr>
          <a:xfrm>
            <a:off x="6471138" y="6131169"/>
            <a:ext cx="1755737" cy="369332"/>
          </a:xfrm>
          <a:prstGeom prst="rect">
            <a:avLst/>
          </a:prstGeom>
          <a:noFill/>
        </p:spPr>
        <p:txBody>
          <a:bodyPr wrap="none" rtlCol="0">
            <a:spAutoFit/>
          </a:bodyPr>
          <a:lstStyle/>
          <a:p>
            <a:r>
              <a:rPr lang="en-CA" dirty="0" smtClean="0">
                <a:solidFill>
                  <a:srgbClr val="FF0000"/>
                </a:solidFill>
                <a:hlinkClick r:id="rId5"/>
              </a:rPr>
              <a:t>Comet Kohoutek</a:t>
            </a:r>
            <a:endParaRPr lang="en-CA"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20565913"/>
      </p:ext>
    </p:extLst>
  </p:cSld>
  <p:clrMapOvr>
    <a:masterClrMapping/>
  </p:clrMapOvr>
  <mc:AlternateContent xmlns:mc="http://schemas.openxmlformats.org/markup-compatibility/2006">
    <mc:Choice xmlns:p14="http://schemas.microsoft.com/office/powerpoint/2010/main" Requires="p14">
      <p:transition spd="slow" p14:dur="2000" advTm="17348"/>
    </mc:Choice>
    <mc:Fallback>
      <p:transition spd="slow" advTm="1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76" x="8324850" y="5740400"/>
          <p14:tracePt t="1184" x="8299450" y="5740400"/>
          <p14:tracePt t="1198" x="8274050" y="5740400"/>
          <p14:tracePt t="1215" x="8242300" y="5727700"/>
          <p14:tracePt t="1608" x="8235950" y="5727700"/>
          <p14:tracePt t="1616" x="8229600" y="5727700"/>
          <p14:tracePt t="1631" x="8210550" y="5727700"/>
          <p14:tracePt t="1656" x="8204200" y="5721350"/>
          <p14:tracePt t="1880" x="8197850" y="5721350"/>
          <p14:tracePt t="1888" x="8191500" y="5721350"/>
          <p14:tracePt t="1898" x="8172450" y="5721350"/>
          <p14:tracePt t="2016" x="8172450" y="5734050"/>
          <p14:tracePt t="2024" x="8172450" y="5765800"/>
          <p14:tracePt t="2032" x="8172450" y="5772150"/>
          <p14:tracePt t="2048" x="8147050" y="5842000"/>
          <p14:tracePt t="2065" x="8102600" y="5943600"/>
          <p14:tracePt t="2081" x="8070850" y="6013450"/>
          <p14:tracePt t="2098" x="8001000" y="6115050"/>
          <p14:tracePt t="2115" x="7905750" y="6229350"/>
          <p14:tracePt t="2132" x="7734300" y="6350000"/>
          <p14:tracePt t="2148" x="7543800" y="6438900"/>
          <p14:tracePt t="2165" x="7378700" y="6477000"/>
          <p14:tracePt t="2181" x="7118350" y="6489700"/>
          <p14:tracePt t="2198" x="6838950" y="6438900"/>
          <p14:tracePt t="2215" x="6483350" y="6203950"/>
          <p14:tracePt t="2231" x="6254750" y="6000750"/>
          <p14:tracePt t="2248" x="6007100" y="5676900"/>
          <p14:tracePt t="2265" x="5899150" y="5492750"/>
          <p14:tracePt t="2281" x="5861050" y="5308600"/>
          <p14:tracePt t="2298" x="5803900" y="5130800"/>
          <p14:tracePt t="2315" x="5740400" y="4940300"/>
          <p14:tracePt t="2331" x="5657850" y="4756150"/>
          <p14:tracePt t="2348" x="5537200" y="4584700"/>
          <p14:tracePt t="2365" x="5372100" y="4375150"/>
          <p14:tracePt t="2381" x="5194300" y="4197350"/>
          <p14:tracePt t="2398" x="4978400" y="3981450"/>
          <p14:tracePt t="2415" x="4724400" y="3835400"/>
          <p14:tracePt t="2431" x="4521200" y="3740150"/>
          <p14:tracePt t="2448" x="4406900" y="3714750"/>
          <p14:tracePt t="2465" x="4400550" y="3714750"/>
          <p14:tracePt t="2482" x="4375150" y="3702050"/>
          <p14:tracePt t="2512" x="4368800" y="3702050"/>
          <p14:tracePt t="2520" x="4356100" y="3702050"/>
          <p14:tracePt t="2531" x="4343400" y="3702050"/>
          <p14:tracePt t="2548" x="4286250" y="3727450"/>
          <p14:tracePt t="2565" x="4254500" y="3810000"/>
          <p14:tracePt t="2581" x="4191000" y="3949700"/>
          <p14:tracePt t="2598" x="4165600" y="4064000"/>
          <p14:tracePt t="2615" x="4146550" y="4146550"/>
          <p14:tracePt t="2632" x="4146550" y="4197350"/>
          <p14:tracePt t="2648" x="4146550" y="4241800"/>
          <p14:tracePt t="2665" x="4165600" y="4267200"/>
          <p14:tracePt t="2682" x="4197350" y="4267200"/>
          <p14:tracePt t="2698" x="4229100" y="4267200"/>
          <p14:tracePt t="2715" x="4273550" y="4267200"/>
          <p14:tracePt t="2732" x="4362450" y="4216400"/>
          <p14:tracePt t="2748" x="4476750" y="4171950"/>
          <p14:tracePt t="2765" x="4648200" y="4108450"/>
          <p14:tracePt t="2781" x="4794250" y="4038600"/>
          <p14:tracePt t="2798" x="4933950" y="3981450"/>
          <p14:tracePt t="2815" x="5035550" y="3924300"/>
          <p14:tracePt t="2831" x="5130800" y="3841750"/>
          <p14:tracePt t="2848" x="5194300" y="3714750"/>
          <p14:tracePt t="2865" x="5213350" y="3663950"/>
          <p14:tracePt t="2881" x="5232400" y="3644900"/>
          <p14:tracePt t="2898" x="5232400" y="3638550"/>
          <p14:tracePt t="2915" x="5200650" y="3638550"/>
          <p14:tracePt t="2932" x="5137150" y="3663950"/>
          <p14:tracePt t="2948" x="5092700" y="3708400"/>
          <p14:tracePt t="2965" x="5073650" y="3727450"/>
          <p14:tracePt t="2982" x="5048250" y="3765550"/>
          <p14:tracePt t="2998" x="5041900" y="3790950"/>
          <p14:tracePt t="3015" x="5016500" y="3797300"/>
          <p14:tracePt t="3032" x="4972050" y="3810000"/>
          <p14:tracePt t="3048" x="4864100" y="3873500"/>
          <p14:tracePt t="3065" x="4749800" y="3968750"/>
          <p14:tracePt t="3082" x="4673600" y="4044950"/>
          <p14:tracePt t="3098" x="4648200" y="4089400"/>
          <p14:tracePt t="3153" x="4648200" y="4083050"/>
          <p14:tracePt t="3161" x="4648200" y="4064000"/>
          <p14:tracePt t="3169" x="4648200" y="4025900"/>
          <p14:tracePt t="3182" x="4660900" y="4006850"/>
          <p14:tracePt t="3198" x="4660900" y="3943350"/>
          <p14:tracePt t="3215" x="4660900" y="3917950"/>
          <p14:tracePt t="3232" x="4660900" y="3892550"/>
          <p14:tracePt t="3248" x="4660900" y="3886200"/>
          <p14:tracePt t="3265" x="4660900" y="3879850"/>
          <p14:tracePt t="3297" x="4667250" y="3873500"/>
          <p14:tracePt t="3337" x="4667250" y="3898900"/>
          <p14:tracePt t="3345" x="4667250" y="3924300"/>
          <p14:tracePt t="3353" x="4660900" y="3994150"/>
          <p14:tracePt t="3365" x="4660900" y="4013200"/>
          <p14:tracePt t="3382" x="4629150" y="4108450"/>
          <p14:tracePt t="3398" x="4629150" y="4152900"/>
          <p14:tracePt t="3415" x="4616450" y="4210050"/>
          <p14:tracePt t="3432" x="4603750" y="4248150"/>
          <p14:tracePt t="3448" x="4578350" y="4286250"/>
          <p14:tracePt t="3465" x="4578350" y="4318000"/>
          <p14:tracePt t="3482" x="4749800" y="4381500"/>
          <p14:tracePt t="3498" x="4978400" y="4381500"/>
          <p14:tracePt t="3515" x="5060950" y="4381500"/>
          <p14:tracePt t="3532" x="5124450" y="4368800"/>
          <p14:tracePt t="3548" x="5187950" y="4330700"/>
          <p14:tracePt t="3565" x="5245100" y="4286250"/>
          <p14:tracePt t="3582" x="5295900" y="4241800"/>
          <p14:tracePt t="3598" x="5346700" y="4216400"/>
          <p14:tracePt t="3615" x="5422900" y="4171950"/>
          <p14:tracePt t="3632" x="5480050" y="4159250"/>
          <p14:tracePt t="3648" x="5530850" y="4127500"/>
          <p14:tracePt t="3665" x="5556250" y="4114800"/>
          <p14:tracePt t="3682" x="5562600" y="4102100"/>
          <p14:tracePt t="3698" x="5568950" y="4095750"/>
          <p14:tracePt t="3721" x="5568950" y="4089400"/>
          <p14:tracePt t="3737" x="5568950" y="4070350"/>
          <p14:tracePt t="3749" x="5568950" y="4064000"/>
          <p14:tracePt t="3765" x="5568950" y="4057650"/>
          <p14:tracePt t="3782" x="5556250" y="4013200"/>
          <p14:tracePt t="3798" x="5530850" y="3968750"/>
          <p14:tracePt t="3815" x="5499100" y="3930650"/>
          <p14:tracePt t="3832" x="5467350" y="3911600"/>
          <p14:tracePt t="3849" x="5365750" y="3886200"/>
          <p14:tracePt t="3865" x="5289550" y="3886200"/>
          <p14:tracePt t="3882" x="5226050" y="3886200"/>
          <p14:tracePt t="3898" x="5175250" y="3886200"/>
          <p14:tracePt t="3915" x="5156200" y="3886200"/>
          <p14:tracePt t="3932" x="5137150" y="3886200"/>
          <p14:tracePt t="3948" x="5118100" y="3879850"/>
          <p14:tracePt t="3965" x="5111750" y="3867150"/>
          <p14:tracePt t="3982" x="5092700" y="3854450"/>
          <p14:tracePt t="3998" x="5073650" y="3829050"/>
          <p14:tracePt t="4015" x="5073650" y="3816350"/>
          <p14:tracePt t="4032" x="5073650" y="3810000"/>
          <p14:tracePt t="4065" x="5073650" y="3803650"/>
          <p14:tracePt t="4073" x="5080000" y="3790950"/>
          <p14:tracePt t="4082" x="5086350" y="3784600"/>
          <p14:tracePt t="4099" x="5111750" y="3759200"/>
          <p14:tracePt t="4115" x="5181600" y="3721100"/>
          <p14:tracePt t="4132" x="5257800" y="3670300"/>
          <p14:tracePt t="4149" x="5314950" y="3638550"/>
          <p14:tracePt t="4165" x="5334000" y="3619500"/>
          <p14:tracePt t="4182" x="5346700" y="3619500"/>
          <p14:tracePt t="4199" x="5353050" y="3613150"/>
          <p14:tracePt t="4305" x="5334000" y="3632200"/>
          <p14:tracePt t="4313" x="5283200" y="3683000"/>
          <p14:tracePt t="4321" x="5207000" y="3746500"/>
          <p14:tracePt t="4332" x="5162550" y="3784600"/>
          <p14:tracePt t="4349" x="5054600" y="3867150"/>
          <p14:tracePt t="4365" x="4946650" y="3930650"/>
          <p14:tracePt t="4382" x="4883150" y="3968750"/>
          <p14:tracePt t="4399" x="4864100" y="3987800"/>
          <p14:tracePt t="4415" x="4857750" y="3987800"/>
          <p14:tracePt t="4433" x="4851400" y="3994150"/>
          <p14:tracePt t="4449" x="4851400" y="4000500"/>
          <p14:tracePt t="4465" x="4864100" y="4025900"/>
          <p14:tracePt t="4482" x="4895850" y="4057650"/>
          <p14:tracePt t="4499" x="4953000" y="4076700"/>
          <p14:tracePt t="4515" x="5048250" y="4108450"/>
          <p14:tracePt t="4532" x="5156200" y="4165600"/>
          <p14:tracePt t="4549" x="5289550" y="4254500"/>
          <p14:tracePt t="4565" x="5416550" y="4356100"/>
          <p14:tracePt t="4582" x="5537200" y="4502150"/>
          <p14:tracePt t="4599" x="5613400" y="4654550"/>
          <p14:tracePt t="4615" x="5657850" y="4787900"/>
          <p14:tracePt t="4632" x="5670550" y="4857750"/>
          <p14:tracePt t="4649" x="5670550" y="4978400"/>
          <p14:tracePt t="4665" x="5670550" y="5029200"/>
          <p14:tracePt t="4682" x="5670550" y="5073650"/>
          <p14:tracePt t="4699" x="5657850" y="5111750"/>
          <p14:tracePt t="4715" x="5632450" y="5149850"/>
          <p14:tracePt t="4732" x="5594350" y="5187950"/>
          <p14:tracePt t="4749" x="5556250" y="5213350"/>
          <p14:tracePt t="4765" x="5518150" y="5238750"/>
          <p14:tracePt t="4782" x="5435600" y="5270500"/>
          <p14:tracePt t="4799" x="5365750" y="5276850"/>
          <p14:tracePt t="4815" x="5226050" y="5276850"/>
          <p14:tracePt t="4832" x="5067300" y="5276850"/>
          <p14:tracePt t="4849" x="4787900" y="5276850"/>
          <p14:tracePt t="4865" x="4629150" y="5276850"/>
          <p14:tracePt t="4882" x="4457700" y="5276850"/>
          <p14:tracePt t="4899" x="4362450" y="5276850"/>
          <p14:tracePt t="4915" x="4292600" y="5276850"/>
          <p14:tracePt t="4932" x="4254500" y="5276850"/>
          <p14:tracePt t="4949" x="4248150" y="5276850"/>
          <p14:tracePt t="4965" x="4241800" y="5276850"/>
          <p14:tracePt t="5049" x="4241800" y="5302250"/>
          <p14:tracePt t="5057" x="4260850" y="5321300"/>
          <p14:tracePt t="5065" x="4279900" y="5334000"/>
          <p14:tracePt t="5082" x="4362450" y="5365750"/>
          <p14:tracePt t="5099" x="4457700" y="5372100"/>
          <p14:tracePt t="5115" x="4565650" y="5372100"/>
          <p14:tracePt t="5132" x="4686300" y="5372100"/>
          <p14:tracePt t="5149" x="4813300" y="5359400"/>
          <p14:tracePt t="5165" x="4914900" y="5334000"/>
          <p14:tracePt t="5182" x="4997450" y="5321300"/>
          <p14:tracePt t="5199" x="5060950" y="5321300"/>
          <p14:tracePt t="5216" x="5105400" y="5321300"/>
          <p14:tracePt t="5232" x="5124450" y="5321300"/>
          <p14:tracePt t="5249" x="5156200" y="5321300"/>
          <p14:tracePt t="5266" x="5162550" y="5321300"/>
          <p14:tracePt t="5282" x="5175250" y="5321300"/>
          <p14:tracePt t="5299" x="5194300" y="5321300"/>
          <p14:tracePt t="5316" x="5207000" y="5314950"/>
          <p14:tracePt t="5332" x="5207000" y="5270500"/>
          <p14:tracePt t="5349" x="5207000" y="5207000"/>
          <p14:tracePt t="5365" x="5207000" y="5099050"/>
          <p14:tracePt t="5382" x="5207000" y="4991100"/>
          <p14:tracePt t="5399" x="5162550" y="4857750"/>
          <p14:tracePt t="5415" x="5143500" y="4762500"/>
          <p14:tracePt t="5432" x="5099050" y="4673600"/>
          <p14:tracePt t="5449" x="5048250" y="4572000"/>
          <p14:tracePt t="5465" x="4997450" y="4502150"/>
          <p14:tracePt t="5482" x="4933950" y="4406900"/>
          <p14:tracePt t="5499" x="4908550" y="4362450"/>
          <p14:tracePt t="5516" x="4889500" y="4337050"/>
          <p14:tracePt t="5532" x="4883150" y="4292600"/>
          <p14:tracePt t="5549" x="4864100" y="4260850"/>
          <p14:tracePt t="5566" x="4864100" y="4229100"/>
          <p14:tracePt t="5582" x="4864100" y="4222750"/>
          <p14:tracePt t="5599" x="4870450" y="4203700"/>
          <p14:tracePt t="5616" x="4889500" y="4203700"/>
          <p14:tracePt t="5633" x="4908550" y="4184650"/>
          <p14:tracePt t="5657" x="4914900" y="4184650"/>
          <p14:tracePt t="5665" x="4940300" y="4184650"/>
          <p14:tracePt t="5682" x="4959350" y="4184650"/>
          <p14:tracePt t="5699" x="5022850" y="4184650"/>
          <p14:tracePt t="5716" x="5099050" y="4184650"/>
          <p14:tracePt t="5732" x="5264150" y="4165600"/>
          <p14:tracePt t="5749" x="5461000" y="4114800"/>
          <p14:tracePt t="5766" x="5588000" y="4102100"/>
          <p14:tracePt t="5782" x="5645150" y="4102100"/>
          <p14:tracePt t="5799" x="5657850" y="4102100"/>
          <p14:tracePt t="5816" x="5683250" y="4114800"/>
          <p14:tracePt t="5832" x="5689600" y="4121150"/>
          <p14:tracePt t="5849" x="5721350" y="4191000"/>
          <p14:tracePt t="5866" x="5721350" y="4235450"/>
          <p14:tracePt t="5882" x="5721350" y="4324350"/>
          <p14:tracePt t="5899" x="5721350" y="4381500"/>
          <p14:tracePt t="5916" x="5702300" y="4476750"/>
          <p14:tracePt t="5932" x="5695950" y="4603750"/>
          <p14:tracePt t="5949" x="5683250" y="4730750"/>
          <p14:tracePt t="5966" x="5645150" y="4857750"/>
          <p14:tracePt t="5982" x="5645150" y="5003800"/>
          <p14:tracePt t="5999" x="5645150" y="5080000"/>
          <p14:tracePt t="6016" x="5645150" y="5162550"/>
          <p14:tracePt t="6032" x="5645150" y="5207000"/>
          <p14:tracePt t="6049" x="5645150" y="5219700"/>
          <p14:tracePt t="6081" x="5645150" y="5226050"/>
          <p14:tracePt t="6097" x="5664200" y="5226050"/>
          <p14:tracePt t="6105" x="5670550" y="5207000"/>
          <p14:tracePt t="6116" x="5689600" y="5168900"/>
          <p14:tracePt t="6132" x="5702300" y="5080000"/>
          <p14:tracePt t="6149" x="5702300" y="4940300"/>
          <p14:tracePt t="6166" x="5702300" y="4800600"/>
          <p14:tracePt t="6182" x="5670550" y="4603750"/>
          <p14:tracePt t="6199" x="5600700" y="4400550"/>
          <p14:tracePt t="6216" x="5511800" y="4216400"/>
          <p14:tracePt t="6232" x="5422900" y="4076700"/>
          <p14:tracePt t="6249" x="5321300" y="3943350"/>
          <p14:tracePt t="6266" x="5270500" y="3892550"/>
          <p14:tracePt t="6282" x="5213350" y="3841750"/>
          <p14:tracePt t="6299" x="5187950" y="3816350"/>
          <p14:tracePt t="6316" x="5162550" y="3803650"/>
          <p14:tracePt t="6333" x="5156200" y="3797300"/>
          <p14:tracePt t="6349" x="5143500" y="3778250"/>
          <p14:tracePt t="6366" x="5137150" y="3771900"/>
          <p14:tracePt t="6383" x="5124450" y="3765550"/>
          <p14:tracePt t="6399" x="5118100" y="3759200"/>
          <p14:tracePt t="6416" x="5111750" y="3752850"/>
          <p14:tracePt t="6601" x="5111750" y="3778250"/>
          <p14:tracePt t="6609" x="5124450" y="3829050"/>
          <p14:tracePt t="6617" x="5149850" y="3886200"/>
          <p14:tracePt t="6632" x="5175250" y="3962400"/>
          <p14:tracePt t="6649" x="5232400" y="4203700"/>
          <p14:tracePt t="6666" x="5276850" y="4337050"/>
          <p14:tracePt t="6682" x="5308600" y="4432300"/>
          <p14:tracePt t="6699" x="5340350" y="4514850"/>
          <p14:tracePt t="6716" x="5359400" y="4565650"/>
          <p14:tracePt t="6732" x="5378450" y="4597400"/>
          <p14:tracePt t="6749" x="5384800" y="4603750"/>
          <p14:tracePt t="6801" x="5384800" y="4597400"/>
          <p14:tracePt t="6809" x="5384800" y="4591050"/>
          <p14:tracePt t="6817" x="5384800" y="4565650"/>
          <p14:tracePt t="6833" x="5384800" y="4540250"/>
          <p14:tracePt t="6849" x="5378450" y="4451350"/>
          <p14:tracePt t="6866" x="5359400" y="4368800"/>
          <p14:tracePt t="6882" x="5353050" y="4318000"/>
          <p14:tracePt t="6899" x="5321300" y="4254500"/>
          <p14:tracePt t="6916" x="5289550" y="4184650"/>
          <p14:tracePt t="6932" x="5270500" y="4121150"/>
          <p14:tracePt t="6949" x="5251450" y="4051300"/>
          <p14:tracePt t="6966" x="5232400" y="4000500"/>
          <p14:tracePt t="6983" x="5226050" y="3968750"/>
          <p14:tracePt t="6999" x="5219700" y="3943350"/>
          <p14:tracePt t="7016" x="5219700" y="3937000"/>
          <p14:tracePt t="7032" x="5213350" y="3930650"/>
          <p14:tracePt t="7305" x="5200650" y="3937000"/>
          <p14:tracePt t="7314" x="5187950" y="3956050"/>
          <p14:tracePt t="7322" x="5175250" y="4000500"/>
          <p14:tracePt t="7333" x="5162550" y="4038600"/>
          <p14:tracePt t="7349" x="5143500" y="4133850"/>
          <p14:tracePt t="7366" x="5105400" y="4260850"/>
          <p14:tracePt t="7383" x="5067300" y="4406900"/>
          <p14:tracePt t="7400" x="5067300" y="4502150"/>
          <p14:tracePt t="7416" x="5067300" y="4578350"/>
          <p14:tracePt t="7433" x="5073650" y="4635500"/>
          <p14:tracePt t="7433" x="5073650" y="4641850"/>
          <p14:tracePt t="7449" x="5092700" y="4686300"/>
          <p14:tracePt t="7466" x="5099050" y="4711700"/>
          <p14:tracePt t="7483" x="5105400" y="4730750"/>
          <p14:tracePt t="7499" x="5130800" y="4756150"/>
          <p14:tracePt t="7516" x="5162550" y="4762500"/>
          <p14:tracePt t="7533" x="5245100" y="4781550"/>
          <p14:tracePt t="7549" x="5410200" y="4806950"/>
          <p14:tracePt t="7566" x="5670550" y="4806950"/>
          <p14:tracePt t="7583" x="5911850" y="4806950"/>
          <p14:tracePt t="7599" x="6032500" y="4806950"/>
          <p14:tracePt t="7616" x="6070600" y="4806950"/>
          <p14:tracePt t="7642" x="6076950" y="4806950"/>
          <p14:tracePt t="7658" x="6083300" y="4813300"/>
          <p14:tracePt t="7674" x="6089650" y="4819650"/>
          <p14:tracePt t="7683" x="6102350" y="4838700"/>
          <p14:tracePt t="7699" x="6121400" y="4864100"/>
          <p14:tracePt t="7716" x="6127750" y="4870450"/>
          <p14:tracePt t="7733" x="6153150" y="4895850"/>
          <p14:tracePt t="7778" x="6159500" y="4895850"/>
          <p14:tracePt t="7874" x="6153150" y="4895850"/>
          <p14:tracePt t="7882" x="6127750" y="4889500"/>
          <p14:tracePt t="7890" x="6108700" y="4883150"/>
          <p14:tracePt t="7899" x="6083300" y="4870450"/>
          <p14:tracePt t="7916" x="6032500" y="4845050"/>
          <p14:tracePt t="7933" x="5962650" y="4813300"/>
          <p14:tracePt t="7949" x="5899150" y="4775200"/>
          <p14:tracePt t="7966" x="5829300" y="4724400"/>
          <p14:tracePt t="7983" x="5772150" y="4711700"/>
          <p14:tracePt t="7999" x="5734050" y="4692650"/>
          <p14:tracePt t="8050" x="5727700" y="4692650"/>
          <p14:tracePt t="8058" x="5727700" y="4718050"/>
          <p14:tracePt t="8066" x="5734050" y="4737100"/>
          <p14:tracePt t="8083" x="5753100" y="4775200"/>
          <p14:tracePt t="8099" x="5772150" y="4806950"/>
          <p14:tracePt t="8116" x="5772150" y="4813300"/>
          <p14:tracePt t="8133" x="5772150" y="4819650"/>
          <p14:tracePt t="8210" x="5765800" y="4832350"/>
          <p14:tracePt t="8234" x="5759450" y="4838700"/>
          <p14:tracePt t="8250" x="5734050" y="4838700"/>
          <p14:tracePt t="8258" x="5695950" y="4838700"/>
          <p14:tracePt t="8266" x="5645150" y="4832350"/>
          <p14:tracePt t="8283" x="5492750" y="4781550"/>
          <p14:tracePt t="8299" x="5276850" y="4718050"/>
          <p14:tracePt t="8316" x="5029200" y="4648200"/>
          <p14:tracePt t="8333" x="4794250" y="4565650"/>
          <p14:tracePt t="8350" x="4552950" y="4464050"/>
          <p14:tracePt t="8366" x="4375150" y="4425950"/>
          <p14:tracePt t="8383" x="4210050" y="4375150"/>
          <p14:tracePt t="8400" x="4089400" y="4337050"/>
          <p14:tracePt t="8416" x="4038600" y="4305300"/>
          <p14:tracePt t="8433" x="4019550" y="4248150"/>
          <p14:tracePt t="8450" x="4000500" y="4083050"/>
          <p14:tracePt t="8466" x="4070350" y="3930650"/>
          <p14:tracePt t="8483" x="4114800" y="3860800"/>
          <p14:tracePt t="8500" x="4152900" y="3810000"/>
          <p14:tracePt t="8516" x="4171950" y="3784600"/>
          <p14:tracePt t="8533" x="4178300" y="3771900"/>
          <p14:tracePt t="8602" x="4184650" y="3759200"/>
          <p14:tracePt t="8610" x="4184650" y="3752850"/>
          <p14:tracePt t="8618" x="4203700" y="3714750"/>
          <p14:tracePt t="8633" x="4210050" y="3695700"/>
          <p14:tracePt t="8650" x="4210050" y="3600450"/>
          <p14:tracePt t="8666" x="4210050" y="3549650"/>
          <p14:tracePt t="8683" x="4210050" y="3479800"/>
          <p14:tracePt t="8700" x="4210050" y="3435350"/>
          <p14:tracePt t="8716" x="4203700" y="3390900"/>
          <p14:tracePt t="8733" x="4159250" y="3327400"/>
          <p14:tracePt t="8750" x="4108450" y="3270250"/>
          <p14:tracePt t="8766" x="4044950" y="3194050"/>
          <p14:tracePt t="8783" x="3917950" y="3092450"/>
          <p14:tracePt t="8800" x="3816350" y="3022600"/>
          <p14:tracePt t="8816" x="3714750" y="2990850"/>
          <p14:tracePt t="8833" x="3657600" y="2978150"/>
          <p14:tracePt t="8850" x="3536950" y="2914650"/>
          <p14:tracePt t="8866" x="3460750" y="2844800"/>
          <p14:tracePt t="8883" x="3390900" y="2755900"/>
          <p14:tracePt t="8900" x="3365500" y="2724150"/>
          <p14:tracePt t="8916" x="3365500" y="2692400"/>
          <p14:tracePt t="8933" x="3365500" y="2686050"/>
          <p14:tracePt t="8962" x="3365500" y="2673350"/>
          <p14:tracePt t="8978" x="3371850" y="2673350"/>
          <p14:tracePt t="8986" x="3390900" y="2673350"/>
          <p14:tracePt t="9000" x="3397250" y="2673350"/>
          <p14:tracePt t="9016" x="3486150" y="2673350"/>
          <p14:tracePt t="9033" x="3644900" y="2679700"/>
          <p14:tracePt t="9034" x="3746500" y="2679700"/>
          <p14:tracePt t="9050" x="4006850" y="2679700"/>
          <p14:tracePt t="9066" x="4318000" y="2679700"/>
          <p14:tracePt t="9083" x="4660900" y="2692400"/>
          <p14:tracePt t="9100" x="4978400" y="2749550"/>
          <p14:tracePt t="9116" x="5187950" y="2781300"/>
          <p14:tracePt t="9133" x="5289550" y="2813050"/>
          <p14:tracePt t="9150" x="5346700" y="2838450"/>
          <p14:tracePt t="9166" x="5365750" y="2857500"/>
          <p14:tracePt t="9183" x="5378450" y="2876550"/>
          <p14:tracePt t="9200" x="5391150" y="2889250"/>
          <p14:tracePt t="9216" x="5391150" y="2914650"/>
          <p14:tracePt t="9233" x="5391150" y="2946400"/>
          <p14:tracePt t="9250" x="5340350" y="3022600"/>
          <p14:tracePt t="9266" x="5321300" y="3067050"/>
          <p14:tracePt t="9283" x="5283200" y="3124200"/>
          <p14:tracePt t="9300" x="5226050" y="3200400"/>
          <p14:tracePt t="9316" x="5168900" y="3308350"/>
          <p14:tracePt t="9333" x="5092700" y="3441700"/>
          <p14:tracePt t="9350" x="5048250" y="3562350"/>
          <p14:tracePt t="9366" x="5010150" y="3727450"/>
          <p14:tracePt t="9383" x="5010150" y="3848100"/>
          <p14:tracePt t="9400" x="5016500" y="3943350"/>
          <p14:tracePt t="9417" x="5067300" y="4032250"/>
          <p14:tracePt t="9433" x="5187950" y="4089400"/>
          <p14:tracePt t="9450" x="5549900" y="4229100"/>
          <p14:tracePt t="9467" x="5867400" y="4286250"/>
          <p14:tracePt t="9483" x="6127750" y="4324350"/>
          <p14:tracePt t="9500" x="6292850" y="4349750"/>
          <p14:tracePt t="9516" x="6318250" y="4362450"/>
          <p14:tracePt t="9533" x="6324600" y="4368800"/>
          <p14:tracePt t="9594" x="6324600" y="4375150"/>
          <p14:tracePt t="9610" x="6324600" y="4381500"/>
          <p14:tracePt t="9618" x="6324600" y="4387850"/>
          <p14:tracePt t="9633" x="6324600" y="4406900"/>
          <p14:tracePt t="9650" x="6299200" y="4457700"/>
          <p14:tracePt t="9666" x="6267450" y="4521200"/>
          <p14:tracePt t="9683" x="6261100" y="4552950"/>
          <p14:tracePt t="9700" x="6261100" y="4616450"/>
          <p14:tracePt t="9717" x="6261100" y="4692650"/>
          <p14:tracePt t="9733" x="6261100" y="4800600"/>
          <p14:tracePt t="9750" x="6280150" y="4927600"/>
          <p14:tracePt t="9767" x="6318250" y="5060950"/>
          <p14:tracePt t="9783" x="6381750" y="5213350"/>
          <p14:tracePt t="9800" x="6502400" y="5403850"/>
          <p14:tracePt t="9816" x="6610350" y="5588000"/>
          <p14:tracePt t="9833" x="6699250" y="5759450"/>
          <p14:tracePt t="9850" x="6794500" y="5930900"/>
          <p14:tracePt t="9866" x="6813550" y="5975350"/>
          <p14:tracePt t="9954" x="6813550" y="5981700"/>
          <p14:tracePt t="9970" x="6800850" y="5981700"/>
          <p14:tracePt t="9986" x="6788150" y="5975350"/>
          <p14:tracePt t="10002" x="6781800" y="5962650"/>
          <p14:tracePt t="10017" x="6769100" y="5949950"/>
          <p14:tracePt t="10033" x="6762750" y="5943600"/>
          <p14:tracePt t="10055" x="6743700" y="5892800"/>
          <p14:tracePt t="10067" x="6724650" y="5854700"/>
          <p14:tracePt t="10083" x="6724650" y="5822950"/>
          <p14:tracePt t="10100" x="6724650" y="5810250"/>
          <p14:tracePt t="10117" x="6724650" y="5778500"/>
          <p14:tracePt t="10133" x="6737350" y="5753100"/>
          <p14:tracePt t="10150" x="6781800" y="5746750"/>
          <p14:tracePt t="10167" x="6921500" y="5746750"/>
          <p14:tracePt t="10183" x="7143750" y="5746750"/>
          <p14:tracePt t="10200" x="7461250" y="5778500"/>
          <p14:tracePt t="10217" x="7874000" y="5905500"/>
          <p14:tracePt t="10233" x="8267700" y="6019800"/>
          <p14:tracePt t="10250" x="8578850" y="6165850"/>
          <p14:tracePt t="10267" x="8616950" y="6216650"/>
          <p14:tracePt t="10283" x="8629650" y="6273800"/>
          <p14:tracePt t="10300" x="8629650" y="6305550"/>
          <p14:tracePt t="10317" x="8629650" y="6324600"/>
          <p14:tracePt t="10333" x="8623300" y="6356350"/>
          <p14:tracePt t="10350" x="8578850" y="6375400"/>
          <p14:tracePt t="10367" x="8509000" y="6413500"/>
          <p14:tracePt t="10383" x="8382000" y="6438900"/>
          <p14:tracePt t="10400" x="8255000" y="6464300"/>
          <p14:tracePt t="10417" x="8121650" y="6489700"/>
          <p14:tracePt t="10433" x="8051800" y="6534150"/>
          <p14:tracePt t="10450" x="7924800" y="6572250"/>
          <p14:tracePt t="10467" x="7867650" y="6591300"/>
          <p14:tracePt t="10483" x="7823200" y="6623050"/>
          <p14:tracePt t="10500" x="7785100" y="6648450"/>
          <p14:tracePt t="10517" x="7747000" y="6673850"/>
          <p14:tracePt t="10533" x="7702550" y="6711950"/>
          <p14:tracePt t="10550" x="7651750" y="6750050"/>
          <p14:tracePt t="10567" x="7562850" y="6832600"/>
          <p14:tracePt t="10584" x="7480300" y="6851650"/>
          <p14:tracePt t="10600" x="7423150" y="6851650"/>
          <p14:tracePt t="10617" x="7385050" y="6851650"/>
          <p14:tracePt t="10633" x="7372350" y="6851650"/>
          <p14:tracePt t="10650" x="7327900" y="6851650"/>
          <p14:tracePt t="10667" x="7302500" y="6838950"/>
          <p14:tracePt t="10683" x="7283450" y="6826250"/>
          <p14:tracePt t="10700" x="7270750" y="6819900"/>
          <p14:tracePt t="10762" x="7270750" y="6807200"/>
          <p14:tracePt t="10778" x="7270750" y="6800850"/>
          <p14:tracePt t="10794" x="7270750" y="6788150"/>
          <p14:tracePt t="10802" x="7277100" y="6769100"/>
          <p14:tracePt t="10817" x="7296150" y="6762750"/>
          <p14:tracePt t="10833" x="7353300" y="6750050"/>
          <p14:tracePt t="10835" x="7391400" y="6718300"/>
          <p14:tracePt t="10850" x="7435850" y="6699250"/>
          <p14:tracePt t="10867" x="7480300" y="6680200"/>
          <p14:tracePt t="10883" x="7505700" y="6673850"/>
          <p14:tracePt t="10900" x="7512050" y="6667500"/>
          <p14:tracePt t="10917" x="7518400" y="6661150"/>
          <p14:tracePt t="10938" x="7518400" y="6654800"/>
          <p14:tracePt t="10970" x="7518400" y="6648450"/>
          <p14:tracePt t="10978" x="7518400" y="6635750"/>
          <p14:tracePt t="10994" x="7499350" y="6635750"/>
          <p14:tracePt t="11002" x="7473950" y="6629400"/>
          <p14:tracePt t="11017" x="7435850" y="6629400"/>
          <p14:tracePt t="11033" x="7366000" y="6616700"/>
          <p14:tracePt t="11050" x="7270750" y="6578600"/>
          <p14:tracePt t="11067" x="7226300" y="6572250"/>
          <p14:tracePt t="11084" x="7188200" y="6565900"/>
          <p14:tracePt t="11146" x="7194550" y="6553200"/>
          <p14:tracePt t="11154" x="7226300" y="6553200"/>
          <p14:tracePt t="11162" x="7264400" y="6553200"/>
          <p14:tracePt t="11170" x="7321550" y="6546850"/>
          <p14:tracePt t="11195" x="7429500" y="6527800"/>
          <p14:tracePt t="11426" x="7435850" y="6527800"/>
          <p14:tracePt t="11434" x="7435850" y="6534150"/>
          <p14:tracePt t="11451" x="7435850" y="6540500"/>
          <p14:tracePt t="11474" x="7435850" y="6546850"/>
          <p14:tracePt t="11490" x="7435850" y="6565900"/>
          <p14:tracePt t="11500" x="7429500" y="6572250"/>
          <p14:tracePt t="11517" x="7397750" y="6597650"/>
          <p14:tracePt t="11534" x="7359650" y="6623050"/>
          <p14:tracePt t="11550" x="7334250" y="6642100"/>
          <p14:tracePt t="11567" x="7308850" y="6667500"/>
          <p14:tracePt t="11626" x="7302500" y="6667500"/>
          <p14:tracePt t="11642" x="7308850" y="6648450"/>
          <p14:tracePt t="11651" x="7315200" y="6629400"/>
          <p14:tracePt t="11667" x="7321550" y="6623050"/>
          <p14:tracePt t="11684" x="7346950" y="6616700"/>
          <p14:tracePt t="11700" x="7391400" y="6616700"/>
          <p14:tracePt t="11717" x="7429500" y="6610350"/>
          <p14:tracePt t="11734" x="7499350" y="6584950"/>
          <p14:tracePt t="11750" x="7543800" y="6578600"/>
          <p14:tracePt t="11767" x="7581900" y="6572250"/>
          <p14:tracePt t="11784" x="7613650" y="6553200"/>
          <p14:tracePt t="11800" x="7626350" y="6540500"/>
          <p14:tracePt t="11817" x="7645400" y="6540500"/>
          <p14:tracePt t="11834" x="7658100" y="6540500"/>
          <p14:tracePt t="11850" x="7696200" y="6540500"/>
          <p14:tracePt t="11867" x="7727950" y="6540500"/>
          <p14:tracePt t="11884" x="7766050" y="6540500"/>
          <p14:tracePt t="11900" x="7785100" y="6540500"/>
          <p14:tracePt t="11917" x="7810500" y="6540500"/>
          <p14:tracePt t="11934" x="7829550" y="6540500"/>
          <p14:tracePt t="11950" x="7848600" y="6534150"/>
          <p14:tracePt t="11967" x="7880350" y="6534150"/>
          <p14:tracePt t="11984" x="7943850" y="6502400"/>
          <p14:tracePt t="12000" x="8001000" y="6489700"/>
          <p14:tracePt t="12017" x="8089900" y="6489700"/>
          <p14:tracePt t="12034" x="8197850" y="6489700"/>
          <p14:tracePt t="12050" x="8293100" y="6483350"/>
          <p14:tracePt t="12067" x="8305800" y="6483350"/>
          <p14:tracePt t="12259" x="8299450" y="6483350"/>
          <p14:tracePt t="12267" x="8293100" y="6483350"/>
          <p14:tracePt t="12284" x="8248650" y="6496050"/>
          <p14:tracePt t="12300" x="8242300" y="6496050"/>
          <p14:tracePt t="12317" x="8223250" y="6496050"/>
          <p14:tracePt t="12334" x="8178800" y="6496050"/>
          <p14:tracePt t="12350" x="8102600" y="6496050"/>
          <p14:tracePt t="12367" x="7905750" y="6489700"/>
          <p14:tracePt t="12384" x="7626350" y="6413500"/>
          <p14:tracePt t="12400" x="7251700" y="6273800"/>
          <p14:tracePt t="12417" x="6807200" y="6102350"/>
          <p14:tracePt t="12434" x="6216650" y="5867400"/>
          <p14:tracePt t="12451" x="5568950" y="5518150"/>
          <p14:tracePt t="12467" x="5238750" y="5283200"/>
          <p14:tracePt t="12484" x="5048250" y="5086350"/>
          <p14:tracePt t="12500" x="4933950" y="4978400"/>
          <p14:tracePt t="12517" x="4851400" y="4870450"/>
          <p14:tracePt t="12534" x="4826000" y="4819650"/>
          <p14:tracePt t="12550" x="4806950" y="4800600"/>
          <p14:tracePt t="12603" x="4800600" y="4794250"/>
          <p14:tracePt t="12651" x="4787900" y="4794250"/>
          <p14:tracePt t="12675" x="4775200" y="4794250"/>
          <p14:tracePt t="12683" x="4768850" y="4794250"/>
          <p14:tracePt t="12691" x="4762500" y="4794250"/>
          <p14:tracePt t="12701" x="4756150" y="4794250"/>
          <p14:tracePt t="12717" x="4718050" y="4794250"/>
          <p14:tracePt t="12734" x="4641850" y="4762500"/>
          <p14:tracePt t="12751" x="4559300" y="4730750"/>
          <p14:tracePt t="12767" x="4413250" y="4648200"/>
          <p14:tracePt t="12784" x="4260850" y="4552950"/>
          <p14:tracePt t="12801" x="4083050" y="4451350"/>
          <p14:tracePt t="12817" x="3911600" y="4311650"/>
          <p14:tracePt t="12834" x="3822700" y="4241800"/>
          <p14:tracePt t="12851" x="3752850" y="4178300"/>
          <p14:tracePt t="12867" x="3695700" y="4127500"/>
          <p14:tracePt t="12884" x="3657600" y="4102100"/>
          <p14:tracePt t="12900" x="3619500" y="4057650"/>
          <p14:tracePt t="12917" x="3594100" y="4019550"/>
          <p14:tracePt t="12934" x="3568700" y="3994150"/>
          <p14:tracePt t="12951" x="3543300" y="3949700"/>
          <p14:tracePt t="12967" x="3524250" y="3911600"/>
          <p14:tracePt t="12984" x="3479800" y="3835400"/>
          <p14:tracePt t="13001" x="3441700" y="3790950"/>
          <p14:tracePt t="13017" x="3416300" y="3746500"/>
          <p14:tracePt t="13034" x="3378200" y="3708400"/>
          <p14:tracePt t="13051" x="3333750" y="3663950"/>
          <p14:tracePt t="13067" x="3314700" y="3644900"/>
          <p14:tracePt t="13084" x="3289300" y="3619500"/>
          <p14:tracePt t="13101" x="3251200" y="3594100"/>
          <p14:tracePt t="13117" x="3232150" y="3575050"/>
          <p14:tracePt t="13134" x="3200400" y="3549650"/>
          <p14:tracePt t="13151" x="3155950" y="3524250"/>
          <p14:tracePt t="13167" x="3136900" y="3505200"/>
          <p14:tracePt t="13184" x="3086100" y="3498850"/>
          <p14:tracePt t="13201" x="3054350" y="3492500"/>
          <p14:tracePt t="13217" x="2997200" y="3467100"/>
          <p14:tracePt t="13234" x="2940050" y="3441700"/>
          <p14:tracePt t="13235" x="2895600" y="3429000"/>
          <p14:tracePt t="13251" x="2838450" y="3409950"/>
          <p14:tracePt t="13267" x="2768600" y="3390900"/>
          <p14:tracePt t="13284" x="2698750" y="3359150"/>
          <p14:tracePt t="13301" x="2616200" y="3327400"/>
          <p14:tracePt t="13317" x="2533650" y="3289300"/>
          <p14:tracePt t="13334" x="2470150" y="3257550"/>
          <p14:tracePt t="13351" x="2438400" y="3238500"/>
          <p14:tracePt t="13367" x="2393950" y="3213100"/>
          <p14:tracePt t="13384" x="2368550" y="3206750"/>
          <p14:tracePt t="13401" x="2349500" y="3194050"/>
          <p14:tracePt t="13417" x="2324100" y="3175000"/>
          <p14:tracePt t="13435" x="2317750" y="3175000"/>
          <p14:tracePt t="13467" x="2311400" y="3175000"/>
          <p14:tracePt t="13571" x="2298700" y="3168650"/>
          <p14:tracePt t="13603" x="2292350" y="3162300"/>
          <p14:tracePt t="13635" x="2279650" y="3143250"/>
          <p14:tracePt t="13707" x="2266950" y="3136900"/>
          <p14:tracePt t="13731" x="2260600" y="3130550"/>
          <p14:tracePt t="13763" x="2260600" y="3111500"/>
          <p14:tracePt t="14243" x="2260600" y="3117850"/>
          <p14:tracePt t="14251" x="2279650" y="3143250"/>
          <p14:tracePt t="14268" x="2336800" y="3162300"/>
          <p14:tracePt t="14284" x="2419350" y="3168650"/>
          <p14:tracePt t="14306" x="2476500" y="3168650"/>
          <p14:tracePt t="14318" x="2559050" y="3143250"/>
          <p14:tracePt t="14334" x="2794000" y="3041650"/>
          <p14:tracePt t="14351" x="3175000" y="2889250"/>
          <p14:tracePt t="14368" x="3657600" y="2686050"/>
          <p14:tracePt t="14384" x="4032250" y="2520950"/>
          <p14:tracePt t="14401" x="4222750" y="2387600"/>
          <p14:tracePt t="14418" x="4337050" y="2273300"/>
          <p14:tracePt t="14434" x="4394200" y="2190750"/>
          <p14:tracePt t="14451" x="4413250" y="2127250"/>
          <p14:tracePt t="14467" x="4419600" y="2101850"/>
          <p14:tracePt t="14484" x="4419600" y="2082800"/>
          <p14:tracePt t="14501" x="4432300" y="2070100"/>
          <p14:tracePt t="14595" x="4425950" y="2063750"/>
          <p14:tracePt t="14603" x="4419600" y="2063750"/>
          <p14:tracePt t="14619" x="4413250" y="2076450"/>
          <p14:tracePt t="14634" x="4400550" y="2095500"/>
          <p14:tracePt t="14651" x="4375150" y="2139950"/>
          <p14:tracePt t="14668" x="4368800" y="2146300"/>
          <p14:tracePt t="14843" x="4368800" y="2152650"/>
          <p14:tracePt t="14851" x="4381500" y="2152650"/>
          <p14:tracePt t="14868" x="4451350" y="2171700"/>
          <p14:tracePt t="14884" x="4591050" y="2184400"/>
          <p14:tracePt t="14901" x="4819650" y="2184400"/>
          <p14:tracePt t="14918" x="5149850" y="2209800"/>
          <p14:tracePt t="14934" x="5473700" y="2222500"/>
          <p14:tracePt t="14951" x="5759450" y="2279650"/>
          <p14:tracePt t="14968" x="5937250" y="2317750"/>
          <p14:tracePt t="14984" x="5956300" y="2330450"/>
          <p14:tracePt t="15001" x="5962650" y="2330450"/>
          <p14:tracePt t="15091" x="5937250" y="2336800"/>
          <p14:tracePt t="15107" x="5930900" y="2343150"/>
          <p14:tracePt t="15123" x="5911850" y="2355850"/>
          <p14:tracePt t="15131" x="5905500" y="2362200"/>
          <p14:tracePt t="15139" x="5899150" y="2368550"/>
          <p14:tracePt t="15151" x="5892800" y="2368550"/>
          <p14:tracePt t="15168" x="5867400" y="2374900"/>
          <p14:tracePt t="15184" x="5842000" y="2387600"/>
          <p14:tracePt t="15201" x="5829300" y="2400300"/>
          <p14:tracePt t="15218" x="5810250" y="2400300"/>
          <p14:tracePt t="15235" x="5803900" y="2413000"/>
          <p14:tracePt t="15347" x="5797550" y="2406650"/>
          <p14:tracePt t="15500" x="5797550" y="2413000"/>
          <p14:tracePt t="15507" x="5791200" y="2425700"/>
          <p14:tracePt t="15518" x="5778500" y="2444750"/>
          <p14:tracePt t="15534" x="5765800" y="2489200"/>
          <p14:tracePt t="15551" x="5727700" y="2533650"/>
          <p14:tracePt t="15568" x="5689600" y="2559050"/>
          <p14:tracePt t="15584" x="5664200" y="2578100"/>
          <p14:tracePt t="15601" x="5657850" y="2578100"/>
          <p14:tracePt t="15618" x="5651500" y="2584450"/>
          <p14:tracePt t="15635" x="5695950" y="2635250"/>
          <p14:tracePt t="15651" x="5727700" y="26479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Some recent Comets</a:t>
            </a:r>
            <a:endParaRPr lang="en-CA" sz="4800" b="1" dirty="0"/>
          </a:p>
        </p:txBody>
      </p:sp>
      <p:sp>
        <p:nvSpPr>
          <p:cNvPr id="3" name="TextBox 2"/>
          <p:cNvSpPr txBox="1"/>
          <p:nvPr/>
        </p:nvSpPr>
        <p:spPr>
          <a:xfrm>
            <a:off x="1230923" y="2121877"/>
            <a:ext cx="7357335" cy="3416320"/>
          </a:xfrm>
          <a:prstGeom prst="rect">
            <a:avLst/>
          </a:prstGeom>
          <a:noFill/>
        </p:spPr>
        <p:txBody>
          <a:bodyPr wrap="none" rtlCol="0">
            <a:spAutoFit/>
          </a:bodyPr>
          <a:lstStyle/>
          <a:p>
            <a:pPr marL="457200" indent="-457200">
              <a:buClr>
                <a:schemeClr val="tx1"/>
              </a:buClr>
              <a:buSzPct val="131000"/>
              <a:buFont typeface="Arial" panose="020B0604020202020204" pitchFamily="34" charset="0"/>
              <a:buChar char="•"/>
            </a:pPr>
            <a:r>
              <a:rPr lang="en-CA" sz="3200" b="1" dirty="0" smtClean="0">
                <a:hlinkClick r:id="rId4"/>
              </a:rPr>
              <a:t>Hale-Bopp (1997)  </a:t>
            </a:r>
            <a:r>
              <a:rPr lang="en-CA" sz="3200" dirty="0" smtClean="0"/>
              <a:t>Comet of the century</a:t>
            </a:r>
          </a:p>
          <a:p>
            <a:pPr marL="457200" indent="-457200">
              <a:buClr>
                <a:schemeClr val="tx1"/>
              </a:buClr>
              <a:buSzPct val="131000"/>
              <a:buFont typeface="Arial" panose="020B0604020202020204" pitchFamily="34" charset="0"/>
              <a:buChar char="•"/>
            </a:pPr>
            <a:endParaRPr lang="en-CA" sz="3200" dirty="0"/>
          </a:p>
          <a:p>
            <a:pPr marL="457200" indent="-457200">
              <a:buClr>
                <a:schemeClr val="tx1"/>
              </a:buClr>
              <a:buSzPct val="131000"/>
              <a:buFont typeface="Arial" panose="020B0604020202020204" pitchFamily="34" charset="0"/>
              <a:buChar char="•"/>
            </a:pPr>
            <a:r>
              <a:rPr lang="en-CA" sz="3200" b="1" dirty="0" err="1" smtClean="0">
                <a:hlinkClick r:id="rId5"/>
              </a:rPr>
              <a:t>Hayakutake</a:t>
            </a:r>
            <a:r>
              <a:rPr lang="en-CA" sz="3200" b="1" dirty="0" smtClean="0">
                <a:hlinkClick r:id="rId5"/>
              </a:rPr>
              <a:t> (1995)</a:t>
            </a:r>
            <a:endParaRPr lang="en-CA" sz="3200" b="1" dirty="0" smtClean="0"/>
          </a:p>
          <a:p>
            <a:pPr marL="457200" indent="-457200">
              <a:buClr>
                <a:schemeClr val="tx1"/>
              </a:buClr>
              <a:buSzPct val="131000"/>
              <a:buFont typeface="Arial" panose="020B0604020202020204" pitchFamily="34" charset="0"/>
              <a:buChar char="•"/>
            </a:pPr>
            <a:endParaRPr lang="en-CA" sz="3200" dirty="0"/>
          </a:p>
          <a:p>
            <a:pPr marL="457200" indent="-457200">
              <a:buClr>
                <a:schemeClr val="tx1"/>
              </a:buClr>
              <a:buSzPct val="131000"/>
              <a:buFont typeface="Arial" panose="020B0604020202020204" pitchFamily="34" charset="0"/>
              <a:buChar char="•"/>
            </a:pPr>
            <a:r>
              <a:rPr lang="en-CA" sz="3200" b="1" dirty="0" smtClean="0">
                <a:solidFill>
                  <a:srgbClr val="FF0000"/>
                </a:solidFill>
                <a:hlinkClick r:id="rId6"/>
              </a:rPr>
              <a:t>Halley’s</a:t>
            </a:r>
            <a:r>
              <a:rPr lang="en-CA" sz="3200" b="1" dirty="0" smtClean="0">
                <a:hlinkClick r:id="rId6"/>
              </a:rPr>
              <a:t> (1910 and 1986)</a:t>
            </a:r>
            <a:endParaRPr lang="en-CA" sz="3200" b="1" dirty="0" smtClean="0"/>
          </a:p>
          <a:p>
            <a:pPr marL="342900" indent="-342900">
              <a:buClr>
                <a:schemeClr val="tx1"/>
              </a:buClr>
              <a:buSzPct val="131000"/>
              <a:buFont typeface="Arial" panose="020B0604020202020204" pitchFamily="34" charset="0"/>
              <a:buChar char="•"/>
            </a:pPr>
            <a:endParaRPr lang="en-CA" sz="2400" dirty="0"/>
          </a:p>
          <a:p>
            <a:pPr marL="457200" indent="-457200">
              <a:buClr>
                <a:schemeClr val="tx1"/>
              </a:buClr>
              <a:buSzPct val="131000"/>
              <a:buFont typeface="Arial" panose="020B0604020202020204" pitchFamily="34" charset="0"/>
              <a:buChar char="•"/>
            </a:pPr>
            <a:r>
              <a:rPr lang="en-CA" sz="3200" b="1" dirty="0" smtClean="0">
                <a:hlinkClick r:id="rId7"/>
              </a:rPr>
              <a:t>Kohoutek (1973)</a:t>
            </a:r>
            <a:endParaRPr lang="en-CA"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4690887"/>
      </p:ext>
    </p:extLst>
  </p:cSld>
  <p:clrMapOvr>
    <a:masterClrMapping/>
  </p:clrMapOvr>
  <mc:AlternateContent xmlns:mc="http://schemas.openxmlformats.org/markup-compatibility/2006">
    <mc:Choice xmlns:p14="http://schemas.microsoft.com/office/powerpoint/2010/main" Requires="p14">
      <p:transition spd="slow" p14:dur="2000" advTm="118443"/>
    </mc:Choice>
    <mc:Fallback>
      <p:transition spd="slow" advTm="118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48" x="5695950" y="2647950"/>
          <p14:tracePt t="856" x="5632450" y="2622550"/>
          <p14:tracePt t="871" x="5556250" y="2584450"/>
          <p14:tracePt t="887" x="5321300" y="2489200"/>
          <p14:tracePt t="904" x="5010150" y="2355850"/>
          <p14:tracePt t="920" x="4889500" y="2292350"/>
          <p14:tracePt t="937" x="4870450" y="2286000"/>
          <p14:tracePt t="1208" x="4864100" y="2298700"/>
          <p14:tracePt t="1216" x="4864100" y="2336800"/>
          <p14:tracePt t="1224" x="4876800" y="2387600"/>
          <p14:tracePt t="1237" x="4895850" y="2406650"/>
          <p14:tracePt t="1254" x="4921250" y="2432050"/>
          <p14:tracePt t="1312" x="4921250" y="2438400"/>
          <p14:tracePt t="1328" x="4921250" y="2444750"/>
          <p14:tracePt t="1336" x="4921250" y="2470150"/>
          <p14:tracePt t="1360" x="4902200" y="2482850"/>
          <p14:tracePt t="1384" x="4895850" y="2489200"/>
          <p14:tracePt t="1392" x="4889500" y="2495550"/>
          <p14:tracePt t="1408" x="4889500" y="2501900"/>
          <p14:tracePt t="1416" x="4864100" y="2520950"/>
          <p14:tracePt t="1424" x="4851400" y="2527300"/>
          <p14:tracePt t="1437" x="4826000" y="2533650"/>
          <p14:tracePt t="1454" x="4743450" y="2578100"/>
          <p14:tracePt t="1471" x="4641850" y="2628900"/>
          <p14:tracePt t="1487" x="4495800" y="2647950"/>
          <p14:tracePt t="1504" x="4191000" y="2743200"/>
          <p14:tracePt t="1521" x="4013200" y="2755900"/>
          <p14:tracePt t="1537" x="3886200" y="2768600"/>
          <p14:tracePt t="1554" x="3816350" y="2768600"/>
          <p14:tracePt t="1571" x="3803650" y="2768600"/>
          <p14:tracePt t="1587" x="3797300" y="2768600"/>
          <p14:tracePt t="1604" x="3790950" y="2762250"/>
          <p14:tracePt t="1621" x="3771900" y="2743200"/>
          <p14:tracePt t="1640" x="3771900" y="2730500"/>
          <p14:tracePt t="1656" x="3771900" y="2724150"/>
          <p14:tracePt t="1680" x="3771900" y="2711450"/>
          <p14:tracePt t="1696" x="3771900" y="2705100"/>
          <p14:tracePt t="1704" x="3771900" y="2692400"/>
          <p14:tracePt t="1721" x="3778250" y="2673350"/>
          <p14:tracePt t="1737" x="3797300" y="2660650"/>
          <p14:tracePt t="1754" x="3848100" y="2628900"/>
          <p14:tracePt t="1771" x="3873500" y="2616200"/>
          <p14:tracePt t="1788" x="3917950" y="2597150"/>
          <p14:tracePt t="1804" x="3949700" y="2584450"/>
          <p14:tracePt t="1821" x="4006850" y="2584450"/>
          <p14:tracePt t="1837" x="4044950" y="2578100"/>
          <p14:tracePt t="1854" x="4076700" y="2565400"/>
          <p14:tracePt t="1871" x="4083050" y="2565400"/>
          <p14:tracePt t="1887" x="4089400" y="2565400"/>
          <p14:tracePt t="1904" x="4102100" y="2565400"/>
          <p14:tracePt t="1921" x="4121150" y="2565400"/>
          <p14:tracePt t="1937" x="4140200" y="2565400"/>
          <p14:tracePt t="1954" x="4152900" y="2565400"/>
          <p14:tracePt t="1971" x="4171950" y="2552700"/>
          <p14:tracePt t="1987" x="4197350" y="2552700"/>
          <p14:tracePt t="2004" x="4229100" y="2552700"/>
          <p14:tracePt t="2021" x="4241800" y="2552700"/>
          <p14:tracePt t="2037" x="4286250" y="2552700"/>
          <p14:tracePt t="2054" x="4324350" y="2552700"/>
          <p14:tracePt t="2071" x="4362450" y="2559050"/>
          <p14:tracePt t="2087" x="4394200" y="2571750"/>
          <p14:tracePt t="2104" x="4419600" y="2584450"/>
          <p14:tracePt t="2121" x="4425950" y="2590800"/>
          <p14:tracePt t="2144" x="4445000" y="2609850"/>
          <p14:tracePt t="2160" x="4445000" y="2616200"/>
          <p14:tracePt t="2176" x="4445000" y="2622550"/>
          <p14:tracePt t="2272" x="4438650" y="2635250"/>
          <p14:tracePt t="2288" x="4432300" y="2635250"/>
          <p14:tracePt t="2296" x="4419600" y="2635250"/>
          <p14:tracePt t="2304" x="4413250" y="2635250"/>
          <p14:tracePt t="2321" x="4375150" y="2635250"/>
          <p14:tracePt t="2337" x="4362450" y="2635250"/>
          <p14:tracePt t="2354" x="4356100" y="2635250"/>
          <p14:tracePt t="2371" x="4343400" y="2628900"/>
          <p14:tracePt t="2529" x="4330700" y="2622550"/>
          <p14:tracePt t="2536" x="4337050" y="2616200"/>
          <p14:tracePt t="2560" x="4343400" y="2609850"/>
          <p14:tracePt t="2656" x="4349750" y="2603500"/>
          <p14:tracePt t="2680" x="4368800" y="2584450"/>
          <p14:tracePt t="2897" x="4375150" y="2578100"/>
          <p14:tracePt t="2976" x="4381500" y="2578100"/>
          <p14:tracePt t="3001" x="4394200" y="2578100"/>
          <p14:tracePt t="3016" x="4406900" y="2578100"/>
          <p14:tracePt t="3033" x="4413250" y="2578100"/>
          <p14:tracePt t="3049" x="4419600" y="2578100"/>
          <p14:tracePt t="3065" x="4432300" y="2578100"/>
          <p14:tracePt t="3072" x="4445000" y="2578100"/>
          <p14:tracePt t="3089" x="4451350" y="2578100"/>
          <p14:tracePt t="3121" x="4457700" y="2578100"/>
          <p14:tracePt t="3145" x="4470400" y="2578100"/>
          <p14:tracePt t="3161" x="4483100" y="2578100"/>
          <p14:tracePt t="3185" x="4489450" y="2578100"/>
          <p14:tracePt t="3233" x="4495800" y="2578100"/>
          <p14:tracePt t="3409" x="4502150" y="2559050"/>
          <p14:tracePt t="3425" x="4502150" y="2552700"/>
          <p14:tracePt t="3441" x="4502150" y="2546350"/>
          <p14:tracePt t="3945" x="4502150" y="2565400"/>
          <p14:tracePt t="3953" x="4489450" y="2616200"/>
          <p14:tracePt t="3961" x="4438650" y="2679700"/>
          <p14:tracePt t="3971" x="4400550" y="2743200"/>
          <p14:tracePt t="3988" x="4318000" y="2863850"/>
          <p14:tracePt t="4004" x="4229100" y="3003550"/>
          <p14:tracePt t="4021" x="4165600" y="3079750"/>
          <p14:tracePt t="4038" x="4121150" y="3143250"/>
          <p14:tracePt t="4055" x="4089400" y="3175000"/>
          <p14:tracePt t="4071" x="4064000" y="3200400"/>
          <p14:tracePt t="4088" x="3981450" y="3238500"/>
          <p14:tracePt t="4105" x="3835400" y="3327400"/>
          <p14:tracePt t="4121" x="3714750" y="3403600"/>
          <p14:tracePt t="4138" x="3562350" y="3479800"/>
          <p14:tracePt t="4155" x="3359150" y="3562350"/>
          <p14:tracePt t="4171" x="3200400" y="3651250"/>
          <p14:tracePt t="4188" x="3035300" y="3689350"/>
          <p14:tracePt t="4204" x="2901950" y="3740150"/>
          <p14:tracePt t="4221" x="2825750" y="3740150"/>
          <p14:tracePt t="4238" x="2781300" y="3746500"/>
          <p14:tracePt t="4255" x="2762250" y="3746500"/>
          <p14:tracePt t="4271" x="2749550" y="3752850"/>
          <p14:tracePt t="4288" x="2730500" y="3771900"/>
          <p14:tracePt t="4305" x="2730500" y="3778250"/>
          <p14:tracePt t="4321" x="2730500" y="3790950"/>
          <p14:tracePt t="4338" x="2730500" y="3797300"/>
          <p14:tracePt t="4361" x="2730500" y="3810000"/>
          <p14:tracePt t="4385" x="2743200" y="3810000"/>
          <p14:tracePt t="4393" x="2755900" y="3810000"/>
          <p14:tracePt t="4405" x="2762250" y="3810000"/>
          <p14:tracePt t="4421" x="2768600" y="3803650"/>
          <p14:tracePt t="4438" x="2794000" y="3803650"/>
          <p14:tracePt t="4455" x="2838450" y="3803650"/>
          <p14:tracePt t="4471" x="2908300" y="3797300"/>
          <p14:tracePt t="4488" x="3016250" y="3784600"/>
          <p14:tracePt t="4505" x="3270250" y="3746500"/>
          <p14:tracePt t="4521" x="3479800" y="3733800"/>
          <p14:tracePt t="4538" x="3708400" y="3733800"/>
          <p14:tracePt t="4555" x="3867150" y="3708400"/>
          <p14:tracePt t="4571" x="3968750" y="3689350"/>
          <p14:tracePt t="4588" x="4025900" y="3663950"/>
          <p14:tracePt t="4605" x="4083050" y="3644900"/>
          <p14:tracePt t="4621" x="4121150" y="3632200"/>
          <p14:tracePt t="4638" x="4203700" y="3600450"/>
          <p14:tracePt t="4655" x="4248150" y="3568700"/>
          <p14:tracePt t="4671" x="4267200" y="3562350"/>
          <p14:tracePt t="4688" x="4286250" y="3543300"/>
          <p14:tracePt t="4753" x="4292600" y="3543300"/>
          <p14:tracePt t="4785" x="4298950" y="3543300"/>
          <p14:tracePt t="4817" x="4305300" y="3543300"/>
          <p14:tracePt t="4833" x="4324350" y="3543300"/>
          <p14:tracePt t="4841" x="4330700" y="3543300"/>
          <p14:tracePt t="4855" x="4343400" y="3543300"/>
          <p14:tracePt t="4871" x="4381500" y="3524250"/>
          <p14:tracePt t="4888" x="4457700" y="3517900"/>
          <p14:tracePt t="4905" x="4692650" y="3467100"/>
          <p14:tracePt t="4922" x="4832350" y="3454400"/>
          <p14:tracePt t="4938" x="4908550" y="3429000"/>
          <p14:tracePt t="4955" x="4927600" y="3429000"/>
          <p14:tracePt t="4971" x="4933950" y="3429000"/>
          <p14:tracePt t="5089" x="4933950" y="3435350"/>
          <p14:tracePt t="5209" x="4927600" y="3435350"/>
          <p14:tracePt t="5225" x="4914900" y="3429000"/>
          <p14:tracePt t="5249" x="4908550" y="3429000"/>
          <p14:tracePt t="5273" x="4902200" y="3422650"/>
          <p14:tracePt t="5289" x="4895850" y="3422650"/>
          <p14:tracePt t="5297" x="4889500" y="3422650"/>
          <p14:tracePt t="5320" x="4864100" y="3422650"/>
          <p14:tracePt t="5322" x="4851400" y="3422650"/>
          <p14:tracePt t="5338" x="4813300" y="3422650"/>
          <p14:tracePt t="5355" x="4768850" y="3422650"/>
          <p14:tracePt t="5372" x="4737100" y="3429000"/>
          <p14:tracePt t="5388" x="4730750" y="3429000"/>
          <p14:tracePt t="5405" x="4718050" y="3435350"/>
          <p14:tracePt t="6129" x="4718050" y="3441700"/>
          <p14:tracePt t="6209" x="4724400" y="3441700"/>
          <p14:tracePt t="6241" x="4730750" y="3441700"/>
          <p14:tracePt t="6265" x="4737100" y="3441700"/>
          <p14:tracePt t="6425" x="4737100" y="3448050"/>
          <p14:tracePt t="6441" x="4737100" y="3454400"/>
          <p14:tracePt t="6457" x="4737100" y="3467100"/>
          <p14:tracePt t="6473" x="4730750" y="3473450"/>
          <p14:tracePt t="6521" x="4730750" y="3479800"/>
          <p14:tracePt t="6537" x="4724400" y="3492500"/>
          <p14:tracePt t="6545" x="4724400" y="3505200"/>
          <p14:tracePt t="6555" x="4711700" y="3517900"/>
          <p14:tracePt t="6572" x="4705350" y="3524250"/>
          <p14:tracePt t="6588" x="4686300" y="3568700"/>
          <p14:tracePt t="6605" x="4660900" y="3606800"/>
          <p14:tracePt t="6622" x="4610100" y="3657600"/>
          <p14:tracePt t="6638" x="4540250" y="3721100"/>
          <p14:tracePt t="6655" x="4368800" y="3810000"/>
          <p14:tracePt t="6672" x="4216400" y="3886200"/>
          <p14:tracePt t="6688" x="4006850" y="4013200"/>
          <p14:tracePt t="6705" x="3740150" y="4171950"/>
          <p14:tracePt t="6722" x="3556000" y="4254500"/>
          <p14:tracePt t="6738" x="3371850" y="4343400"/>
          <p14:tracePt t="6755" x="3168650" y="4425950"/>
          <p14:tracePt t="6772" x="3016250" y="4476750"/>
          <p14:tracePt t="6789" x="2901950" y="4502150"/>
          <p14:tracePt t="6805" x="2832100" y="4527550"/>
          <p14:tracePt t="6822" x="2819400" y="4527550"/>
          <p14:tracePt t="6838" x="2813050" y="4527550"/>
          <p14:tracePt t="6857" x="2806700" y="4527550"/>
          <p14:tracePt t="6889" x="2781300" y="4527550"/>
          <p14:tracePt t="6905" x="2774950" y="4521200"/>
          <p14:tracePt t="6921" x="2774950" y="4502150"/>
          <p14:tracePt t="6929" x="2762250" y="4495800"/>
          <p14:tracePt t="6961" x="2755900" y="4489450"/>
          <p14:tracePt t="7242" x="2755900" y="4483100"/>
          <p14:tracePt t="7402" x="2755900" y="4489450"/>
          <p14:tracePt t="7418" x="2755900" y="4495800"/>
          <p14:tracePt t="7426" x="2755900" y="4521200"/>
          <p14:tracePt t="7434" x="2768600" y="4540250"/>
          <p14:tracePt t="7442" x="2787650" y="4546600"/>
          <p14:tracePt t="7456" x="2838450" y="4572000"/>
          <p14:tracePt t="7472" x="2927350" y="4610100"/>
          <p14:tracePt t="7489" x="3009900" y="4648200"/>
          <p14:tracePt t="7489" x="3067050" y="4654550"/>
          <p14:tracePt t="7505" x="3130550" y="4654550"/>
          <p14:tracePt t="7522" x="3136900" y="4654550"/>
          <p14:tracePt t="7570" x="3149600" y="4654550"/>
          <p14:tracePt t="7602" x="3162300" y="4654550"/>
          <p14:tracePt t="7610" x="3181350" y="4654550"/>
          <p14:tracePt t="7618" x="3206750" y="4654550"/>
          <p14:tracePt t="7626" x="3238500" y="4635500"/>
          <p14:tracePt t="7639" x="3276600" y="4610100"/>
          <p14:tracePt t="7655" x="3352800" y="4559300"/>
          <p14:tracePt t="7672" x="3467100" y="4514850"/>
          <p14:tracePt t="7689" x="3581400" y="4476750"/>
          <p14:tracePt t="7705" x="3670300" y="4457700"/>
          <p14:tracePt t="7722" x="3676650" y="4457700"/>
          <p14:tracePt t="7786" x="3695700" y="4457700"/>
          <p14:tracePt t="7801" x="3702050" y="4464050"/>
          <p14:tracePt t="7817" x="3702050" y="4470400"/>
          <p14:tracePt t="7826" x="3708400" y="4476750"/>
          <p14:tracePt t="7930" x="3708400" y="4483100"/>
          <p14:tracePt t="7954" x="3708400" y="4489450"/>
          <p14:tracePt t="7978" x="3702050" y="4495800"/>
          <p14:tracePt t="8010" x="3689350" y="4508500"/>
          <p14:tracePt t="8106" x="3689350" y="4502150"/>
          <p14:tracePt t="8122" x="3695700" y="4489450"/>
          <p14:tracePt t="8130" x="3721100" y="4489450"/>
          <p14:tracePt t="8139" x="3765550" y="4470400"/>
          <p14:tracePt t="8155" x="3822700" y="4457700"/>
          <p14:tracePt t="8172" x="3968750" y="4457700"/>
          <p14:tracePt t="8189" x="4108450" y="4457700"/>
          <p14:tracePt t="8205" x="4203700" y="4457700"/>
          <p14:tracePt t="8222" x="4241800" y="4457700"/>
          <p14:tracePt t="8239" x="4248150" y="4457700"/>
          <p14:tracePt t="8906" x="4292600" y="4457700"/>
          <p14:tracePt t="8914" x="4413250" y="4457700"/>
          <p14:tracePt t="8922" x="4552950" y="4457700"/>
          <p14:tracePt t="8939" x="4775200" y="4457700"/>
          <p14:tracePt t="8956" x="4914900" y="4457700"/>
          <p14:tracePt t="8972" x="4959350" y="4457700"/>
          <p14:tracePt t="9146" x="4972050" y="4457700"/>
          <p14:tracePt t="9154" x="4978400" y="4457700"/>
          <p14:tracePt t="9162" x="4991100" y="4470400"/>
          <p14:tracePt t="9172" x="5003800" y="4470400"/>
          <p14:tracePt t="9189" x="5010150" y="4476750"/>
          <p14:tracePt t="9206" x="5022850" y="4483100"/>
          <p14:tracePt t="9222" x="5041900" y="4483100"/>
          <p14:tracePt t="9239" x="5054600" y="4483100"/>
          <p14:tracePt t="9256" x="5099050" y="4502150"/>
          <p14:tracePt t="9272" x="5137150" y="4502150"/>
          <p14:tracePt t="9289" x="5245100" y="4502150"/>
          <p14:tracePt t="9306" x="5422900" y="4502150"/>
          <p14:tracePt t="9322" x="5581650" y="4502150"/>
          <p14:tracePt t="9339" x="5689600" y="4502150"/>
          <p14:tracePt t="9356" x="5734050" y="4502150"/>
          <p14:tracePt t="9372" x="5740400" y="4502150"/>
          <p14:tracePt t="9389" x="5746750" y="4502150"/>
          <p14:tracePt t="10946" x="5772150" y="4502150"/>
          <p14:tracePt t="10954" x="5822950" y="4502150"/>
          <p14:tracePt t="10962" x="5880100" y="4502150"/>
          <p14:tracePt t="10973" x="5949950" y="4502150"/>
          <p14:tracePt t="10989" x="6045200" y="4476750"/>
          <p14:tracePt t="11006" x="6070600" y="4470400"/>
          <p14:tracePt t="11023" x="6083300" y="4457700"/>
          <p14:tracePt t="11058" x="6083300" y="4451350"/>
          <p14:tracePt t="11066" x="6083300" y="4432300"/>
          <p14:tracePt t="11090" x="6083300" y="4425950"/>
          <p14:tracePt t="11098" x="6083300" y="4419600"/>
          <p14:tracePt t="11106" x="6083300" y="4413250"/>
          <p14:tracePt t="11130" x="6083300" y="4394200"/>
          <p14:tracePt t="11139" x="6076950" y="4387850"/>
          <p14:tracePt t="11162" x="6064250" y="4381500"/>
          <p14:tracePt t="11202" x="6051550" y="4362450"/>
          <p14:tracePt t="11611" x="6051550" y="4356100"/>
          <p14:tracePt t="11626" x="6051550" y="4349750"/>
          <p14:tracePt t="11642" x="6057900" y="4343400"/>
          <p14:tracePt t="11658" x="6064250" y="4330700"/>
          <p14:tracePt t="11666" x="6083300" y="4324350"/>
          <p14:tracePt t="11674" x="6089650" y="4318000"/>
          <p14:tracePt t="11690" x="6096000" y="4311650"/>
          <p14:tracePt t="11706" x="6146800" y="4267200"/>
          <p14:tracePt t="11723" x="6172200" y="4254500"/>
          <p14:tracePt t="11740" x="6216650" y="4222750"/>
          <p14:tracePt t="11756" x="6254750" y="4178300"/>
          <p14:tracePt t="11773" x="6261100" y="4146550"/>
          <p14:tracePt t="11790" x="6273800" y="4121150"/>
          <p14:tracePt t="11806" x="6273800" y="4076700"/>
          <p14:tracePt t="11823" x="6273800" y="4032250"/>
          <p14:tracePt t="11840" x="6273800" y="3968750"/>
          <p14:tracePt t="11856" x="6261100" y="3917950"/>
          <p14:tracePt t="11873" x="6242050" y="3873500"/>
          <p14:tracePt t="11890" x="6216650" y="3841750"/>
          <p14:tracePt t="11906" x="6172200" y="3797300"/>
          <p14:tracePt t="11923" x="6159500" y="3771900"/>
          <p14:tracePt t="11940" x="6134100" y="3765550"/>
          <p14:tracePt t="11956" x="6115050" y="3759200"/>
          <p14:tracePt t="11979" x="6102350" y="3759200"/>
          <p14:tracePt t="12131" x="6096000" y="3759200"/>
          <p14:tracePt t="12283" x="6096000" y="3765550"/>
          <p14:tracePt t="12363" x="6102350" y="3771900"/>
          <p14:tracePt t="12411" x="6115050" y="3771900"/>
          <p14:tracePt t="12427" x="6127750" y="3771900"/>
          <p14:tracePt t="12443" x="6153150" y="3771900"/>
          <p14:tracePt t="12475" x="6159500" y="3765550"/>
          <p14:tracePt t="12515" x="6165850" y="3759200"/>
          <p14:tracePt t="12531" x="6172200" y="3746500"/>
          <p14:tracePt t="12635" x="6172200" y="3740150"/>
          <p14:tracePt t="12667" x="6165850" y="3733800"/>
          <p14:tracePt t="13747" x="6159500" y="3733800"/>
          <p14:tracePt t="15411" x="6159500" y="3740150"/>
          <p14:tracePt t="15419" x="6159500" y="3752850"/>
          <p14:tracePt t="15427" x="6159500" y="3771900"/>
          <p14:tracePt t="15440" x="6159500" y="3784600"/>
          <p14:tracePt t="15457" x="6146800" y="3797300"/>
          <p14:tracePt t="15474" x="6134100" y="3835400"/>
          <p14:tracePt t="15491" x="6115050" y="3867150"/>
          <p14:tracePt t="15491" x="6083300" y="3898900"/>
          <p14:tracePt t="15507" x="6051550" y="3968750"/>
          <p14:tracePt t="15524" x="6007100" y="4032250"/>
          <p14:tracePt t="15540" x="5918200" y="4146550"/>
          <p14:tracePt t="15557" x="5867400" y="4222750"/>
          <p14:tracePt t="15574" x="5842000" y="4292600"/>
          <p14:tracePt t="15591" x="5797550" y="4356100"/>
          <p14:tracePt t="15607" x="5772150" y="4400550"/>
          <p14:tracePt t="15624" x="5746750" y="4432300"/>
          <p14:tracePt t="15641" x="5734050" y="4438650"/>
          <p14:tracePt t="15657" x="5721350" y="4451350"/>
          <p14:tracePt t="15675" x="5715000" y="4451350"/>
          <p14:tracePt t="15691" x="5695950" y="4451350"/>
          <p14:tracePt t="15707" x="5676900" y="4451350"/>
          <p14:tracePt t="15724" x="5607050" y="4470400"/>
          <p14:tracePt t="15740" x="5524500" y="4483100"/>
          <p14:tracePt t="15757" x="5346700" y="4495800"/>
          <p14:tracePt t="15774" x="5130800" y="4546600"/>
          <p14:tracePt t="15791" x="4870450" y="4546600"/>
          <p14:tracePt t="15807" x="4578350" y="4546600"/>
          <p14:tracePt t="15824" x="4235450" y="4546600"/>
          <p14:tracePt t="15841" x="3873500" y="4546600"/>
          <p14:tracePt t="15857" x="3492500" y="4546600"/>
          <p14:tracePt t="15874" x="3168650" y="4546600"/>
          <p14:tracePt t="15891" x="2959100" y="4546600"/>
          <p14:tracePt t="15907" x="2819400" y="4533900"/>
          <p14:tracePt t="15924" x="2794000" y="4533900"/>
          <p14:tracePt t="16180" x="2800350" y="4533900"/>
          <p14:tracePt t="16196" x="2806700" y="4533900"/>
          <p14:tracePt t="16204" x="2813050" y="4533900"/>
          <p14:tracePt t="16220" x="2832100" y="4533900"/>
          <p14:tracePt t="16228" x="2838450" y="4540250"/>
          <p14:tracePt t="16241" x="2857500" y="4546600"/>
          <p14:tracePt t="16257" x="2901950" y="4559300"/>
          <p14:tracePt t="16274" x="2984500" y="4578350"/>
          <p14:tracePt t="16291" x="3098800" y="4603750"/>
          <p14:tracePt t="16307" x="3346450" y="4616450"/>
          <p14:tracePt t="16324" x="3536950" y="4641850"/>
          <p14:tracePt t="16341" x="3663950" y="4641850"/>
          <p14:tracePt t="16357" x="3746500" y="4641850"/>
          <p14:tracePt t="16374" x="3771900" y="4648200"/>
          <p14:tracePt t="16391" x="3784600" y="4648200"/>
          <p14:tracePt t="16407" x="3790950" y="4654550"/>
          <p14:tracePt t="16484" x="3810000" y="4654550"/>
          <p14:tracePt t="16508" x="3835400" y="4654550"/>
          <p14:tracePt t="16516" x="3841750" y="4654550"/>
          <p14:tracePt t="16524" x="3867150" y="4654550"/>
          <p14:tracePt t="16541" x="3924300" y="4654550"/>
          <p14:tracePt t="16557" x="3981450" y="4654550"/>
          <p14:tracePt t="16574" x="4070350" y="4654550"/>
          <p14:tracePt t="16591" x="4140200" y="4654550"/>
          <p14:tracePt t="16608" x="4216400" y="4654550"/>
          <p14:tracePt t="16624" x="4248150" y="4654550"/>
          <p14:tracePt t="16641" x="4267200" y="4654550"/>
          <p14:tracePt t="16657" x="4286250" y="4654550"/>
          <p14:tracePt t="16674" x="4292600" y="4654550"/>
          <p14:tracePt t="16691" x="4311650" y="4654550"/>
          <p14:tracePt t="16707" x="4330700" y="4654550"/>
          <p14:tracePt t="16732" x="4343400" y="4654550"/>
          <p14:tracePt t="16804" x="4349750" y="4654550"/>
          <p14:tracePt t="16819" x="4362450" y="4654550"/>
          <p14:tracePt t="16827" x="4368800" y="4654550"/>
          <p14:tracePt t="16840" x="4381500" y="4654550"/>
          <p14:tracePt t="16857" x="4400550" y="4648200"/>
          <p14:tracePt t="16874" x="4425950" y="4635500"/>
          <p14:tracePt t="16891" x="4470400" y="4635500"/>
          <p14:tracePt t="16908" x="4552950" y="4629150"/>
          <p14:tracePt t="16924" x="4610100" y="4616450"/>
          <p14:tracePt t="16941" x="4654550" y="4616450"/>
          <p14:tracePt t="16958" x="4711700" y="4597400"/>
          <p14:tracePt t="16974" x="4743450" y="4591050"/>
          <p14:tracePt t="16991" x="4775200" y="4591050"/>
          <p14:tracePt t="17008" x="4819650" y="4591050"/>
          <p14:tracePt t="17024" x="4902200" y="4578350"/>
          <p14:tracePt t="17041" x="4978400" y="4578350"/>
          <p14:tracePt t="17058" x="5073650" y="4578350"/>
          <p14:tracePt t="17074" x="5175250" y="4578350"/>
          <p14:tracePt t="17091" x="5283200" y="4578350"/>
          <p14:tracePt t="17107" x="5391150" y="4578350"/>
          <p14:tracePt t="17124" x="5429250" y="4578350"/>
          <p14:tracePt t="17141" x="5435600" y="4578350"/>
          <p14:tracePt t="17158" x="5441950" y="4572000"/>
          <p14:tracePt t="17174" x="5448300" y="4572000"/>
          <p14:tracePt t="17324" x="5454650" y="4572000"/>
          <p14:tracePt t="17332" x="5473700" y="4572000"/>
          <p14:tracePt t="17341" x="5492750" y="4552950"/>
          <p14:tracePt t="17358" x="5511800" y="4552950"/>
          <p14:tracePt t="17374" x="5588000" y="4546600"/>
          <p14:tracePt t="17391" x="5632450" y="4546600"/>
          <p14:tracePt t="17408" x="5664200" y="4533900"/>
          <p14:tracePt t="17424" x="5676900" y="4533900"/>
          <p14:tracePt t="17444" x="5683250" y="4533900"/>
          <p14:tracePt t="17508" x="5702300" y="4533900"/>
          <p14:tracePt t="17540" x="5708650" y="4533900"/>
          <p14:tracePt t="17556" x="5715000" y="4533900"/>
          <p14:tracePt t="17572" x="5721350" y="4533900"/>
          <p14:tracePt t="17988" x="5734050" y="4540250"/>
          <p14:tracePt t="18220" x="5734050" y="4546600"/>
          <p14:tracePt t="18228" x="5734050" y="4552950"/>
          <p14:tracePt t="18241" x="5702300" y="4572000"/>
          <p14:tracePt t="18258" x="5518150" y="4622800"/>
          <p14:tracePt t="18274" x="5289550" y="4660900"/>
          <p14:tracePt t="18291" x="5010150" y="4705350"/>
          <p14:tracePt t="18308" x="4552950" y="4762500"/>
          <p14:tracePt t="18324" x="4375150" y="4775200"/>
          <p14:tracePt t="18341" x="4298950" y="4775200"/>
          <p14:tracePt t="18358" x="4279900" y="4775200"/>
          <p14:tracePt t="18374" x="4260850" y="4775200"/>
          <p14:tracePt t="18391" x="4229100" y="4749800"/>
          <p14:tracePt t="18408" x="4222750" y="4743450"/>
          <p14:tracePt t="18424" x="4203700" y="4718050"/>
          <p14:tracePt t="18441" x="4184650" y="4699000"/>
          <p14:tracePt t="18458" x="4178300" y="4692650"/>
          <p14:tracePt t="18474" x="4165600" y="4667250"/>
          <p14:tracePt t="18491" x="4146550" y="4641850"/>
          <p14:tracePt t="18508" x="4140200" y="4629150"/>
          <p14:tracePt t="18525" x="4140200" y="4622800"/>
          <p14:tracePt t="18541" x="4133850" y="4597400"/>
          <p14:tracePt t="18558" x="4133850" y="4584700"/>
          <p14:tracePt t="18575" x="4133850" y="4565650"/>
          <p14:tracePt t="18591" x="4133850" y="4552950"/>
          <p14:tracePt t="18608" x="4133850" y="4527550"/>
          <p14:tracePt t="18625" x="4133850" y="4521200"/>
          <p14:tracePt t="18652" x="4133850" y="4514850"/>
          <p14:tracePt t="18700" x="4146550" y="4514850"/>
          <p14:tracePt t="18756" x="4152900" y="4521200"/>
          <p14:tracePt t="18764" x="4171950" y="4521200"/>
          <p14:tracePt t="18775" x="4178300" y="4521200"/>
          <p14:tracePt t="18791" x="4203700" y="4521200"/>
          <p14:tracePt t="18808" x="4235450" y="4521200"/>
          <p14:tracePt t="18825" x="4311650" y="4521200"/>
          <p14:tracePt t="18841" x="4381500" y="4521200"/>
          <p14:tracePt t="18858" x="4489450" y="4508500"/>
          <p14:tracePt t="18875" x="4565650" y="4508500"/>
          <p14:tracePt t="18891" x="4635500" y="4508500"/>
          <p14:tracePt t="18908" x="4673600" y="4508500"/>
          <p14:tracePt t="18925" x="4718050" y="4508500"/>
          <p14:tracePt t="18941" x="4737100" y="4508500"/>
          <p14:tracePt t="18958" x="4756150" y="4508500"/>
          <p14:tracePt t="18975" x="4781550" y="4508500"/>
          <p14:tracePt t="18991" x="4819650" y="4521200"/>
          <p14:tracePt t="19008" x="4870450" y="4527550"/>
          <p14:tracePt t="19025" x="4933950" y="4559300"/>
          <p14:tracePt t="19041" x="5016500" y="4578350"/>
          <p14:tracePt t="19058" x="5111750" y="4584700"/>
          <p14:tracePt t="19075" x="5187950" y="4603750"/>
          <p14:tracePt t="19091" x="5283200" y="4603750"/>
          <p14:tracePt t="19108" x="5378450" y="4603750"/>
          <p14:tracePt t="19125" x="5454650" y="4603750"/>
          <p14:tracePt t="19141" x="5524500" y="4584700"/>
          <p14:tracePt t="19158" x="5568950" y="4565650"/>
          <p14:tracePt t="19175" x="5594350" y="4559300"/>
          <p14:tracePt t="19191" x="5600700" y="4559300"/>
          <p14:tracePt t="19208" x="5607050" y="4559300"/>
          <p14:tracePt t="19348" x="5613400" y="4552950"/>
          <p14:tracePt t="19500" x="5613400" y="4533900"/>
          <p14:tracePt t="19517" x="5632450" y="4514850"/>
          <p14:tracePt t="19525" x="5638800" y="4508500"/>
          <p14:tracePt t="19541" x="5664200" y="4502150"/>
          <p14:tracePt t="19558" x="5670550" y="4502150"/>
          <p14:tracePt t="19588" x="5676900" y="4502150"/>
          <p14:tracePt t="19628" x="5689600" y="4502150"/>
          <p14:tracePt t="19676" x="5695950" y="4502150"/>
          <p14:tracePt t="19684" x="5708650" y="4502150"/>
          <p14:tracePt t="19692" x="5715000" y="4502150"/>
          <p14:tracePt t="19708" x="5740400" y="4483100"/>
          <p14:tracePt t="19725" x="5765800" y="4476750"/>
          <p14:tracePt t="19742" x="5784850" y="4464050"/>
          <p14:tracePt t="19758" x="5797550" y="4464050"/>
          <p14:tracePt t="19775" x="5803900" y="4457700"/>
          <p14:tracePt t="23093" x="5810250" y="4457700"/>
          <p14:tracePt t="23101" x="5810250" y="4476750"/>
          <p14:tracePt t="23109" x="5810250" y="4489450"/>
          <p14:tracePt t="23126" x="5791200" y="4540250"/>
          <p14:tracePt t="23142" x="5791200" y="4572000"/>
          <p14:tracePt t="23159" x="5784850" y="4616450"/>
          <p14:tracePt t="23176" x="5784850" y="4673600"/>
          <p14:tracePt t="23192" x="5772150" y="4737100"/>
          <p14:tracePt t="23209" x="5765800" y="4806950"/>
          <p14:tracePt t="23226" x="5753100" y="4851400"/>
          <p14:tracePt t="23242" x="5746750" y="4908550"/>
          <p14:tracePt t="23259" x="5734050" y="4953000"/>
          <p14:tracePt t="23276" x="5734050" y="5029200"/>
          <p14:tracePt t="23292" x="5727700" y="5073650"/>
          <p14:tracePt t="23309" x="5708650" y="5137150"/>
          <p14:tracePt t="23326" x="5702300" y="5181600"/>
          <p14:tracePt t="23342" x="5702300" y="5213350"/>
          <p14:tracePt t="23359" x="5695950" y="5238750"/>
          <p14:tracePt t="23376" x="5695950" y="5251450"/>
          <p14:tracePt t="23392" x="5683250" y="5276850"/>
          <p14:tracePt t="23409" x="5670550" y="5302250"/>
          <p14:tracePt t="23429" x="5657850" y="5327650"/>
          <p14:tracePt t="23525" x="5651500" y="5334000"/>
          <p14:tracePt t="23541" x="5626100" y="5340350"/>
          <p14:tracePt t="23549" x="5600700" y="5340350"/>
          <p14:tracePt t="23559" x="5575300" y="5340350"/>
          <p14:tracePt t="23576" x="5480050" y="5340350"/>
          <p14:tracePt t="23592" x="5384800" y="5378450"/>
          <p14:tracePt t="23609" x="5302250" y="5378450"/>
          <p14:tracePt t="23626" x="5257800" y="5378450"/>
          <p14:tracePt t="23642" x="5232400" y="5365750"/>
          <p14:tracePt t="23661" x="5232400" y="5359400"/>
          <p14:tracePt t="23676" x="5251450" y="5340350"/>
          <p14:tracePt t="23692" x="5270500" y="5334000"/>
          <p14:tracePt t="23709" x="5314950" y="5314950"/>
          <p14:tracePt t="23726" x="5321300" y="5314950"/>
          <p14:tracePt t="23742" x="5346700" y="5314950"/>
          <p14:tracePt t="23759" x="5378450" y="5321300"/>
          <p14:tracePt t="23776" x="5384800" y="5321300"/>
          <p14:tracePt t="23792" x="5391150" y="5321300"/>
          <p14:tracePt t="24566" x="5397500" y="5308600"/>
          <p14:tracePt t="24574" x="5397500" y="5302250"/>
          <p14:tracePt t="24582" x="5410200" y="5283200"/>
          <p14:tracePt t="24593" x="5429250" y="5264150"/>
          <p14:tracePt t="24609" x="5429250" y="5257800"/>
          <p14:tracePt t="24626" x="5429250" y="5251450"/>
          <p14:tracePt t="24643" x="5429250" y="5245100"/>
          <p14:tracePt t="24659" x="5429250" y="5226050"/>
          <p14:tracePt t="24676" x="5429250" y="5213350"/>
          <p14:tracePt t="24693" x="5429250" y="5187950"/>
          <p14:tracePt t="24709" x="5435600" y="5124450"/>
          <p14:tracePt t="24726" x="5435600" y="5073650"/>
          <p14:tracePt t="24743" x="5448300" y="5041900"/>
          <p14:tracePt t="24759" x="5448300" y="5010150"/>
          <p14:tracePt t="24776" x="5454650" y="4972050"/>
          <p14:tracePt t="24793" x="5454650" y="4959350"/>
          <p14:tracePt t="24918" x="5454650" y="4946650"/>
          <p14:tracePt t="24934" x="5435600" y="4953000"/>
          <p14:tracePt t="24958" x="5429250" y="4959350"/>
          <p14:tracePt t="25094" x="5422900" y="4959350"/>
          <p14:tracePt t="25238" x="5416550" y="4953000"/>
          <p14:tracePt t="25254" x="5410200" y="4953000"/>
          <p14:tracePt t="25270" x="5397500" y="4953000"/>
          <p14:tracePt t="25286" x="5391150" y="4953000"/>
          <p14:tracePt t="25326" x="5384800" y="4953000"/>
          <p14:tracePt t="25342" x="5372100" y="4959350"/>
          <p14:tracePt t="25358" x="5359400" y="4959350"/>
          <p14:tracePt t="25374" x="5353050" y="4959350"/>
          <p14:tracePt t="25390" x="5346700" y="4959350"/>
          <p14:tracePt t="25470" x="5340350" y="4953000"/>
          <p14:tracePt t="25790" x="5334000" y="4953000"/>
          <p14:tracePt t="25814" x="5327650" y="4946650"/>
          <p14:tracePt t="25822" x="5327650" y="4940300"/>
          <p14:tracePt t="25830" x="5327650" y="4927600"/>
          <p14:tracePt t="25843" x="5327650" y="4921250"/>
          <p14:tracePt t="25860" x="5327650" y="4889500"/>
          <p14:tracePt t="25876" x="5327650" y="4857750"/>
          <p14:tracePt t="25893" x="5327650" y="4832350"/>
          <p14:tracePt t="25910" x="5327650" y="4800600"/>
          <p14:tracePt t="25926" x="5314950" y="4787900"/>
          <p14:tracePt t="25943" x="5314950" y="4781550"/>
          <p14:tracePt t="26422" x="5308600" y="4762500"/>
          <p14:tracePt t="26430" x="5308600" y="4756150"/>
          <p14:tracePt t="26443" x="5308600" y="4730750"/>
          <p14:tracePt t="26460" x="5245100" y="4654550"/>
          <p14:tracePt t="26476" x="5207000" y="4597400"/>
          <p14:tracePt t="26493" x="5143500" y="4559300"/>
          <p14:tracePt t="26510" x="5080000" y="4552950"/>
          <p14:tracePt t="26526" x="5067300" y="4552950"/>
          <p14:tracePt t="26543" x="5060950" y="4552950"/>
          <p14:tracePt t="26560" x="5041900" y="4552950"/>
          <p14:tracePt t="26576" x="5035550" y="4552950"/>
          <p14:tracePt t="26593" x="5029200" y="4552950"/>
          <p14:tracePt t="26610" x="4997450" y="4572000"/>
          <p14:tracePt t="26627" x="4946650" y="4629150"/>
          <p14:tracePt t="26643" x="4921250" y="4667250"/>
          <p14:tracePt t="26660" x="4864100" y="4749800"/>
          <p14:tracePt t="26676" x="4800600" y="4838700"/>
          <p14:tracePt t="26693" x="4749800" y="4895850"/>
          <p14:tracePt t="26710" x="4718050" y="4927600"/>
          <p14:tracePt t="26726" x="4705350" y="4927600"/>
          <p14:tracePt t="26782" x="4699000" y="4927600"/>
          <p14:tracePt t="26790" x="4692650" y="4927600"/>
          <p14:tracePt t="26822" x="4686300" y="4927600"/>
          <p14:tracePt t="26830" x="4679950" y="4921250"/>
          <p14:tracePt t="26838" x="4673600" y="4921250"/>
          <p14:tracePt t="26854" x="4654550" y="4914900"/>
          <p14:tracePt t="26862" x="4635500" y="4914900"/>
          <p14:tracePt t="26876" x="4597400" y="4914900"/>
          <p14:tracePt t="26893" x="4457700" y="4914900"/>
          <p14:tracePt t="26910" x="4178300" y="4914900"/>
          <p14:tracePt t="26926" x="3987800" y="4914900"/>
          <p14:tracePt t="26943" x="3829050" y="4914900"/>
          <p14:tracePt t="26960" x="3778250" y="4914900"/>
          <p14:tracePt t="26977" x="3759200" y="4914900"/>
          <p14:tracePt t="26993" x="3721100" y="4908550"/>
          <p14:tracePt t="27010" x="3670300" y="4876800"/>
          <p14:tracePt t="27027" x="3619500" y="4870450"/>
          <p14:tracePt t="27043" x="3498850" y="4845050"/>
          <p14:tracePt t="27060" x="3365500" y="4819650"/>
          <p14:tracePt t="27077" x="3282950" y="4800600"/>
          <p14:tracePt t="27093" x="3251200" y="4794250"/>
          <p14:tracePt t="27110" x="3181350" y="4756150"/>
          <p14:tracePt t="27127" x="3149600" y="4749800"/>
          <p14:tracePt t="27143" x="3124200" y="4743450"/>
          <p14:tracePt t="27160" x="3117850" y="4737100"/>
          <p14:tracePt t="27206" x="3092450" y="4724400"/>
          <p14:tracePt t="27350" x="3092450" y="4718050"/>
          <p14:tracePt t="27390" x="3098800" y="4718050"/>
          <p14:tracePt t="27398" x="3117850" y="4718050"/>
          <p14:tracePt t="27410" x="3130550" y="4718050"/>
          <p14:tracePt t="27427" x="3168650" y="4749800"/>
          <p14:tracePt t="27443" x="3194050" y="4775200"/>
          <p14:tracePt t="27460" x="3219450" y="4800600"/>
          <p14:tracePt t="27477" x="3232150" y="4826000"/>
          <p14:tracePt t="27518" x="3244850" y="4826000"/>
          <p14:tracePt t="27526" x="3251200" y="4832350"/>
          <p14:tracePt t="27678" x="3238500" y="4832350"/>
          <p14:tracePt t="27686" x="3225800" y="4832350"/>
          <p14:tracePt t="27694" x="3219450" y="4832350"/>
          <p14:tracePt t="27710" x="3206750" y="4826000"/>
          <p14:tracePt t="29279" x="3187700" y="4826000"/>
          <p14:tracePt t="29287" x="3181350" y="4826000"/>
          <p14:tracePt t="29295" x="3175000" y="4826000"/>
          <p14:tracePt t="29311" x="3168650" y="4826000"/>
          <p14:tracePt t="31143" x="3149600" y="4826000"/>
          <p14:tracePt t="31159" x="3143250" y="4826000"/>
          <p14:tracePt t="31167" x="3136900" y="4826000"/>
          <p14:tracePt t="31177" x="3117850" y="4813300"/>
          <p14:tracePt t="31671" x="3117850" y="4787900"/>
          <p14:tracePt t="31679" x="3117850" y="4768850"/>
          <p14:tracePt t="31687" x="3117850" y="4743450"/>
          <p14:tracePt t="31695" x="3117850" y="4737100"/>
          <p14:tracePt t="31711" x="3117850" y="4718050"/>
          <p14:tracePt t="31728" x="3124200" y="4692650"/>
          <p14:tracePt t="31744" x="3124200" y="4686300"/>
          <p14:tracePt t="31761" x="3124200" y="4679950"/>
          <p14:tracePt t="31778" x="3130550" y="4673600"/>
          <p14:tracePt t="31967" x="3136900" y="4673600"/>
          <p14:tracePt t="32015" x="3136900" y="4679950"/>
          <p14:tracePt t="32023" x="3136900" y="4699000"/>
          <p14:tracePt t="32047" x="3136900" y="4705350"/>
          <p14:tracePt t="32055" x="3136900" y="4730750"/>
          <p14:tracePt t="32063" x="3136900" y="4737100"/>
          <p14:tracePt t="32077" x="3124200" y="4756150"/>
          <p14:tracePt t="32094" x="3124200" y="4768850"/>
          <p14:tracePt t="32111" x="3124200" y="4781550"/>
          <p14:tracePt t="32128" x="3124200" y="4806950"/>
          <p14:tracePt t="32144" x="3124200" y="4813300"/>
          <p14:tracePt t="32161" x="3124200" y="4819650"/>
          <p14:tracePt t="32360" x="3124200" y="4838700"/>
          <p14:tracePt t="32367" x="3124200" y="4845050"/>
          <p14:tracePt t="32378" x="3117850" y="4857750"/>
          <p14:tracePt t="32394" x="3098800" y="4889500"/>
          <p14:tracePt t="32411" x="3092450" y="4908550"/>
          <p14:tracePt t="32428" x="3092450" y="4933950"/>
          <p14:tracePt t="32445" x="3086100" y="4965700"/>
          <p14:tracePt t="32461" x="3073400" y="4978400"/>
          <p14:tracePt t="32478" x="3073400" y="5003800"/>
          <p14:tracePt t="32599" x="3079750" y="4965700"/>
          <p14:tracePt t="32607" x="3079750" y="4953000"/>
          <p14:tracePt t="32615" x="3111500" y="4908550"/>
          <p14:tracePt t="32628" x="3117850" y="4889500"/>
          <p14:tracePt t="32644" x="3130550" y="4832350"/>
          <p14:tracePt t="32661" x="3155950" y="4806950"/>
          <p14:tracePt t="32678" x="3162300" y="4787900"/>
          <p14:tracePt t="32695" x="3162300" y="4781550"/>
          <p14:tracePt t="33168" x="3168650" y="4781550"/>
          <p14:tracePt t="33183" x="3175000" y="4787900"/>
          <p14:tracePt t="33191" x="3187700" y="4794250"/>
          <p14:tracePt t="33199" x="3194050" y="4800600"/>
          <p14:tracePt t="33215" x="3200400" y="4800600"/>
          <p14:tracePt t="33228" x="3213100" y="4800600"/>
          <p14:tracePt t="33245" x="3257550" y="4800600"/>
          <p14:tracePt t="33261" x="3302000" y="4800600"/>
          <p14:tracePt t="33278" x="3340100" y="4781550"/>
          <p14:tracePt t="33335" x="3346450" y="4775200"/>
          <p14:tracePt t="33351" x="3352800" y="4775200"/>
          <p14:tracePt t="33359" x="3359150" y="4775200"/>
          <p14:tracePt t="33368" x="3365500" y="4775200"/>
          <p14:tracePt t="33392" x="3365500" y="4781550"/>
          <p14:tracePt t="33439" x="3365500" y="4794250"/>
          <p14:tracePt t="33447" x="3365500" y="4806950"/>
          <p14:tracePt t="33456" x="3365500" y="4813300"/>
          <p14:tracePt t="33478" x="3365500" y="4857750"/>
          <p14:tracePt t="33495" x="3365500" y="4889500"/>
          <p14:tracePt t="33512" x="3365500" y="4940300"/>
          <p14:tracePt t="33528" x="3346450" y="4965700"/>
          <p14:tracePt t="33545" x="3340100" y="4997450"/>
          <p14:tracePt t="33562" x="3314700" y="5048250"/>
          <p14:tracePt t="33578" x="3302000" y="5092700"/>
          <p14:tracePt t="33595" x="3289300" y="5168900"/>
          <p14:tracePt t="33611" x="3282950" y="5213350"/>
          <p14:tracePt t="33628" x="3282950" y="5245100"/>
          <p14:tracePt t="33645" x="3282950" y="5257800"/>
          <p14:tracePt t="33736" x="3276600" y="5264150"/>
          <p14:tracePt t="33888" x="3270250" y="5270500"/>
          <p14:tracePt t="33904" x="3270250" y="5283200"/>
          <p14:tracePt t="33912" x="3270250" y="5302250"/>
          <p14:tracePt t="33928" x="3270250" y="5346700"/>
          <p14:tracePt t="33945" x="3270250" y="5391150"/>
          <p14:tracePt t="33962" x="3270250" y="5435600"/>
          <p14:tracePt t="33978" x="3270250" y="5473700"/>
          <p14:tracePt t="33995" x="3289300" y="5505450"/>
          <p14:tracePt t="34011" x="3308350" y="5537200"/>
          <p14:tracePt t="34028" x="3327400" y="5581650"/>
          <p14:tracePt t="34045" x="3333750" y="5626100"/>
          <p14:tracePt t="34062" x="3365500" y="5708650"/>
          <p14:tracePt t="34078" x="3409950" y="5791200"/>
          <p14:tracePt t="34095" x="3429000" y="5848350"/>
          <p14:tracePt t="34112" x="3492500" y="5930900"/>
          <p14:tracePt t="34128" x="3524250" y="5969000"/>
          <p14:tracePt t="34152" x="3536950" y="5975350"/>
          <p14:tracePt t="34192" x="3536950" y="5994400"/>
          <p14:tracePt t="34320" x="3524250" y="6000750"/>
          <p14:tracePt t="34328" x="3505200" y="6000750"/>
          <p14:tracePt t="34345" x="3448050" y="6000750"/>
          <p14:tracePt t="34362" x="3371850" y="6000750"/>
          <p14:tracePt t="34378" x="3282950" y="6000750"/>
          <p14:tracePt t="34395" x="3206750" y="6000750"/>
          <p14:tracePt t="34412" x="3067050" y="6000750"/>
          <p14:tracePt t="34428" x="2959100" y="6000750"/>
          <p14:tracePt t="34445" x="2876550" y="6000750"/>
          <p14:tracePt t="34462" x="2781300" y="5975350"/>
          <p14:tracePt t="34478" x="2698750" y="5937250"/>
          <p14:tracePt t="34495" x="2647950" y="5905500"/>
          <p14:tracePt t="34496" x="2622550" y="5899150"/>
          <p14:tracePt t="34512" x="2597150" y="5892800"/>
          <p14:tracePt t="34528" x="2590800" y="5880100"/>
          <p14:tracePt t="34545" x="2571750" y="5867400"/>
          <p14:tracePt t="34562" x="2565400" y="5848350"/>
          <p14:tracePt t="34578" x="2546350" y="5822950"/>
          <p14:tracePt t="34595" x="2540000" y="5810250"/>
          <p14:tracePt t="34612" x="2540000" y="5778500"/>
          <p14:tracePt t="34628" x="2514600" y="5721350"/>
          <p14:tracePt t="34645" x="2514600" y="5708650"/>
          <p14:tracePt t="34662" x="2501900" y="5676900"/>
          <p14:tracePt t="34678" x="2501900" y="5657850"/>
          <p14:tracePt t="34695" x="2495550" y="5638800"/>
          <p14:tracePt t="34712" x="2482850" y="5568950"/>
          <p14:tracePt t="34728" x="2463800" y="5499100"/>
          <p14:tracePt t="34745" x="2444750" y="5448300"/>
          <p14:tracePt t="34762" x="2425700" y="5391150"/>
          <p14:tracePt t="34778" x="2387600" y="5334000"/>
          <p14:tracePt t="34795" x="2349500" y="5276850"/>
          <p14:tracePt t="34812" x="2324100" y="5257800"/>
          <p14:tracePt t="34828" x="2286000" y="5232400"/>
          <p14:tracePt t="34845" x="2273300" y="5226050"/>
          <p14:tracePt t="34862" x="2260600" y="5226050"/>
          <p14:tracePt t="34878" x="2241550" y="5226050"/>
          <p14:tracePt t="34895" x="2235200" y="5226050"/>
          <p14:tracePt t="34912" x="2216150" y="5226050"/>
          <p14:tracePt t="34960" x="2216150" y="5232400"/>
          <p14:tracePt t="34976" x="2216150" y="5238750"/>
          <p14:tracePt t="34984" x="2222500" y="5257800"/>
          <p14:tracePt t="34995" x="2247900" y="5276850"/>
          <p14:tracePt t="35012" x="2419350" y="5289550"/>
          <p14:tracePt t="35028" x="2628900" y="5302250"/>
          <p14:tracePt t="35045" x="2838450" y="5302250"/>
          <p14:tracePt t="35062" x="2978150" y="5302250"/>
          <p14:tracePt t="35078" x="3048000" y="5302250"/>
          <p14:tracePt t="35095" x="3079750" y="5302250"/>
          <p14:tracePt t="35096" x="3086100" y="5302250"/>
          <p14:tracePt t="35112" x="3124200" y="5302250"/>
          <p14:tracePt t="35129" x="3175000" y="5321300"/>
          <p14:tracePt t="35145" x="3282950" y="5327650"/>
          <p14:tracePt t="35162" x="3409950" y="5340350"/>
          <p14:tracePt t="35179" x="3498850" y="5353050"/>
          <p14:tracePt t="35195" x="3600450" y="5372100"/>
          <p14:tracePt t="35212" x="3644900" y="5384800"/>
          <p14:tracePt t="35228" x="3689350" y="5384800"/>
          <p14:tracePt t="35245" x="3695700" y="5384800"/>
          <p14:tracePt t="35262" x="3702050" y="5384800"/>
          <p14:tracePt t="35296" x="3714750" y="5391150"/>
          <p14:tracePt t="35368" x="3714750" y="5397500"/>
          <p14:tracePt t="35376" x="3714750" y="5403850"/>
          <p14:tracePt t="35384" x="3702050" y="5422900"/>
          <p14:tracePt t="35395" x="3651250" y="5429250"/>
          <p14:tracePt t="35412" x="3530600" y="5480050"/>
          <p14:tracePt t="35428" x="3390900" y="5492750"/>
          <p14:tracePt t="35445" x="3276600" y="5505450"/>
          <p14:tracePt t="35462" x="3162300" y="5549900"/>
          <p14:tracePt t="35478" x="3048000" y="5588000"/>
          <p14:tracePt t="35495" x="2997200" y="5607050"/>
          <p14:tracePt t="35512" x="2946400" y="5607050"/>
          <p14:tracePt t="35529" x="2933700" y="5607050"/>
          <p14:tracePt t="35560" x="2927350" y="5607050"/>
          <p14:tracePt t="35624" x="2914650" y="5607050"/>
          <p14:tracePt t="35632" x="2927350" y="5588000"/>
          <p14:tracePt t="35640" x="2952750" y="5588000"/>
          <p14:tracePt t="35648" x="2984500" y="5575300"/>
          <p14:tracePt t="35662" x="3022600" y="5568950"/>
          <p14:tracePt t="35679" x="3136900" y="5543550"/>
          <p14:tracePt t="35695" x="3232150" y="5537200"/>
          <p14:tracePt t="35696" x="3270250" y="5537200"/>
          <p14:tracePt t="35712" x="3378200" y="5524500"/>
          <p14:tracePt t="35728" x="3460750" y="5492750"/>
          <p14:tracePt t="35745" x="3556000" y="5480050"/>
          <p14:tracePt t="35762" x="3657600" y="5480050"/>
          <p14:tracePt t="35779" x="3784600" y="5480050"/>
          <p14:tracePt t="35795" x="3943350" y="5480050"/>
          <p14:tracePt t="35812" x="4064000" y="5480050"/>
          <p14:tracePt t="35828" x="4191000" y="5480050"/>
          <p14:tracePt t="35845" x="4286250" y="5480050"/>
          <p14:tracePt t="35862" x="4375150" y="5480050"/>
          <p14:tracePt t="35879" x="4464050" y="5473700"/>
          <p14:tracePt t="35895" x="4546600" y="5461000"/>
          <p14:tracePt t="35912" x="4648200" y="5422900"/>
          <p14:tracePt t="35929" x="4718050" y="5410200"/>
          <p14:tracePt t="35945" x="4756150" y="5384800"/>
          <p14:tracePt t="35962" x="4781550" y="5378450"/>
          <p14:tracePt t="35979" x="4787900" y="5365750"/>
          <p14:tracePt t="35995" x="4813300" y="5365750"/>
          <p14:tracePt t="36012" x="4819650" y="5365750"/>
          <p14:tracePt t="36029" x="4826000" y="5365750"/>
          <p14:tracePt t="36045" x="4838700" y="5365750"/>
          <p14:tracePt t="36184" x="4819650" y="5365750"/>
          <p14:tracePt t="36192" x="4800600" y="5372100"/>
          <p14:tracePt t="36200" x="4794250" y="5372100"/>
          <p14:tracePt t="36212" x="4781550" y="5372100"/>
          <p14:tracePt t="36229" x="4743450" y="5391150"/>
          <p14:tracePt t="36245" x="4737100" y="5391150"/>
          <p14:tracePt t="36262" x="4718050" y="5391150"/>
          <p14:tracePt t="36279" x="4686300" y="5391150"/>
          <p14:tracePt t="36295" x="4654550" y="5391150"/>
          <p14:tracePt t="36312" x="4616450" y="5391150"/>
          <p14:tracePt t="36329" x="4591050" y="5391150"/>
          <p14:tracePt t="36345" x="4552950" y="5391150"/>
          <p14:tracePt t="36362" x="4514850" y="5391150"/>
          <p14:tracePt t="36379" x="4508500" y="5391150"/>
          <p14:tracePt t="36395" x="4489450" y="5391150"/>
          <p14:tracePt t="36412" x="4413250" y="5346700"/>
          <p14:tracePt t="36429" x="4210050" y="5295900"/>
          <p14:tracePt t="36445" x="4127500" y="5289550"/>
          <p14:tracePt t="36462" x="4057650" y="5289550"/>
          <p14:tracePt t="36479" x="4051300" y="5289550"/>
          <p14:tracePt t="36495" x="4070350" y="5302250"/>
          <p14:tracePt t="36680" x="4076700" y="5308600"/>
          <p14:tracePt t="36688" x="4076700" y="5314950"/>
          <p14:tracePt t="36696" x="4076700" y="5321300"/>
          <p14:tracePt t="36712" x="4076700" y="5346700"/>
          <p14:tracePt t="36729" x="4070350" y="5372100"/>
          <p14:tracePt t="36745" x="4051300" y="5397500"/>
          <p14:tracePt t="36762" x="4038600" y="5422900"/>
          <p14:tracePt t="36779" x="4019550" y="5441950"/>
          <p14:tracePt t="36840" x="4019550" y="5448300"/>
          <p14:tracePt t="37137" x="4032250" y="5467350"/>
          <p14:tracePt t="37145" x="4032250" y="5492750"/>
          <p14:tracePt t="37152" x="4025900" y="5537200"/>
          <p14:tracePt t="37162" x="4006850" y="5556250"/>
          <p14:tracePt t="37179" x="3981450" y="5600700"/>
          <p14:tracePt t="37195" x="3968750" y="5638800"/>
          <p14:tracePt t="37212" x="3962400" y="5645150"/>
          <p14:tracePt t="37312" x="3962400" y="5638800"/>
          <p14:tracePt t="37337" x="3981450" y="5626100"/>
          <p14:tracePt t="37376" x="3987800" y="5626100"/>
          <p14:tracePt t="37384" x="3994150" y="5619750"/>
          <p14:tracePt t="37400" x="4000500" y="5613400"/>
          <p14:tracePt t="37412" x="4000500" y="5607050"/>
          <p14:tracePt t="37429" x="4019550" y="5588000"/>
          <p14:tracePt t="37446" x="4032250" y="5568950"/>
          <p14:tracePt t="37462" x="4051300" y="5543550"/>
          <p14:tracePt t="37479" x="4076700" y="5505450"/>
          <p14:tracePt t="37496" x="4083050" y="5486400"/>
          <p14:tracePt t="37512" x="4108450" y="5448300"/>
          <p14:tracePt t="37529" x="4114800" y="5429250"/>
          <p14:tracePt t="37546" x="4114800" y="5422900"/>
          <p14:tracePt t="37562" x="4114800" y="5397500"/>
          <p14:tracePt t="37579" x="4114800" y="5391150"/>
          <p14:tracePt t="37596" x="4114800" y="5365750"/>
          <p14:tracePt t="37633" x="4114800" y="5359400"/>
          <p14:tracePt t="37664" x="4114800" y="5353050"/>
          <p14:tracePt t="37688" x="4121150" y="5346700"/>
          <p14:tracePt t="37705" x="4121150" y="5327650"/>
          <p14:tracePt t="37729" x="4127500" y="5321300"/>
          <p14:tracePt t="37761" x="4133850" y="5321300"/>
          <p14:tracePt t="37809" x="4152900" y="5321300"/>
          <p14:tracePt t="38081" x="4152900" y="5314950"/>
          <p14:tracePt t="38097" x="4152900" y="5308600"/>
          <p14:tracePt t="38281" x="4152900" y="5289550"/>
          <p14:tracePt t="38577" x="4152900" y="5283200"/>
          <p14:tracePt t="38585" x="4152900" y="5270500"/>
          <p14:tracePt t="38596" x="4152900" y="5238750"/>
          <p14:tracePt t="38613" x="4152900" y="5187950"/>
          <p14:tracePt t="38629" x="4152900" y="5143500"/>
          <p14:tracePt t="38646" x="4152900" y="5099050"/>
          <p14:tracePt t="38663" x="4140200" y="5003800"/>
          <p14:tracePt t="38679" x="4121150" y="4946650"/>
          <p14:tracePt t="38696" x="4083050" y="4826000"/>
          <p14:tracePt t="38713" x="4064000" y="4730750"/>
          <p14:tracePt t="38729" x="4057650" y="4679950"/>
          <p14:tracePt t="38746" x="4038600" y="4641850"/>
          <p14:tracePt t="38763" x="4006850" y="4591050"/>
          <p14:tracePt t="38779" x="3987800" y="4533900"/>
          <p14:tracePt t="38796" x="3968750" y="4457700"/>
          <p14:tracePt t="38813" x="3962400" y="4387850"/>
          <p14:tracePt t="38829" x="3924300" y="4292600"/>
          <p14:tracePt t="38846" x="3917950" y="4216400"/>
          <p14:tracePt t="38863" x="3905250" y="4146550"/>
          <p14:tracePt t="38879" x="3886200" y="4102100"/>
          <p14:tracePt t="38896" x="3867150" y="4057650"/>
          <p14:tracePt t="38913" x="3860800" y="3975100"/>
          <p14:tracePt t="38929" x="3835400" y="3911600"/>
          <p14:tracePt t="38946" x="3810000" y="3816350"/>
          <p14:tracePt t="38963" x="3810000" y="3727450"/>
          <p14:tracePt t="38979" x="3810000" y="3644900"/>
          <p14:tracePt t="38996" x="3810000" y="3568700"/>
          <p14:tracePt t="39013" x="3810000" y="3511550"/>
          <p14:tracePt t="39029" x="3810000" y="3467100"/>
          <p14:tracePt t="39046" x="3810000" y="3422650"/>
          <p14:tracePt t="39063" x="3810000" y="3378200"/>
          <p14:tracePt t="39079" x="3810000" y="3346450"/>
          <p14:tracePt t="39096" x="3810000" y="3314700"/>
          <p14:tracePt t="39113" x="3816350" y="3257550"/>
          <p14:tracePt t="39129" x="3854450" y="3181350"/>
          <p14:tracePt t="39146" x="3867150" y="3111500"/>
          <p14:tracePt t="39163" x="3867150" y="3048000"/>
          <p14:tracePt t="39179" x="3867150" y="2990850"/>
          <p14:tracePt t="39196" x="3867150" y="2927350"/>
          <p14:tracePt t="39213" x="3867150" y="2857500"/>
          <p14:tracePt t="39229" x="3867150" y="2781300"/>
          <p14:tracePt t="39246" x="3867150" y="2724150"/>
          <p14:tracePt t="39263" x="3867150" y="2667000"/>
          <p14:tracePt t="39279" x="3879850" y="2578100"/>
          <p14:tracePt t="39296" x="3898900" y="2533650"/>
          <p14:tracePt t="39297" x="3898900" y="2476500"/>
          <p14:tracePt t="39313" x="3905250" y="2400300"/>
          <p14:tracePt t="39329" x="3917950" y="2343150"/>
          <p14:tracePt t="39346" x="3917950" y="2330450"/>
          <p14:tracePt t="39363" x="3917950" y="2298700"/>
          <p14:tracePt t="39380" x="3924300" y="2260600"/>
          <p14:tracePt t="39396" x="3930650" y="2254250"/>
          <p14:tracePt t="39413" x="3930650" y="2235200"/>
          <p14:tracePt t="39429" x="3930650" y="2222500"/>
          <p14:tracePt t="39446" x="3930650" y="2209800"/>
          <p14:tracePt t="39463" x="3937000" y="2190750"/>
          <p14:tracePt t="39479" x="3937000" y="2171700"/>
          <p14:tracePt t="39496" x="3937000" y="2146300"/>
          <p14:tracePt t="39513" x="3937000" y="2127250"/>
          <p14:tracePt t="39529" x="3937000" y="2114550"/>
          <p14:tracePt t="39705" x="3937000" y="2120900"/>
          <p14:tracePt t="39729" x="3937000" y="2133600"/>
          <p14:tracePt t="39745" x="3937000" y="2139950"/>
          <p14:tracePt t="39769" x="3937000" y="2146300"/>
          <p14:tracePt t="39985" x="3949700" y="2152650"/>
          <p14:tracePt t="40017" x="3956050" y="2171700"/>
          <p14:tracePt t="40025" x="3956050" y="2190750"/>
          <p14:tracePt t="40033" x="3962400" y="2203450"/>
          <p14:tracePt t="40046" x="3975100" y="2222500"/>
          <p14:tracePt t="40063" x="3994150" y="2273300"/>
          <p14:tracePt t="40079" x="4000500" y="2311400"/>
          <p14:tracePt t="40096" x="4019550" y="2336800"/>
          <p14:tracePt t="40112" x="4025900" y="2349500"/>
          <p14:tracePt t="40113" x="4032250" y="2362200"/>
          <p14:tracePt t="40129" x="4038600" y="2381250"/>
          <p14:tracePt t="40146" x="4044950" y="2387600"/>
          <p14:tracePt t="40257" x="4051300" y="2393950"/>
          <p14:tracePt t="40321" x="4051300" y="2432050"/>
          <p14:tracePt t="40329" x="4032250" y="2476500"/>
          <p14:tracePt t="40337" x="4006850" y="2533650"/>
          <p14:tracePt t="40346" x="4006850" y="2603500"/>
          <p14:tracePt t="40363" x="4006850" y="2781300"/>
          <p14:tracePt t="40379" x="4070350" y="3028950"/>
          <p14:tracePt t="40396" x="4216400" y="3314700"/>
          <p14:tracePt t="40413" x="4381500" y="3543300"/>
          <p14:tracePt t="40429" x="4546600" y="3721100"/>
          <p14:tracePt t="40446" x="4673600" y="3810000"/>
          <p14:tracePt t="40463" x="4743450" y="3860800"/>
          <p14:tracePt t="40479" x="4806950" y="3911600"/>
          <p14:tracePt t="40496" x="4851400" y="3949700"/>
          <p14:tracePt t="40513" x="4965700" y="4044950"/>
          <p14:tracePt t="40529" x="5060950" y="4127500"/>
          <p14:tracePt t="40546" x="5168900" y="4216400"/>
          <p14:tracePt t="40563" x="5276850" y="4305300"/>
          <p14:tracePt t="40579" x="5365750" y="4362450"/>
          <p14:tracePt t="40596" x="5435600" y="4413250"/>
          <p14:tracePt t="40613" x="5511800" y="4464050"/>
          <p14:tracePt t="40629" x="5524500" y="4476750"/>
          <p14:tracePt t="40646" x="5543550" y="4495800"/>
          <p14:tracePt t="40663" x="5549900" y="4508500"/>
          <p14:tracePt t="40680" x="5562600" y="4540250"/>
          <p14:tracePt t="40696" x="5594350" y="4578350"/>
          <p14:tracePt t="40713" x="5613400" y="4622800"/>
          <p14:tracePt t="40730" x="5638800" y="4660900"/>
          <p14:tracePt t="40746" x="5645150" y="4686300"/>
          <p14:tracePt t="40763" x="5651500" y="4705350"/>
          <p14:tracePt t="40780" x="5676900" y="4730750"/>
          <p14:tracePt t="40796" x="5695950" y="4768850"/>
          <p14:tracePt t="40813" x="5708650" y="4794250"/>
          <p14:tracePt t="40830" x="5727700" y="4826000"/>
          <p14:tracePt t="40846" x="5765800" y="4870450"/>
          <p14:tracePt t="40863" x="5784850" y="4914900"/>
          <p14:tracePt t="40880" x="5803900" y="4933950"/>
          <p14:tracePt t="40897" x="5842000" y="4946650"/>
          <p14:tracePt t="40897" x="5861050" y="4959350"/>
          <p14:tracePt t="40913" x="5886450" y="4959350"/>
          <p14:tracePt t="40930" x="5892800" y="4959350"/>
          <p14:tracePt t="40946" x="5924550" y="4959350"/>
          <p14:tracePt t="40963" x="5969000" y="4933950"/>
          <p14:tracePt t="40980" x="5994400" y="4870450"/>
          <p14:tracePt t="40996" x="6026150" y="4787900"/>
          <p14:tracePt t="41013" x="6051550" y="4686300"/>
          <p14:tracePt t="41030" x="6070600" y="4603750"/>
          <p14:tracePt t="41046" x="6076950" y="4552950"/>
          <p14:tracePt t="41063" x="6076950" y="4533900"/>
          <p14:tracePt t="41080" x="6076950" y="4514850"/>
          <p14:tracePt t="41137" x="6076950" y="4508500"/>
          <p14:tracePt t="41153" x="6076950" y="4502150"/>
          <p14:tracePt t="41177" x="6076950" y="4495800"/>
          <p14:tracePt t="41209" x="6076950" y="4489450"/>
          <p14:tracePt t="41249" x="6070600" y="4489450"/>
          <p14:tracePt t="41273" x="6064250" y="4489450"/>
          <p14:tracePt t="41281" x="6045200" y="4470400"/>
          <p14:tracePt t="41289" x="6038850" y="4464050"/>
          <p14:tracePt t="41297" x="6032500" y="4464050"/>
          <p14:tracePt t="41313" x="6000750" y="4445000"/>
          <p14:tracePt t="41330" x="5988050" y="4425950"/>
          <p14:tracePt t="41347" x="5981700" y="4419600"/>
          <p14:tracePt t="41363" x="5956300" y="4406900"/>
          <p14:tracePt t="41380" x="5949950" y="4375150"/>
          <p14:tracePt t="41397" x="5949950" y="4337050"/>
          <p14:tracePt t="41413" x="5949950" y="4286250"/>
          <p14:tracePt t="41430" x="5949950" y="4241800"/>
          <p14:tracePt t="41447" x="5962650" y="4191000"/>
          <p14:tracePt t="41463" x="5969000" y="4165600"/>
          <p14:tracePt t="41617" x="5956300" y="4165600"/>
          <p14:tracePt t="41625" x="5918200" y="4165600"/>
          <p14:tracePt t="41633" x="5873750" y="4159250"/>
          <p14:tracePt t="41647" x="5822950" y="4159250"/>
          <p14:tracePt t="41663" x="5753100" y="4152900"/>
          <p14:tracePt t="41680" x="5708650" y="4133850"/>
          <p14:tracePt t="41697" x="5670550" y="4108450"/>
          <p14:tracePt t="41713" x="5638800" y="4089400"/>
          <p14:tracePt t="41730" x="5613400" y="4064000"/>
          <p14:tracePt t="41747" x="5581650" y="4057650"/>
          <p14:tracePt t="41763" x="5543550" y="4044950"/>
          <p14:tracePt t="41780" x="5511800" y="4044950"/>
          <p14:tracePt t="41797" x="5467350" y="4044950"/>
          <p14:tracePt t="41813" x="5422900" y="4044950"/>
          <p14:tracePt t="41830" x="5403850" y="4044950"/>
          <p14:tracePt t="41847" x="5378450" y="4044950"/>
          <p14:tracePt t="41863" x="5340350" y="4044950"/>
          <p14:tracePt t="41880" x="5295900" y="4044950"/>
          <p14:tracePt t="41897" x="5219700" y="4051300"/>
          <p14:tracePt t="41913" x="5048250" y="4083050"/>
          <p14:tracePt t="41930" x="5003800" y="4095750"/>
          <p14:tracePt t="41947" x="4972050" y="4102100"/>
          <p14:tracePt t="41994" x="4965700" y="4108450"/>
          <p14:tracePt t="42001" x="4953000" y="4114800"/>
          <p14:tracePt t="42013" x="4953000" y="4133850"/>
          <p14:tracePt t="42030" x="4933950" y="4178300"/>
          <p14:tracePt t="42059" x="4933950" y="4267200"/>
          <p14:tracePt t="42066" x="4933950" y="4305300"/>
          <p14:tracePt t="42080" x="4933950" y="4337050"/>
          <p14:tracePt t="42097" x="4933950" y="4387850"/>
          <p14:tracePt t="42114" x="4933950" y="4483100"/>
          <p14:tracePt t="42130" x="4933950" y="4540250"/>
          <p14:tracePt t="42147" x="4933950" y="4597400"/>
          <p14:tracePt t="42163" x="4933950" y="4616450"/>
          <p14:tracePt t="42180" x="4946650" y="4641850"/>
          <p14:tracePt t="42197" x="4953000" y="4648200"/>
          <p14:tracePt t="42213" x="4959350" y="4654550"/>
          <p14:tracePt t="42230" x="4972050" y="4673600"/>
          <p14:tracePt t="42247" x="5003800" y="4679950"/>
          <p14:tracePt t="42263" x="5067300" y="4711700"/>
          <p14:tracePt t="42280" x="5156200" y="4718050"/>
          <p14:tracePt t="42297" x="5302250" y="4743450"/>
          <p14:tracePt t="42313" x="5543550" y="4819650"/>
          <p14:tracePt t="42330" x="5657850" y="4832350"/>
          <p14:tracePt t="42347" x="5753100" y="4851400"/>
          <p14:tracePt t="42363" x="5848350" y="4883150"/>
          <p14:tracePt t="42380" x="5918200" y="4883150"/>
          <p14:tracePt t="42397" x="6007100" y="4883150"/>
          <p14:tracePt t="42413" x="6064250" y="4883150"/>
          <p14:tracePt t="42430" x="6108700" y="4883150"/>
          <p14:tracePt t="42447" x="6146800" y="4864100"/>
          <p14:tracePt t="42464" x="6159500" y="4857750"/>
          <p14:tracePt t="42480" x="6191250" y="4832350"/>
          <p14:tracePt t="42497" x="6203950" y="4826000"/>
          <p14:tracePt t="42514" x="6223000" y="4787900"/>
          <p14:tracePt t="42530" x="6235700" y="4762500"/>
          <p14:tracePt t="42547" x="6242050" y="4724400"/>
          <p14:tracePt t="42563" x="6242050" y="4705350"/>
          <p14:tracePt t="42580" x="6242050" y="4660900"/>
          <p14:tracePt t="42597" x="6242050" y="4616450"/>
          <p14:tracePt t="42613" x="6242050" y="4572000"/>
          <p14:tracePt t="42630" x="6229350" y="4521200"/>
          <p14:tracePt t="42647" x="6223000" y="4489450"/>
          <p14:tracePt t="42663" x="6203950" y="4451350"/>
          <p14:tracePt t="42680" x="6197600" y="4419600"/>
          <p14:tracePt t="42697" x="6172200" y="4387850"/>
          <p14:tracePt t="42714" x="6146800" y="4362450"/>
          <p14:tracePt t="42730" x="6121400" y="4337050"/>
          <p14:tracePt t="42747" x="6096000" y="4311650"/>
          <p14:tracePt t="42763" x="6026150" y="4260850"/>
          <p14:tracePt t="42780" x="5994400" y="4222750"/>
          <p14:tracePt t="42797" x="5949950" y="4197350"/>
          <p14:tracePt t="42813" x="5911850" y="4178300"/>
          <p14:tracePt t="42830" x="5867400" y="4159250"/>
          <p14:tracePt t="42847" x="5822950" y="4152900"/>
          <p14:tracePt t="42864" x="5778500" y="4152900"/>
          <p14:tracePt t="42880" x="5721350" y="4152900"/>
          <p14:tracePt t="42897" x="5676900" y="4152900"/>
          <p14:tracePt t="42914" x="5632450" y="4152900"/>
          <p14:tracePt t="42930" x="5594350" y="4152900"/>
          <p14:tracePt t="42947" x="5524500" y="4165600"/>
          <p14:tracePt t="42964" x="5467350" y="4171950"/>
          <p14:tracePt t="42980" x="5372100" y="4191000"/>
          <p14:tracePt t="42997" x="5302250" y="4203700"/>
          <p14:tracePt t="43014" x="5232400" y="4229100"/>
          <p14:tracePt t="43030" x="5194300" y="4241800"/>
          <p14:tracePt t="43047" x="5175250" y="4248150"/>
          <p14:tracePt t="43064" x="5162550" y="4260850"/>
          <p14:tracePt t="43080" x="5149850" y="4267200"/>
          <p14:tracePt t="43097" x="5143500" y="4267200"/>
          <p14:tracePt t="43114" x="5118100" y="4292600"/>
          <p14:tracePt t="43130" x="5092700" y="4311650"/>
          <p14:tracePt t="43147" x="5086350" y="4362450"/>
          <p14:tracePt t="43164" x="5067300" y="4419600"/>
          <p14:tracePt t="43180" x="5067300" y="4451350"/>
          <p14:tracePt t="43197" x="5048250" y="4483100"/>
          <p14:tracePt t="43214" x="5048250" y="4521200"/>
          <p14:tracePt t="43230" x="5048250" y="4552950"/>
          <p14:tracePt t="43247" x="5048250" y="4597400"/>
          <p14:tracePt t="43264" x="5048250" y="4629150"/>
          <p14:tracePt t="43280" x="5048250" y="4660900"/>
          <p14:tracePt t="43297" x="5048250" y="4686300"/>
          <p14:tracePt t="43314" x="5067300" y="4724400"/>
          <p14:tracePt t="43330" x="5099050" y="4762500"/>
          <p14:tracePt t="43347" x="5130800" y="4775200"/>
          <p14:tracePt t="43364" x="5137150" y="4781550"/>
          <p14:tracePt t="43380" x="5162550" y="4800600"/>
          <p14:tracePt t="43397" x="5194300" y="4813300"/>
          <p14:tracePt t="43414" x="5226050" y="4826000"/>
          <p14:tracePt t="43430" x="5270500" y="4845050"/>
          <p14:tracePt t="43447" x="5327650" y="4851400"/>
          <p14:tracePt t="43464" x="5372100" y="4864100"/>
          <p14:tracePt t="43480" x="5467350" y="4895850"/>
          <p14:tracePt t="43497" x="5511800" y="4895850"/>
          <p14:tracePt t="43514" x="5594350" y="4895850"/>
          <p14:tracePt t="43530" x="5638800" y="4895850"/>
          <p14:tracePt t="43547" x="5651500" y="4895850"/>
          <p14:tracePt t="43564" x="5676900" y="4895850"/>
          <p14:tracePt t="43581" x="5702300" y="4895850"/>
          <p14:tracePt t="43597" x="5734050" y="4876800"/>
          <p14:tracePt t="43614" x="5772150" y="4838700"/>
          <p14:tracePt t="43630" x="5803900" y="4806950"/>
          <p14:tracePt t="43647" x="5822950" y="4781550"/>
          <p14:tracePt t="43664" x="5829300" y="4749800"/>
          <p14:tracePt t="43680" x="5829300" y="4737100"/>
          <p14:tracePt t="43697" x="5829300" y="4705350"/>
          <p14:tracePt t="43714" x="5829300" y="4679950"/>
          <p14:tracePt t="43730" x="5829300" y="4641850"/>
          <p14:tracePt t="43747" x="5829300" y="4616450"/>
          <p14:tracePt t="43764" x="5829300" y="4572000"/>
          <p14:tracePt t="43780" x="5816600" y="4514850"/>
          <p14:tracePt t="43797" x="5803900" y="4470400"/>
          <p14:tracePt t="43814" x="5791200" y="4425950"/>
          <p14:tracePt t="43830" x="5778500" y="4394200"/>
          <p14:tracePt t="43847" x="5759450" y="4381500"/>
          <p14:tracePt t="43864" x="5753100" y="4368800"/>
          <p14:tracePt t="43880" x="5734050" y="4356100"/>
          <p14:tracePt t="43897" x="5721350" y="4349750"/>
          <p14:tracePt t="43914" x="5683250" y="4311650"/>
          <p14:tracePt t="43930" x="5645150" y="4292600"/>
          <p14:tracePt t="43947" x="5588000" y="4267200"/>
          <p14:tracePt t="43964" x="5549900" y="4248150"/>
          <p14:tracePt t="43980" x="5518150" y="4241800"/>
          <p14:tracePt t="43997" x="5486400" y="4222750"/>
          <p14:tracePt t="44014" x="5448300" y="4210050"/>
          <p14:tracePt t="44031" x="5422900" y="4197350"/>
          <p14:tracePt t="44047" x="5403850" y="4191000"/>
          <p14:tracePt t="44064" x="5378450" y="4178300"/>
          <p14:tracePt t="44080" x="5353050" y="4165600"/>
          <p14:tracePt t="44097" x="5346700" y="4159250"/>
          <p14:tracePt t="44114" x="5334000" y="4159250"/>
          <p14:tracePt t="44131" x="5314950" y="4159250"/>
          <p14:tracePt t="44147" x="5308600" y="4159250"/>
          <p14:tracePt t="44164" x="5302250" y="4159250"/>
          <p14:tracePt t="44181" x="5295900" y="4159250"/>
          <p14:tracePt t="44197" x="5276850" y="4159250"/>
          <p14:tracePt t="44218" x="5270500" y="4159250"/>
          <p14:tracePt t="44442" x="5264150" y="4165600"/>
          <p14:tracePt t="44458" x="5245100" y="4184650"/>
          <p14:tracePt t="44466" x="5238750" y="4191000"/>
          <p14:tracePt t="44481" x="5219700" y="4197350"/>
          <p14:tracePt t="44497" x="5207000" y="4222750"/>
          <p14:tracePt t="44514" x="5187950" y="4267200"/>
          <p14:tracePt t="44531" x="5181600" y="4273550"/>
          <p14:tracePt t="44547" x="5175250" y="4298950"/>
          <p14:tracePt t="44564" x="5175250" y="4311650"/>
          <p14:tracePt t="44594" x="5168900" y="4337050"/>
          <p14:tracePt t="44626" x="5149850" y="4356100"/>
          <p14:tracePt t="44650" x="5137150" y="4381500"/>
          <p14:tracePt t="44682" x="5137150" y="4387850"/>
          <p14:tracePt t="44714" x="5137150" y="4400550"/>
          <p14:tracePt t="44722" x="5137150" y="4413250"/>
          <p14:tracePt t="44731" x="5130800" y="4419600"/>
          <p14:tracePt t="44747" x="5130800" y="4425950"/>
          <p14:tracePt t="44764" x="5130800" y="4438650"/>
          <p14:tracePt t="44786" x="5130800" y="4451350"/>
          <p14:tracePt t="44797" x="5130800" y="4457700"/>
          <p14:tracePt t="44814" x="5143500" y="4483100"/>
          <p14:tracePt t="44831" x="5149850" y="4495800"/>
          <p14:tracePt t="44847" x="5156200" y="4514850"/>
          <p14:tracePt t="44864" x="5175250" y="4546600"/>
          <p14:tracePt t="44881" x="5200650" y="4565650"/>
          <p14:tracePt t="44897" x="5207000" y="4584700"/>
          <p14:tracePt t="44914" x="5245100" y="4610100"/>
          <p14:tracePt t="44931" x="5276850" y="4629150"/>
          <p14:tracePt t="44947" x="5295900" y="4629150"/>
          <p14:tracePt t="44964" x="5308600" y="4629150"/>
          <p14:tracePt t="44981" x="5340350" y="4629150"/>
          <p14:tracePt t="44997" x="5365750" y="4610100"/>
          <p14:tracePt t="45014" x="5410200" y="4584700"/>
          <p14:tracePt t="45031" x="5435600" y="4565650"/>
          <p14:tracePt t="45047" x="5467350" y="4546600"/>
          <p14:tracePt t="45064" x="5492750" y="4540250"/>
          <p14:tracePt t="45081" x="5524500" y="4540250"/>
          <p14:tracePt t="45098" x="5562600" y="4540250"/>
          <p14:tracePt t="45098" x="5594350" y="4540250"/>
          <p14:tracePt t="45114" x="5651500" y="4540250"/>
          <p14:tracePt t="45131" x="5695950" y="4540250"/>
          <p14:tracePt t="45147" x="5740400" y="4533900"/>
          <p14:tracePt t="45164" x="5753100" y="4527550"/>
          <p14:tracePt t="45181" x="5759450" y="4521200"/>
          <p14:tracePt t="45198" x="5759450" y="4508500"/>
          <p14:tracePt t="45214" x="5759450" y="4502150"/>
          <p14:tracePt t="45306" x="5759450" y="4495800"/>
          <p14:tracePt t="45322" x="5753100" y="4495800"/>
          <p14:tracePt t="45354" x="5746750" y="4495800"/>
          <p14:tracePt t="45931" x="5734050" y="4495800"/>
          <p14:tracePt t="45938" x="5727700" y="4495800"/>
          <p14:tracePt t="45948" x="5721350" y="4495800"/>
          <p14:tracePt t="45964" x="5695950" y="4495800"/>
          <p14:tracePt t="45981" x="5664200" y="4495800"/>
          <p14:tracePt t="45998" x="5632450" y="4495800"/>
          <p14:tracePt t="46014" x="5575300" y="4495800"/>
          <p14:tracePt t="46031" x="5486400" y="4495800"/>
          <p14:tracePt t="46048" x="5346700" y="4495800"/>
          <p14:tracePt t="46064" x="5149850" y="4514850"/>
          <p14:tracePt t="46081" x="4972050" y="4540250"/>
          <p14:tracePt t="46097" x="4857750" y="4578350"/>
          <p14:tracePt t="46114" x="4768850" y="4584700"/>
          <p14:tracePt t="46131" x="4762500" y="4584700"/>
          <p14:tracePt t="46148" x="4756150" y="4584700"/>
          <p14:tracePt t="46164" x="4730750" y="4584700"/>
          <p14:tracePt t="46181" x="4724400" y="4578350"/>
          <p14:tracePt t="46198" x="4718050" y="4572000"/>
          <p14:tracePt t="46214" x="4705350" y="4559300"/>
          <p14:tracePt t="46231" x="4679950" y="4546600"/>
          <p14:tracePt t="46248" x="4673600" y="4540250"/>
          <p14:tracePt t="46264" x="4641850" y="4521200"/>
          <p14:tracePt t="46281" x="4597400" y="4502150"/>
          <p14:tracePt t="46298" x="4565650" y="4495800"/>
          <p14:tracePt t="46314" x="4546600" y="4495800"/>
          <p14:tracePt t="46331" x="4508500" y="4489450"/>
          <p14:tracePt t="46348" x="4470400" y="4476750"/>
          <p14:tracePt t="46364" x="4451350" y="4470400"/>
          <p14:tracePt t="46381" x="4432300" y="4451350"/>
          <p14:tracePt t="46398" x="4387850" y="4445000"/>
          <p14:tracePt t="46414" x="4356100" y="4438650"/>
          <p14:tracePt t="46431" x="4311650" y="4438650"/>
          <p14:tracePt t="46448" x="4267200" y="4438650"/>
          <p14:tracePt t="46464" x="4222750" y="4438650"/>
          <p14:tracePt t="46481" x="4178300" y="4438650"/>
          <p14:tracePt t="46498" x="4133850" y="4438650"/>
          <p14:tracePt t="46514" x="4038600" y="4438650"/>
          <p14:tracePt t="46531" x="3968750" y="4438650"/>
          <p14:tracePt t="46548" x="3873500" y="4470400"/>
          <p14:tracePt t="46564" x="3765550" y="4483100"/>
          <p14:tracePt t="46581" x="3651250" y="4495800"/>
          <p14:tracePt t="46598" x="3524250" y="4533900"/>
          <p14:tracePt t="46614" x="3409950" y="4540250"/>
          <p14:tracePt t="46631" x="3314700" y="4552950"/>
          <p14:tracePt t="46648" x="3238500" y="4572000"/>
          <p14:tracePt t="46665" x="3213100" y="4572000"/>
          <p14:tracePt t="46681" x="3194050" y="4572000"/>
          <p14:tracePt t="46698" x="3187700" y="4572000"/>
          <p14:tracePt t="46715" x="3181350" y="4572000"/>
          <p14:tracePt t="46731" x="3175000" y="4565650"/>
          <p14:tracePt t="46748" x="3175000" y="4546600"/>
          <p14:tracePt t="46764" x="3162300" y="4533900"/>
          <p14:tracePt t="46781" x="3162300" y="4508500"/>
          <p14:tracePt t="46803" x="3155950" y="4489450"/>
          <p14:tracePt t="46815" x="3149600" y="4483100"/>
          <p14:tracePt t="46835" x="3143250" y="4476750"/>
          <p14:tracePt t="46867" x="3143250" y="4470400"/>
          <p14:tracePt t="46899" x="3143250" y="4457700"/>
          <p14:tracePt t="46947" x="3143250" y="4451350"/>
          <p14:tracePt t="46963" x="3149600" y="4451350"/>
          <p14:tracePt t="46971" x="3155950" y="4451350"/>
          <p14:tracePt t="46987" x="3175000" y="4451350"/>
          <p14:tracePt t="46998" x="3181350" y="4451350"/>
          <p14:tracePt t="47014" x="3194050" y="4451350"/>
          <p14:tracePt t="47031" x="3219450" y="4451350"/>
          <p14:tracePt t="47048" x="3251200" y="4451350"/>
          <p14:tracePt t="47065" x="3257550" y="4451350"/>
          <p14:tracePt t="47081" x="3276600" y="4457700"/>
          <p14:tracePt t="47098" x="3289300" y="4464050"/>
          <p14:tracePt t="47114" x="3302000" y="4464050"/>
          <p14:tracePt t="47131" x="3314700" y="4470400"/>
          <p14:tracePt t="47523" x="3327400" y="4476750"/>
          <p14:tracePt t="48035" x="3340100" y="4489450"/>
          <p14:tracePt t="48051" x="3340100" y="4495800"/>
          <p14:tracePt t="48507" x="3340100" y="4502150"/>
          <p14:tracePt t="48523" x="3340100" y="4508500"/>
          <p14:tracePt t="48883" x="3346450" y="4514850"/>
          <p14:tracePt t="48995" x="3352800" y="4514850"/>
          <p14:tracePt t="49003" x="3365500" y="4514850"/>
          <p14:tracePt t="49015" x="3378200" y="4514850"/>
          <p14:tracePt t="49032" x="3416300" y="4514850"/>
          <p14:tracePt t="49048" x="3473450" y="4514850"/>
          <p14:tracePt t="49065" x="3562350" y="4514850"/>
          <p14:tracePt t="49082" x="3651250" y="4514850"/>
          <p14:tracePt t="49098" x="3771900" y="4514850"/>
          <p14:tracePt t="49115" x="3968750" y="4514850"/>
          <p14:tracePt t="49132" x="4044950" y="4514850"/>
          <p14:tracePt t="49148" x="4076700" y="4514850"/>
          <p14:tracePt t="49211" x="4089400" y="4514850"/>
          <p14:tracePt t="49235" x="4095750" y="4514850"/>
          <p14:tracePt t="49339" x="4108450" y="4495800"/>
          <p14:tracePt t="49347" x="4121150" y="4495800"/>
          <p14:tracePt t="49508" x="4114800" y="4489450"/>
          <p14:tracePt t="49515" x="4102100" y="4489450"/>
          <p14:tracePt t="49532" x="4057650" y="4483100"/>
          <p14:tracePt t="49548" x="4013200" y="4464050"/>
          <p14:tracePt t="49565" x="3987800" y="4457700"/>
          <p14:tracePt t="49582" x="3956050" y="4445000"/>
          <p14:tracePt t="49603" x="3949700" y="4445000"/>
          <p14:tracePt t="49615" x="3943350" y="4438650"/>
          <p14:tracePt t="49675" x="3917950" y="4438650"/>
          <p14:tracePt t="49683" x="3911600" y="4438650"/>
          <p14:tracePt t="49698" x="3886200" y="4451350"/>
          <p14:tracePt t="49715" x="3822700" y="4457700"/>
          <p14:tracePt t="49732" x="3771900" y="4457700"/>
          <p14:tracePt t="49748" x="3727450" y="4470400"/>
          <p14:tracePt t="49765" x="3657600" y="4470400"/>
          <p14:tracePt t="49782" x="3606800" y="4470400"/>
          <p14:tracePt t="49798" x="3562350" y="4470400"/>
          <p14:tracePt t="49815" x="3543300" y="4470400"/>
          <p14:tracePt t="49832" x="3524250" y="4470400"/>
          <p14:tracePt t="49848" x="3511550" y="4470400"/>
          <p14:tracePt t="49865" x="3505200" y="4457700"/>
          <p14:tracePt t="49923" x="3505200" y="4451350"/>
          <p14:tracePt t="49939" x="3505200" y="4445000"/>
          <p14:tracePt t="49963" x="3517900" y="4445000"/>
          <p14:tracePt t="49971" x="3524250" y="4445000"/>
          <p14:tracePt t="49987" x="3530600" y="4438650"/>
          <p14:tracePt t="50020" x="3543300" y="4438650"/>
          <p14:tracePt t="50027" x="3556000" y="4438650"/>
          <p14:tracePt t="50035" x="3562350" y="4438650"/>
          <p14:tracePt t="50051" x="3575050" y="4419600"/>
          <p14:tracePt t="50065" x="3581400" y="4419600"/>
          <p14:tracePt t="50082" x="3600450" y="4413250"/>
          <p14:tracePt t="50098" x="3619500" y="4413250"/>
          <p14:tracePt t="50115" x="3670300" y="4413250"/>
          <p14:tracePt t="50132" x="3721100" y="4406900"/>
          <p14:tracePt t="50149" x="3765550" y="4394200"/>
          <p14:tracePt t="50165" x="3822700" y="4375150"/>
          <p14:tracePt t="50182" x="3867150" y="4368800"/>
          <p14:tracePt t="50199" x="3911600" y="4356100"/>
          <p14:tracePt t="50215" x="3949700" y="4349750"/>
          <p14:tracePt t="50232" x="3962400" y="4343400"/>
          <p14:tracePt t="50249" x="3968750" y="4337050"/>
          <p14:tracePt t="50323" x="3975100" y="4337050"/>
          <p14:tracePt t="50339" x="3987800" y="4337050"/>
          <p14:tracePt t="50349" x="3994150" y="4343400"/>
          <p14:tracePt t="50403" x="4000500" y="4349750"/>
          <p14:tracePt t="50427" x="4019550" y="4368800"/>
          <p14:tracePt t="50468" x="4032250" y="4375150"/>
          <p14:tracePt t="50636" x="4032250" y="4381500"/>
          <p14:tracePt t="51020" x="4032250" y="4400550"/>
          <p14:tracePt t="51028" x="4025900" y="4406900"/>
          <p14:tracePt t="51892" x="4025900" y="4413250"/>
          <p14:tracePt t="51900" x="4025900" y="4419600"/>
          <p14:tracePt t="51916" x="4025900" y="4438650"/>
          <p14:tracePt t="51932" x="4025900" y="4445000"/>
          <p14:tracePt t="51949" x="4025900" y="4451350"/>
          <p14:tracePt t="51966" x="4025900" y="4457700"/>
          <p14:tracePt t="52804" x="4025900" y="4451350"/>
          <p14:tracePt t="52844" x="4025900" y="4432300"/>
          <p14:tracePt t="53004" x="4025900" y="4438650"/>
          <p14:tracePt t="53220" x="4025900" y="4445000"/>
          <p14:tracePt t="53228" x="4025900" y="4451350"/>
          <p14:tracePt t="53324" x="4025900" y="4457700"/>
          <p14:tracePt t="54340" x="4025900" y="4464050"/>
          <p14:tracePt t="54364" x="4032250" y="4464050"/>
          <p14:tracePt t="54421" x="4038600" y="4464050"/>
          <p14:tracePt t="54524" x="4064000" y="4464050"/>
          <p14:tracePt t="54532" x="4064000" y="4476750"/>
          <p14:tracePt t="54550" x="4076700" y="4483100"/>
          <p14:tracePt t="54566" x="4089400" y="4502150"/>
          <p14:tracePt t="54583" x="4114800" y="4521200"/>
          <p14:tracePt t="54600" x="4121150" y="4527550"/>
          <p14:tracePt t="54620" x="4127500" y="4533900"/>
          <p14:tracePt t="54668" x="4140200" y="4533900"/>
          <p14:tracePt t="54700" x="4146550" y="4533900"/>
          <p14:tracePt t="54708" x="4159250" y="4533900"/>
          <p14:tracePt t="54716" x="4191000" y="4533900"/>
          <p14:tracePt t="54733" x="4254500" y="4533900"/>
          <p14:tracePt t="54750" x="4349750" y="4533900"/>
          <p14:tracePt t="54766" x="4470400" y="4533900"/>
          <p14:tracePt t="54783" x="4610100" y="4533900"/>
          <p14:tracePt t="54800" x="4737100" y="4533900"/>
          <p14:tracePt t="54816" x="4864100" y="4533900"/>
          <p14:tracePt t="54833" x="4946650" y="4508500"/>
          <p14:tracePt t="54850" x="5010150" y="4502150"/>
          <p14:tracePt t="54866" x="5067300" y="4489450"/>
          <p14:tracePt t="54883" x="5137150" y="4489450"/>
          <p14:tracePt t="54900" x="5168900" y="4476750"/>
          <p14:tracePt t="54916" x="5194300" y="4476750"/>
          <p14:tracePt t="54949" x="5200650" y="4476750"/>
          <p14:tracePt t="54956" x="5213350" y="4476750"/>
          <p14:tracePt t="54972" x="5232400" y="4476750"/>
          <p14:tracePt t="54988" x="5238750" y="4476750"/>
          <p14:tracePt t="55004" x="5257800" y="4476750"/>
          <p14:tracePt t="55016" x="5264150" y="4476750"/>
          <p14:tracePt t="55093" x="5270500" y="4476750"/>
          <p14:tracePt t="55149" x="5276850" y="4476750"/>
          <p14:tracePt t="55172" x="5295900" y="4476750"/>
          <p14:tracePt t="55180" x="5302250" y="4476750"/>
          <p14:tracePt t="55200" x="5334000" y="4476750"/>
          <p14:tracePt t="55217" x="5359400" y="4476750"/>
          <p14:tracePt t="55233" x="5391150" y="4476750"/>
          <p14:tracePt t="55262" x="5429250" y="4476750"/>
          <p14:tracePt t="55277" x="5435600" y="4476750"/>
          <p14:tracePt t="55285" x="5441950" y="4483100"/>
          <p14:tracePt t="55300" x="5448300" y="4483100"/>
          <p14:tracePt t="55316" x="5467350" y="4489450"/>
          <p14:tracePt t="55333" x="5473700" y="4489450"/>
          <p14:tracePt t="55350" x="5492750" y="4489450"/>
          <p14:tracePt t="55366" x="5511800" y="4489450"/>
          <p14:tracePt t="55383" x="5530850" y="4489450"/>
          <p14:tracePt t="55400" x="5543550" y="4489450"/>
          <p14:tracePt t="55416" x="5562600" y="4489450"/>
          <p14:tracePt t="55433" x="5568950" y="4489450"/>
          <p14:tracePt t="55450" x="5581650" y="4489450"/>
          <p14:tracePt t="55501" x="5588000" y="4489450"/>
          <p14:tracePt t="55637" x="5600700" y="4489450"/>
          <p14:tracePt t="55653" x="5607050" y="4489450"/>
          <p14:tracePt t="55661" x="5619750" y="4489450"/>
          <p14:tracePt t="55693" x="5626100" y="4489450"/>
          <p14:tracePt t="55725" x="5638800" y="4470400"/>
          <p14:tracePt t="55749" x="5645150" y="4470400"/>
          <p14:tracePt t="55757" x="5657850" y="4470400"/>
          <p14:tracePt t="55767" x="5664200" y="4470400"/>
          <p14:tracePt t="55783" x="5683250" y="4470400"/>
          <p14:tracePt t="55800" x="5702300" y="4470400"/>
          <p14:tracePt t="55817" x="5734050" y="4470400"/>
          <p14:tracePt t="55833" x="5759450" y="4470400"/>
          <p14:tracePt t="55850" x="5778500" y="4470400"/>
          <p14:tracePt t="56013" x="5778500" y="4464050"/>
          <p14:tracePt t="56021" x="5778500" y="4457700"/>
          <p14:tracePt t="56033" x="5778500" y="4438650"/>
          <p14:tracePt t="56050" x="5784850" y="4432300"/>
          <p14:tracePt t="56067" x="5784850" y="4425950"/>
          <p14:tracePt t="56083" x="5784850" y="4419600"/>
          <p14:tracePt t="56100" x="5784850" y="4400550"/>
          <p14:tracePt t="56101" x="5784850" y="4394200"/>
          <p14:tracePt t="56117" x="5784850" y="4387850"/>
          <p14:tracePt t="56133" x="5784850" y="4381500"/>
          <p14:tracePt t="56150" x="5772150" y="4343400"/>
          <p14:tracePt t="56181" x="5765800" y="4337050"/>
          <p14:tracePt t="56205" x="5759450" y="4330700"/>
          <p14:tracePt t="56221" x="5759450" y="4324350"/>
          <p14:tracePt t="56229" x="5746750" y="4318000"/>
          <p14:tracePt t="56245" x="5740400" y="4318000"/>
          <p14:tracePt t="56261" x="5734050" y="4311650"/>
          <p14:tracePt t="56277" x="5727700" y="4311650"/>
          <p14:tracePt t="56285" x="5721350" y="4298950"/>
          <p14:tracePt t="56300" x="5702300" y="4292600"/>
          <p14:tracePt t="56317" x="5689600" y="4292600"/>
          <p14:tracePt t="56333" x="5670550" y="4273550"/>
          <p14:tracePt t="56350" x="5645150" y="4267200"/>
          <p14:tracePt t="56367" x="5638800" y="4260850"/>
          <p14:tracePt t="56383" x="5619750" y="4254500"/>
          <p14:tracePt t="56400" x="5607050" y="4254500"/>
          <p14:tracePt t="56417" x="5588000" y="4235450"/>
          <p14:tracePt t="56433" x="5568950" y="4235450"/>
          <p14:tracePt t="56450" x="5549900" y="4229100"/>
          <p14:tracePt t="56467" x="5543550" y="4229100"/>
          <p14:tracePt t="56483" x="5537200" y="4229100"/>
          <p14:tracePt t="56500" x="5530850" y="4229100"/>
          <p14:tracePt t="56517" x="5524500" y="4222750"/>
          <p14:tracePt t="56533" x="5505450" y="4222750"/>
          <p14:tracePt t="56550" x="5492750" y="4222750"/>
          <p14:tracePt t="56567" x="5486400" y="4222750"/>
          <p14:tracePt t="56583" x="5461000" y="4222750"/>
          <p14:tracePt t="56600" x="5448300" y="4222750"/>
          <p14:tracePt t="56617" x="5422900" y="4222750"/>
          <p14:tracePt t="56633" x="5410200" y="4235450"/>
          <p14:tracePt t="56650" x="5384800" y="4248150"/>
          <p14:tracePt t="56667" x="5372100" y="4254500"/>
          <p14:tracePt t="56683" x="5353050" y="4254500"/>
          <p14:tracePt t="56700" x="5334000" y="4273550"/>
          <p14:tracePt t="56717" x="5321300" y="4279900"/>
          <p14:tracePt t="56733" x="5308600" y="4286250"/>
          <p14:tracePt t="56750" x="5295900" y="4292600"/>
          <p14:tracePt t="56767" x="5276850" y="4318000"/>
          <p14:tracePt t="56783" x="5264150" y="4324350"/>
          <p14:tracePt t="56800" x="5251450" y="4343400"/>
          <p14:tracePt t="56817" x="5251450" y="4349750"/>
          <p14:tracePt t="56833" x="5245100" y="4356100"/>
          <p14:tracePt t="56853" x="5245100" y="4381500"/>
          <p14:tracePt t="56867" x="5245100" y="4387850"/>
          <p14:tracePt t="56883" x="5245100" y="4400550"/>
          <p14:tracePt t="56900" x="5245100" y="4432300"/>
          <p14:tracePt t="56917" x="5245100" y="4476750"/>
          <p14:tracePt t="56933" x="5264150" y="4521200"/>
          <p14:tracePt t="56950" x="5276850" y="4527550"/>
          <p14:tracePt t="56967" x="5321300" y="4533900"/>
          <p14:tracePt t="56983" x="5353050" y="4533900"/>
          <p14:tracePt t="57000" x="5391150" y="4533900"/>
          <p14:tracePt t="57017" x="5422900" y="4533900"/>
          <p14:tracePt t="57033" x="5435600" y="4533900"/>
          <p14:tracePt t="57050" x="5467350" y="4533900"/>
          <p14:tracePt t="57067" x="5499100" y="4533900"/>
          <p14:tracePt t="57083" x="5524500" y="4533900"/>
          <p14:tracePt t="57100" x="5588000" y="4533900"/>
          <p14:tracePt t="57117" x="5638800" y="4533900"/>
          <p14:tracePt t="57133" x="5664200" y="4533900"/>
          <p14:tracePt t="57150" x="5695950" y="4527550"/>
          <p14:tracePt t="57167" x="5721350" y="4508500"/>
          <p14:tracePt t="57183" x="5734050" y="4502150"/>
          <p14:tracePt t="57200" x="5759450" y="4502150"/>
          <p14:tracePt t="57217" x="5772150" y="4502150"/>
          <p14:tracePt t="57234" x="5791200" y="4502150"/>
          <p14:tracePt t="57250" x="5797550" y="4502150"/>
          <p14:tracePt t="57267" x="5803900" y="4502150"/>
          <p14:tracePt t="57283" x="5810250" y="4502150"/>
          <p14:tracePt t="57301" x="5816600" y="4495800"/>
          <p14:tracePt t="57501" x="5816600" y="4483100"/>
          <p14:tracePt t="57509" x="5816600" y="4476750"/>
          <p14:tracePt t="57525" x="5816600" y="4470400"/>
          <p14:tracePt t="57534" x="5816600" y="4464050"/>
          <p14:tracePt t="57550" x="5816600" y="4438650"/>
          <p14:tracePt t="57567" x="5816600" y="4425950"/>
          <p14:tracePt t="57584" x="5816600" y="4400550"/>
          <p14:tracePt t="57600" x="5816600" y="4387850"/>
          <p14:tracePt t="57617" x="5816600" y="4375150"/>
          <p14:tracePt t="57637" x="5816600" y="4362450"/>
          <p14:tracePt t="57709" x="5816600" y="4356100"/>
          <p14:tracePt t="57725" x="5797550" y="4368800"/>
          <p14:tracePt t="57734" x="5791200" y="4375150"/>
          <p14:tracePt t="57750" x="5784850" y="4406900"/>
          <p14:tracePt t="57767" x="5778500" y="4438650"/>
          <p14:tracePt t="57784" x="5759450" y="4464050"/>
          <p14:tracePt t="57800" x="5759450" y="4483100"/>
          <p14:tracePt t="57817" x="5759450" y="4489450"/>
          <p14:tracePt t="57834" x="5759450" y="4495800"/>
          <p14:tracePt t="57869" x="5759450" y="4502150"/>
          <p14:tracePt t="57877" x="5772150" y="4508500"/>
          <p14:tracePt t="57893" x="5778500" y="4514850"/>
          <p14:tracePt t="57925" x="5784850" y="4527550"/>
          <p14:tracePt t="57981" x="5791200" y="4527550"/>
          <p14:tracePt t="57997" x="5797550" y="4527550"/>
          <p14:tracePt t="58005" x="5803900" y="4527550"/>
          <p14:tracePt t="58029" x="5822950" y="4533900"/>
          <p14:tracePt t="58037" x="5829300" y="4540250"/>
          <p14:tracePt t="58053" x="5848350" y="4559300"/>
          <p14:tracePt t="58067" x="5873750" y="4578350"/>
          <p14:tracePt t="58084" x="5943600" y="4616450"/>
          <p14:tracePt t="58100" x="6032500" y="4673600"/>
          <p14:tracePt t="58117" x="6089650" y="4730750"/>
          <p14:tracePt t="58134" x="6115050" y="4768850"/>
          <p14:tracePt t="58150" x="6140450" y="4806950"/>
          <p14:tracePt t="58167" x="6146800" y="4813300"/>
          <p14:tracePt t="58197" x="6165850" y="4826000"/>
          <p14:tracePt t="58213" x="6172200" y="4838700"/>
          <p14:tracePt t="58229" x="6178550" y="4851400"/>
          <p14:tracePt t="58237" x="6184900" y="4857750"/>
          <p14:tracePt t="58250" x="6197600" y="4876800"/>
          <p14:tracePt t="58267" x="6210300" y="4889500"/>
          <p14:tracePt t="58284" x="6216650" y="4908550"/>
          <p14:tracePt t="58300" x="6254750" y="4940300"/>
          <p14:tracePt t="58317" x="6286500" y="4984750"/>
          <p14:tracePt t="58334" x="6311900" y="5003800"/>
          <p14:tracePt t="58350" x="6369050" y="5067300"/>
          <p14:tracePt t="58367" x="6438900" y="5130800"/>
          <p14:tracePt t="58384" x="6540500" y="5226050"/>
          <p14:tracePt t="58400" x="6629400" y="5302250"/>
          <p14:tracePt t="58417" x="6718300" y="5359400"/>
          <p14:tracePt t="58434" x="6794500" y="5403850"/>
          <p14:tracePt t="58450" x="6864350" y="5441950"/>
          <p14:tracePt t="58467" x="6908800" y="5461000"/>
          <p14:tracePt t="58484" x="6927850" y="5480050"/>
          <p14:tracePt t="58500" x="6934200" y="5486400"/>
          <p14:tracePt t="58517" x="6946900" y="5492750"/>
          <p14:tracePt t="58534" x="6946900" y="5511800"/>
          <p14:tracePt t="58550" x="6946900" y="5524500"/>
          <p14:tracePt t="58567" x="6946900" y="5556250"/>
          <p14:tracePt t="58584" x="6946900" y="5588000"/>
          <p14:tracePt t="58600" x="6946900" y="5613400"/>
          <p14:tracePt t="58617" x="6946900" y="5638800"/>
          <p14:tracePt t="58634" x="6946900" y="5645150"/>
          <p14:tracePt t="58650" x="6940550" y="5651500"/>
          <p14:tracePt t="58693" x="6934200" y="5651500"/>
          <p14:tracePt t="58789" x="6927850" y="5651500"/>
          <p14:tracePt t="58941" x="6921500" y="5651500"/>
          <p14:tracePt t="58997" x="6915150" y="5651500"/>
          <p14:tracePt t="59486" x="6908800" y="5651500"/>
          <p14:tracePt t="59494" x="6896100" y="5645150"/>
          <p14:tracePt t="59502" x="6870700" y="5638800"/>
          <p14:tracePt t="59523" x="6731000" y="5607050"/>
          <p14:tracePt t="59534" x="6515100" y="5543550"/>
          <p14:tracePt t="59551" x="6134100" y="5435600"/>
          <p14:tracePt t="59567" x="5657850" y="5276850"/>
          <p14:tracePt t="59584" x="5245100" y="5111750"/>
          <p14:tracePt t="59601" x="4972050" y="4984750"/>
          <p14:tracePt t="59617" x="4781550" y="4845050"/>
          <p14:tracePt t="59634" x="4635500" y="4705350"/>
          <p14:tracePt t="59651" x="4584700" y="4616450"/>
          <p14:tracePt t="59667" x="4565650" y="4533900"/>
          <p14:tracePt t="59684" x="4565650" y="4521200"/>
          <p14:tracePt t="59710" x="4572000" y="4514850"/>
          <p14:tracePt t="59718" x="4578350" y="4514850"/>
          <p14:tracePt t="59734" x="4603750" y="4514850"/>
          <p14:tracePt t="59751" x="4629150" y="4514850"/>
          <p14:tracePt t="59767" x="4648200" y="4514850"/>
          <p14:tracePt t="59784" x="4667250" y="4514850"/>
          <p14:tracePt t="59801" x="4679950" y="4495800"/>
          <p14:tracePt t="59817" x="4686300" y="4483100"/>
          <p14:tracePt t="59834" x="4699000" y="4476750"/>
          <p14:tracePt t="59862" x="4705350" y="4476750"/>
          <p14:tracePt t="59878" x="4711700" y="4470400"/>
          <p14:tracePt t="59910" x="4718050" y="4457700"/>
          <p14:tracePt t="59918" x="4737100" y="4451350"/>
          <p14:tracePt t="59926" x="4743450" y="4451350"/>
          <p14:tracePt t="59934" x="4768850" y="4432300"/>
          <p14:tracePt t="59951" x="4794250" y="4406900"/>
          <p14:tracePt t="59968" x="4857750" y="4368800"/>
          <p14:tracePt t="59984" x="4914900" y="4343400"/>
          <p14:tracePt t="60001" x="4972050" y="4292600"/>
          <p14:tracePt t="60018" x="5041900" y="4248150"/>
          <p14:tracePt t="60034" x="5080000" y="4222750"/>
          <p14:tracePt t="60051" x="5118100" y="4210050"/>
          <p14:tracePt t="60068" x="5149850" y="4203700"/>
          <p14:tracePt t="60084" x="5156200" y="4203700"/>
          <p14:tracePt t="60101" x="5168900" y="4203700"/>
          <p14:tracePt t="60117" x="5238750" y="4203700"/>
          <p14:tracePt t="60134" x="5365750" y="4203700"/>
          <p14:tracePt t="60151" x="5568950" y="4203700"/>
          <p14:tracePt t="60168" x="5797550" y="4203700"/>
          <p14:tracePt t="60184" x="5937250" y="4203700"/>
          <p14:tracePt t="60201" x="6000750" y="4203700"/>
          <p14:tracePt t="60230" x="6013450" y="4203700"/>
          <p14:tracePt t="60238" x="6019800" y="4203700"/>
          <p14:tracePt t="60254" x="6019800" y="4210050"/>
          <p14:tracePt t="60268" x="6019800" y="4222750"/>
          <p14:tracePt t="60284" x="6013450" y="4241800"/>
          <p14:tracePt t="60301" x="5988050" y="4267200"/>
          <p14:tracePt t="60318" x="5943600" y="4292600"/>
          <p14:tracePt t="60334" x="5924550" y="4318000"/>
          <p14:tracePt t="60351" x="5892800" y="4349750"/>
          <p14:tracePt t="60368" x="5861050" y="4387850"/>
          <p14:tracePt t="60384" x="5829300" y="4425950"/>
          <p14:tracePt t="60401" x="5791200" y="4483100"/>
          <p14:tracePt t="60418" x="5746750" y="4546600"/>
          <p14:tracePt t="60434" x="5695950" y="4616450"/>
          <p14:tracePt t="60451" x="5651500" y="4667250"/>
          <p14:tracePt t="60468" x="5638800" y="4686300"/>
          <p14:tracePt t="60484" x="5632450" y="4699000"/>
          <p14:tracePt t="60574" x="5638800" y="4699000"/>
          <p14:tracePt t="60582" x="5651500" y="4699000"/>
          <p14:tracePt t="60590" x="5676900" y="4679950"/>
          <p14:tracePt t="60601" x="5683250" y="4673600"/>
          <p14:tracePt t="60618" x="5695950" y="4648200"/>
          <p14:tracePt t="60634" x="5708650" y="4629150"/>
          <p14:tracePt t="60651" x="5715000" y="4622800"/>
          <p14:tracePt t="60668" x="5727700" y="4591050"/>
          <p14:tracePt t="60684" x="5740400" y="4584700"/>
          <p14:tracePt t="60701" x="5746750" y="4546600"/>
          <p14:tracePt t="60718" x="5753100" y="4540250"/>
          <p14:tracePt t="60734" x="5753100" y="4527550"/>
          <p14:tracePt t="60751" x="5772150" y="4508500"/>
          <p14:tracePt t="60790" x="5772150" y="4502150"/>
          <p14:tracePt t="60830" x="5772150" y="4489450"/>
          <p14:tracePt t="60854" x="5765800" y="4483100"/>
          <p14:tracePt t="60886" x="5759450" y="4476750"/>
          <p14:tracePt t="60910" x="5746750" y="4476750"/>
          <p14:tracePt t="60918" x="5740400" y="4476750"/>
          <p14:tracePt t="60934" x="5727700" y="4495800"/>
          <p14:tracePt t="60963" x="5715000" y="4508500"/>
          <p14:tracePt t="61702" x="5708650" y="4502150"/>
          <p14:tracePt t="61710" x="5702300" y="4489450"/>
          <p14:tracePt t="61982" x="5695950" y="4483100"/>
          <p14:tracePt t="61990" x="5695950" y="4476750"/>
          <p14:tracePt t="62001" x="5695950" y="4464050"/>
          <p14:tracePt t="62018" x="5734050" y="4451350"/>
          <p14:tracePt t="62035" x="5791200" y="4425950"/>
          <p14:tracePt t="62052" x="5848350" y="4413250"/>
          <p14:tracePt t="62068" x="5880100" y="4406900"/>
          <p14:tracePt t="62085" x="5905500" y="4387850"/>
          <p14:tracePt t="62101" x="5918200" y="4387850"/>
          <p14:tracePt t="62118" x="5937250" y="4381500"/>
          <p14:tracePt t="62135" x="5949950" y="4381500"/>
          <p14:tracePt t="62151" x="5956300" y="4375150"/>
          <p14:tracePt t="62168" x="5962650" y="4375150"/>
          <p14:tracePt t="62185" x="5975350" y="4375150"/>
          <p14:tracePt t="62201" x="5981700" y="4368800"/>
          <p14:tracePt t="62218" x="5994400" y="4362450"/>
          <p14:tracePt t="62235" x="6000750" y="4349750"/>
          <p14:tracePt t="62342" x="6007100" y="4349750"/>
          <p14:tracePt t="62350" x="6026150" y="4349750"/>
          <p14:tracePt t="62368" x="6051550" y="4337050"/>
          <p14:tracePt t="62385" x="6083300" y="4311650"/>
          <p14:tracePt t="62401" x="6115050" y="4292600"/>
          <p14:tracePt t="62418" x="6159500" y="4279900"/>
          <p14:tracePt t="62435" x="6178550" y="4260850"/>
          <p14:tracePt t="62451" x="6216650" y="4254500"/>
          <p14:tracePt t="62468" x="6242050" y="4254500"/>
          <p14:tracePt t="62485" x="6261100" y="4235450"/>
          <p14:tracePt t="62501" x="6267450" y="4229100"/>
          <p14:tracePt t="62518" x="6273800" y="4222750"/>
          <p14:tracePt t="62598" x="6280150" y="4222750"/>
          <p14:tracePt t="62606" x="6280150" y="4229100"/>
          <p14:tracePt t="62618" x="6280150" y="4254500"/>
          <p14:tracePt t="62635" x="6280150" y="4298950"/>
          <p14:tracePt t="62652" x="6273800" y="4324350"/>
          <p14:tracePt t="62668" x="6261100" y="4362450"/>
          <p14:tracePt t="62685" x="6261100" y="4387850"/>
          <p14:tracePt t="62702" x="6261100" y="4394200"/>
          <p14:tracePt t="62790" x="6261100" y="4400550"/>
          <p14:tracePt t="62870" x="6267450" y="4406900"/>
          <p14:tracePt t="62886" x="6267450" y="4400550"/>
          <p14:tracePt t="62902" x="6267450" y="4394200"/>
          <p14:tracePt t="63111" x="6280150" y="4400550"/>
          <p14:tracePt t="63135" x="6280150" y="4419600"/>
          <p14:tracePt t="63150" x="6280150" y="4425950"/>
          <p14:tracePt t="63168" x="6280150" y="4432300"/>
          <p14:tracePt t="63185" x="6280150" y="4445000"/>
          <p14:tracePt t="63202" x="6280150" y="4457700"/>
          <p14:tracePt t="63218" x="6286500" y="4464050"/>
          <p14:tracePt t="63270" x="6286500" y="4470400"/>
          <p14:tracePt t="63294" x="6280150" y="4489450"/>
          <p14:tracePt t="63302" x="6280150" y="4495800"/>
          <p14:tracePt t="63318" x="6273800" y="4552950"/>
          <p14:tracePt t="63335" x="6242050" y="4622800"/>
          <p14:tracePt t="63352" x="6223000" y="4692650"/>
          <p14:tracePt t="63368" x="6210300" y="4775200"/>
          <p14:tracePt t="63385" x="6210300" y="4819650"/>
          <p14:tracePt t="63402" x="6210300" y="4851400"/>
          <p14:tracePt t="63418" x="6210300" y="4864100"/>
          <p14:tracePt t="63558" x="6210300" y="4876800"/>
          <p14:tracePt t="63566" x="6203950" y="4883150"/>
          <p14:tracePt t="63582" x="6197600" y="4889500"/>
          <p14:tracePt t="63702" x="6184900" y="4889500"/>
          <p14:tracePt t="63718" x="6178550" y="4883150"/>
          <p14:tracePt t="63727" x="6165850" y="4876800"/>
          <p14:tracePt t="63735" x="6159500" y="4870450"/>
          <p14:tracePt t="63752" x="6146800" y="4832350"/>
          <p14:tracePt t="63983" x="6140450" y="4838700"/>
          <p14:tracePt t="63991" x="6140450" y="4845050"/>
          <p14:tracePt t="64002" x="6134100" y="4851400"/>
          <p14:tracePt t="64018" x="6134100" y="4876800"/>
          <p14:tracePt t="64035" x="6127750" y="4889500"/>
          <p14:tracePt t="64052" x="6121400" y="4895850"/>
          <p14:tracePt t="64068" x="6121400" y="4914900"/>
          <p14:tracePt t="64085" x="6108700" y="4927600"/>
          <p14:tracePt t="64102" x="6102350" y="4940300"/>
          <p14:tracePt t="64118" x="6076950" y="4997450"/>
          <p14:tracePt t="64135" x="6057900" y="5054600"/>
          <p14:tracePt t="64152" x="6038850" y="5099050"/>
          <p14:tracePt t="64168" x="6013450" y="5149850"/>
          <p14:tracePt t="64185" x="6000750" y="5181600"/>
          <p14:tracePt t="64202" x="5975350" y="5207000"/>
          <p14:tracePt t="64218" x="5969000" y="5232400"/>
          <p14:tracePt t="64235" x="5949950" y="5257800"/>
          <p14:tracePt t="64252" x="5930900" y="5270500"/>
          <p14:tracePt t="64269" x="5911850" y="5295900"/>
          <p14:tracePt t="64285" x="5886450" y="5321300"/>
          <p14:tracePt t="64302" x="5854700" y="5346700"/>
          <p14:tracePt t="64302" x="5848350" y="5353050"/>
          <p14:tracePt t="64319" x="5810250" y="5372100"/>
          <p14:tracePt t="64335" x="5803900" y="5378450"/>
          <p14:tracePt t="64352" x="5784850" y="5397500"/>
          <p14:tracePt t="64368" x="5772150" y="5403850"/>
          <p14:tracePt t="64439" x="5759450" y="5403850"/>
          <p14:tracePt t="64447" x="5753100" y="5397500"/>
          <p14:tracePt t="64455" x="5772150" y="5397500"/>
          <p14:tracePt t="64468" x="5854700" y="5441950"/>
          <p14:tracePt t="64485" x="5867400" y="5454650"/>
          <p14:tracePt t="64502" x="5867400" y="5473700"/>
          <p14:tracePt t="64519" x="5943600" y="5581650"/>
          <p14:tracePt t="64535" x="5988050" y="5664200"/>
          <p14:tracePt t="64552" x="6019800" y="5746750"/>
          <p14:tracePt t="64569" x="6064250" y="5803900"/>
          <p14:tracePt t="64735" x="6089650" y="5791200"/>
          <p14:tracePt t="64743" x="6159500" y="5753100"/>
          <p14:tracePt t="64752" x="6184900" y="5753100"/>
          <p14:tracePt t="64769" x="6191250" y="5746750"/>
          <p14:tracePt t="65271" x="6191250" y="5740400"/>
          <p14:tracePt t="65279" x="6172200" y="5721350"/>
          <p14:tracePt t="65287" x="6172200" y="5715000"/>
          <p14:tracePt t="65302" x="6159500" y="5689600"/>
          <p14:tracePt t="65319" x="6159500" y="5664200"/>
          <p14:tracePt t="65495" x="6165850" y="5657850"/>
          <p14:tracePt t="65503" x="6197600" y="5657850"/>
          <p14:tracePt t="65511" x="6235700" y="5657850"/>
          <p14:tracePt t="65519" x="6292850" y="5626100"/>
          <p14:tracePt t="65535" x="6311900" y="5619750"/>
          <p14:tracePt t="65552" x="6318250" y="5594350"/>
          <p14:tracePt t="65569" x="6318250" y="5543550"/>
          <p14:tracePt t="65585" x="6292850" y="5461000"/>
          <p14:tracePt t="65602" x="6261100" y="5391150"/>
          <p14:tracePt t="65619" x="6223000" y="5308600"/>
          <p14:tracePt t="65635" x="6178550" y="5232400"/>
          <p14:tracePt t="65652" x="6159500" y="5143500"/>
          <p14:tracePt t="65669" x="6108700" y="5041900"/>
          <p14:tracePt t="65685" x="6064250" y="4921250"/>
          <p14:tracePt t="65702" x="6019800" y="4826000"/>
          <p14:tracePt t="65719" x="5988050" y="4641850"/>
          <p14:tracePt t="65735" x="5962650" y="4495800"/>
          <p14:tracePt t="65752" x="5962650" y="4387850"/>
          <p14:tracePt t="65769" x="5962650" y="4292600"/>
          <p14:tracePt t="65786" x="5975350" y="4260850"/>
          <p14:tracePt t="65802" x="5981700" y="4235450"/>
          <p14:tracePt t="65819" x="5988050" y="4229100"/>
          <p14:tracePt t="65836" x="5994400" y="4222750"/>
          <p14:tracePt t="65863" x="6000750" y="4210050"/>
          <p14:tracePt t="65927" x="6007100" y="4210050"/>
          <p14:tracePt t="65943" x="6026150" y="4210050"/>
          <p14:tracePt t="65951" x="6032500" y="4210050"/>
          <p14:tracePt t="65967" x="6038850" y="4210050"/>
          <p14:tracePt t="65983" x="6045200" y="4216400"/>
          <p14:tracePt t="65991" x="6064250" y="4216400"/>
          <p14:tracePt t="66007" x="6070600" y="4222750"/>
          <p14:tracePt t="66019" x="6076950" y="4222750"/>
          <p14:tracePt t="66036" x="6083300" y="4229100"/>
          <p14:tracePt t="66052" x="6089650" y="4235450"/>
          <p14:tracePt t="66069" x="6089650" y="4241800"/>
          <p14:tracePt t="66085" x="6089650" y="4248150"/>
          <p14:tracePt t="66111" x="6089650" y="4260850"/>
          <p14:tracePt t="66119" x="6089650" y="4273550"/>
          <p14:tracePt t="66136" x="6089650" y="4292600"/>
          <p14:tracePt t="66511" x="6083300" y="4298950"/>
          <p14:tracePt t="66583" x="6076950" y="4305300"/>
          <p14:tracePt t="66591" x="6064250" y="4324350"/>
          <p14:tracePt t="66607" x="6064250" y="4330700"/>
          <p14:tracePt t="66619" x="6057900" y="4343400"/>
          <p14:tracePt t="66636" x="6051550" y="4381500"/>
          <p14:tracePt t="66652" x="6032500" y="4406900"/>
          <p14:tracePt t="66669" x="6032500" y="4419600"/>
          <p14:tracePt t="66695" x="6032500" y="4438650"/>
          <p14:tracePt t="66711" x="6032500" y="4445000"/>
          <p14:tracePt t="66719" x="6026150" y="4451350"/>
          <p14:tracePt t="66751" x="6026150" y="4457700"/>
          <p14:tracePt t="66895" x="6019800" y="4464050"/>
          <p14:tracePt t="66935" x="6000750" y="4464050"/>
          <p14:tracePt t="66943" x="5994400" y="4464050"/>
          <p14:tracePt t="66953" x="5988050" y="4464050"/>
          <p14:tracePt t="66969" x="5937250" y="4464050"/>
          <p14:tracePt t="66986" x="5842000" y="4464050"/>
          <p14:tracePt t="67002" x="5651500" y="4464050"/>
          <p14:tracePt t="67019" x="5461000" y="4464050"/>
          <p14:tracePt t="67036" x="5302250" y="4464050"/>
          <p14:tracePt t="67052" x="5226050" y="4489450"/>
          <p14:tracePt t="67069" x="5200650" y="4489450"/>
          <p14:tracePt t="67111" x="5194300" y="4495800"/>
          <p14:tracePt t="67207" x="5194300" y="4502150"/>
          <p14:tracePt t="67335" x="5207000" y="4514850"/>
          <p14:tracePt t="67375" x="5219700" y="4514850"/>
          <p14:tracePt t="67383" x="5226050" y="4514850"/>
          <p14:tracePt t="67391" x="5245100" y="4514850"/>
          <p14:tracePt t="67403" x="5270500" y="4514850"/>
          <p14:tracePt t="67419" x="5302250" y="4508500"/>
          <p14:tracePt t="67436" x="5346700" y="4508500"/>
          <p14:tracePt t="67453" x="5384800" y="4489450"/>
          <p14:tracePt t="67469" x="5397500" y="4489450"/>
          <p14:tracePt t="67486" x="5429250" y="4489450"/>
          <p14:tracePt t="67503" x="5435600" y="4489450"/>
          <p14:tracePt t="67519" x="5454650" y="4489450"/>
          <p14:tracePt t="67536" x="5467350" y="4489450"/>
          <p14:tracePt t="67552" x="5480050" y="4489450"/>
          <p14:tracePt t="67569" x="5492750" y="4489450"/>
          <p14:tracePt t="67586" x="5511800" y="4489450"/>
          <p14:tracePt t="67602" x="5530850" y="4495800"/>
          <p14:tracePt t="67631" x="5537200" y="4495800"/>
          <p14:tracePt t="67639" x="5543550" y="4495800"/>
          <p14:tracePt t="67655" x="5549900" y="4495800"/>
          <p14:tracePt t="67671" x="5556250" y="4495800"/>
          <p14:tracePt t="67687" x="5568950" y="4495800"/>
          <p14:tracePt t="67704" x="5581650" y="4495800"/>
          <p14:tracePt t="67720" x="5588000" y="4495800"/>
          <p14:tracePt t="67736" x="5607050" y="4495800"/>
          <p14:tracePt t="67753" x="5638800" y="4495800"/>
          <p14:tracePt t="67769" x="5670550" y="4495800"/>
          <p14:tracePt t="67786" x="5683250" y="4495800"/>
          <p14:tracePt t="67803" x="5708650" y="4495800"/>
          <p14:tracePt t="67819" x="5721350" y="4495800"/>
          <p14:tracePt t="67836" x="5740400" y="4495800"/>
          <p14:tracePt t="67853" x="5753100" y="4495800"/>
          <p14:tracePt t="67869" x="5759450" y="4495800"/>
          <p14:tracePt t="67886" x="5778500" y="4495800"/>
          <p14:tracePt t="67903" x="5791200" y="4489450"/>
          <p14:tracePt t="67919" x="5797550" y="4483100"/>
          <p14:tracePt t="67967" x="5810250" y="4476750"/>
          <p14:tracePt t="68039" x="5810250" y="4464050"/>
          <p14:tracePt t="68072" x="5810250" y="4451350"/>
          <p14:tracePt t="68096" x="5810250" y="4445000"/>
          <p14:tracePt t="68112" x="5810250" y="4438650"/>
          <p14:tracePt t="68128" x="5810250" y="4425950"/>
          <p14:tracePt t="68135" x="5810250" y="4413250"/>
          <p14:tracePt t="68151" x="5810250" y="4406900"/>
          <p14:tracePt t="68167" x="5810250" y="4400550"/>
          <p14:tracePt t="68175" x="5810250" y="4387850"/>
          <p14:tracePt t="68191" x="5810250" y="4375150"/>
          <p14:tracePt t="68207" x="5810250" y="4362450"/>
          <p14:tracePt t="68219" x="5803900" y="4356100"/>
          <p14:tracePt t="68236" x="5803900" y="4337050"/>
          <p14:tracePt t="68253" x="5803900" y="4305300"/>
          <p14:tracePt t="68269" x="5797550" y="4292600"/>
          <p14:tracePt t="68286" x="5791200" y="4286250"/>
          <p14:tracePt t="68304" x="5784850" y="4260850"/>
          <p14:tracePt t="68384" x="5778500" y="4254500"/>
          <p14:tracePt t="68432" x="5765800" y="4248150"/>
          <p14:tracePt t="68440" x="5759450" y="4248150"/>
          <p14:tracePt t="68472" x="5753100" y="4248150"/>
          <p14:tracePt t="68480" x="5746750" y="4235450"/>
          <p14:tracePt t="68488" x="5740400" y="4235450"/>
          <p14:tracePt t="68503" x="5715000" y="4229100"/>
          <p14:tracePt t="68520" x="5695950" y="4222750"/>
          <p14:tracePt t="68536" x="5676900" y="4216400"/>
          <p14:tracePt t="68553" x="5657850" y="4216400"/>
          <p14:tracePt t="68569" x="5638800" y="4216400"/>
          <p14:tracePt t="68586" x="5619750" y="4216400"/>
          <p14:tracePt t="68603" x="5600700" y="4216400"/>
          <p14:tracePt t="68619" x="5556250" y="4216400"/>
          <p14:tracePt t="68636" x="5530850" y="4216400"/>
          <p14:tracePt t="68653" x="5511800" y="4216400"/>
          <p14:tracePt t="68669" x="5473700" y="4216400"/>
          <p14:tracePt t="68686" x="5461000" y="4216400"/>
          <p14:tracePt t="68703" x="5435600" y="4216400"/>
          <p14:tracePt t="68719" x="5410200" y="4216400"/>
          <p14:tracePt t="68736" x="5391150" y="4216400"/>
          <p14:tracePt t="68753" x="5372100" y="4222750"/>
          <p14:tracePt t="68769" x="5353050" y="4222750"/>
          <p14:tracePt t="68786" x="5334000" y="4222750"/>
          <p14:tracePt t="68803" x="5314950" y="4229100"/>
          <p14:tracePt t="68819" x="5289550" y="4241800"/>
          <p14:tracePt t="68836" x="5283200" y="4241800"/>
          <p14:tracePt t="68853" x="5264150" y="4248150"/>
          <p14:tracePt t="68869" x="5245100" y="4260850"/>
          <p14:tracePt t="68886" x="5232400" y="4273550"/>
          <p14:tracePt t="68903" x="5187950" y="4298950"/>
          <p14:tracePt t="68903" x="5181600" y="4305300"/>
          <p14:tracePt t="68920" x="5149850" y="4324350"/>
          <p14:tracePt t="68936" x="5130800" y="4337050"/>
          <p14:tracePt t="68953" x="5124450" y="4343400"/>
          <p14:tracePt t="68970" x="5118100" y="4356100"/>
          <p14:tracePt t="68986" x="5118100" y="4368800"/>
          <p14:tracePt t="69003" x="5118100" y="4375150"/>
          <p14:tracePt t="69024" x="5118100" y="4381500"/>
          <p14:tracePt t="69036" x="5118100" y="4394200"/>
          <p14:tracePt t="69053" x="5118100" y="4413250"/>
          <p14:tracePt t="69070" x="5118100" y="4419600"/>
          <p14:tracePt t="69086" x="5118100" y="4445000"/>
          <p14:tracePt t="69103" x="5118100" y="4451350"/>
          <p14:tracePt t="69120" x="5124450" y="4464050"/>
          <p14:tracePt t="69136" x="5137150" y="4489450"/>
          <p14:tracePt t="69160" x="5143500" y="4508500"/>
          <p14:tracePt t="69170" x="5149850" y="4508500"/>
          <p14:tracePt t="69186" x="5156200" y="4514850"/>
          <p14:tracePt t="69203" x="5181600" y="4533900"/>
          <p14:tracePt t="69220" x="5200650" y="4540250"/>
          <p14:tracePt t="69236" x="5232400" y="4546600"/>
          <p14:tracePt t="69253" x="5276850" y="4546600"/>
          <p14:tracePt t="69270" x="5308600" y="4546600"/>
          <p14:tracePt t="69286" x="5327650" y="4559300"/>
          <p14:tracePt t="69303" x="5365750" y="4559300"/>
          <p14:tracePt t="69320" x="5391150" y="4559300"/>
          <p14:tracePt t="69336" x="5403850" y="4559300"/>
          <p14:tracePt t="69353" x="5435600" y="4559300"/>
          <p14:tracePt t="69370" x="5467350" y="4559300"/>
          <p14:tracePt t="69386" x="5486400" y="4559300"/>
          <p14:tracePt t="69403" x="5530850" y="4559300"/>
          <p14:tracePt t="69420" x="5600700" y="4552950"/>
          <p14:tracePt t="69436" x="5657850" y="4546600"/>
          <p14:tracePt t="69453" x="5689600" y="4527550"/>
          <p14:tracePt t="69470" x="5715000" y="4508500"/>
          <p14:tracePt t="69488" x="5734050" y="4489450"/>
          <p14:tracePt t="69503" x="5740400" y="4489450"/>
          <p14:tracePt t="69520" x="5759450" y="4476750"/>
          <p14:tracePt t="69536" x="5765800" y="4470400"/>
          <p14:tracePt t="69553" x="5784850" y="4445000"/>
          <p14:tracePt t="69570" x="5797550" y="4438650"/>
          <p14:tracePt t="69586" x="5797550" y="4413250"/>
          <p14:tracePt t="69603" x="5803900" y="4400550"/>
          <p14:tracePt t="69620" x="5803900" y="4368800"/>
          <p14:tracePt t="69636" x="5803900" y="4343400"/>
          <p14:tracePt t="69653" x="5803900" y="4337050"/>
          <p14:tracePt t="69670" x="5803900" y="4324350"/>
          <p14:tracePt t="69686" x="5803900" y="4305300"/>
          <p14:tracePt t="69712" x="5803900" y="4298950"/>
          <p14:tracePt t="69728" x="5791200" y="4298950"/>
          <p14:tracePt t="69736" x="5784850" y="4298950"/>
          <p14:tracePt t="69753" x="5778500" y="4298950"/>
          <p14:tracePt t="69770" x="5746750" y="4292600"/>
          <p14:tracePt t="69786" x="5715000" y="4286250"/>
          <p14:tracePt t="69803" x="5689600" y="4286250"/>
          <p14:tracePt t="69820" x="5664200" y="4286250"/>
          <p14:tracePt t="69836" x="5632450" y="4286250"/>
          <p14:tracePt t="69853" x="5607050" y="4286250"/>
          <p14:tracePt t="69870" x="5575300" y="4286250"/>
          <p14:tracePt t="69886" x="5556250" y="4273550"/>
          <p14:tracePt t="69903" x="5524500" y="4273550"/>
          <p14:tracePt t="69920" x="5492750" y="4273550"/>
          <p14:tracePt t="69936" x="5454650" y="4273550"/>
          <p14:tracePt t="69953" x="5435600" y="4273550"/>
          <p14:tracePt t="69970" x="5422900" y="4273550"/>
          <p14:tracePt t="69987" x="5416550" y="4279900"/>
          <p14:tracePt t="70003" x="5384800" y="4292600"/>
          <p14:tracePt t="70020" x="5372100" y="4298950"/>
          <p14:tracePt t="70036" x="5346700" y="4311650"/>
          <p14:tracePt t="70053" x="5314950" y="4318000"/>
          <p14:tracePt t="70070" x="5295900" y="4337050"/>
          <p14:tracePt t="70086" x="5276850" y="4343400"/>
          <p14:tracePt t="70103" x="5264150" y="4349750"/>
          <p14:tracePt t="70120" x="5226050" y="4368800"/>
          <p14:tracePt t="70137" x="5207000" y="4381500"/>
          <p14:tracePt t="70153" x="5200650" y="4387850"/>
          <p14:tracePt t="70170" x="5187950" y="4406900"/>
          <p14:tracePt t="70186" x="5175250" y="4419600"/>
          <p14:tracePt t="70208" x="5175250" y="4425950"/>
          <p14:tracePt t="70224" x="5175250" y="4438650"/>
          <p14:tracePt t="70256" x="5175250" y="4451350"/>
          <p14:tracePt t="70296" x="5175250" y="4457700"/>
          <p14:tracePt t="70304" x="5175250" y="4464050"/>
          <p14:tracePt t="70320" x="5187950" y="4470400"/>
          <p14:tracePt t="70328" x="5194300" y="4470400"/>
          <p14:tracePt t="70336" x="5213350" y="4489450"/>
          <p14:tracePt t="70353" x="5245100" y="4495800"/>
          <p14:tracePt t="70370" x="5289550" y="4514850"/>
          <p14:tracePt t="70387" x="5327650" y="4546600"/>
          <p14:tracePt t="70403" x="5359400" y="4552950"/>
          <p14:tracePt t="70420" x="5391150" y="4565650"/>
          <p14:tracePt t="70437" x="5416550" y="4591050"/>
          <p14:tracePt t="70453" x="5448300" y="4597400"/>
          <p14:tracePt t="70470" x="5486400" y="4603750"/>
          <p14:tracePt t="70488" x="5492750" y="4603750"/>
          <p14:tracePt t="70504" x="5499100" y="4603750"/>
          <p14:tracePt t="70520" x="5511800" y="4603750"/>
          <p14:tracePt t="70537" x="5524500" y="4603750"/>
          <p14:tracePt t="70553" x="5537200" y="4603750"/>
          <p14:tracePt t="70570" x="5549900" y="4603750"/>
          <p14:tracePt t="70587" x="5575300" y="4591050"/>
          <p14:tracePt t="70603" x="5607050" y="4572000"/>
          <p14:tracePt t="70620" x="5619750" y="4552950"/>
          <p14:tracePt t="70637" x="5632450" y="4540250"/>
          <p14:tracePt t="70653" x="5651500" y="4527550"/>
          <p14:tracePt t="70670" x="5657850" y="4508500"/>
          <p14:tracePt t="70687" x="5664200" y="4502150"/>
          <p14:tracePt t="70703" x="5670550" y="4489450"/>
          <p14:tracePt t="70720" x="5689600" y="4464050"/>
          <p14:tracePt t="70737" x="5695950" y="4438650"/>
          <p14:tracePt t="70753" x="5695950" y="4425950"/>
          <p14:tracePt t="70770" x="5702300" y="4406900"/>
          <p14:tracePt t="70787" x="5708650" y="4387850"/>
          <p14:tracePt t="71200" x="5708650" y="4394200"/>
          <p14:tracePt t="71216" x="5708650" y="4400550"/>
          <p14:tracePt t="71232" x="5721350" y="4425950"/>
          <p14:tracePt t="71448" x="5721350" y="4419600"/>
          <p14:tracePt t="71464" x="5708650" y="4413250"/>
          <p14:tracePt t="71512" x="5695950" y="4413250"/>
          <p14:tracePt t="72857" x="5689600" y="4413250"/>
          <p14:tracePt t="72873" x="5670550" y="4413250"/>
          <p14:tracePt t="72881" x="5664200" y="4419600"/>
          <p14:tracePt t="72889" x="5657850" y="4425950"/>
          <p14:tracePt t="72921" x="5645150" y="4425950"/>
          <p14:tracePt t="72929" x="5632450" y="4425950"/>
          <p14:tracePt t="72937" x="5607050" y="4425950"/>
          <p14:tracePt t="72954" x="5594350" y="4425950"/>
          <p14:tracePt t="72970" x="5530850" y="4425950"/>
          <p14:tracePt t="72987" x="5467350" y="4425950"/>
          <p14:tracePt t="73004" x="5416550" y="4425950"/>
          <p14:tracePt t="73020" x="5410200" y="4425950"/>
          <p14:tracePt t="73037" x="5384800" y="4425950"/>
          <p14:tracePt t="73054" x="5353050" y="4425950"/>
          <p14:tracePt t="73071" x="5302250" y="4425950"/>
          <p14:tracePt t="73087" x="5245100" y="4425950"/>
          <p14:tracePt t="73104" x="5200650" y="4425950"/>
          <p14:tracePt t="73121" x="5149850" y="4425950"/>
          <p14:tracePt t="73137" x="5118100" y="4425950"/>
          <p14:tracePt t="73154" x="5073650" y="4425950"/>
          <p14:tracePt t="73170" x="4978400" y="4413250"/>
          <p14:tracePt t="73187" x="4864100" y="4381500"/>
          <p14:tracePt t="73204" x="4737100" y="4368800"/>
          <p14:tracePt t="73221" x="4648200" y="4356100"/>
          <p14:tracePt t="73237" x="4591050" y="4356100"/>
          <p14:tracePt t="73254" x="4508500" y="4349750"/>
          <p14:tracePt t="73271" x="4464050" y="4330700"/>
          <p14:tracePt t="73287" x="4438650" y="4330700"/>
          <p14:tracePt t="73305" x="4419600" y="4330700"/>
          <p14:tracePt t="73401" x="4413250" y="4330700"/>
          <p14:tracePt t="73417" x="4413250" y="4343400"/>
          <p14:tracePt t="73425" x="4406900" y="4375150"/>
          <p14:tracePt t="73441" x="4400550" y="4381500"/>
          <p14:tracePt t="73454" x="4400550" y="4394200"/>
          <p14:tracePt t="73470" x="4375150" y="4419600"/>
          <p14:tracePt t="73487" x="4368800" y="4432300"/>
          <p14:tracePt t="73504" x="4362450" y="4445000"/>
          <p14:tracePt t="73521" x="4337050" y="4476750"/>
          <p14:tracePt t="73537" x="4330700" y="4489450"/>
          <p14:tracePt t="73554" x="4311650" y="4502150"/>
          <p14:tracePt t="73571" x="4305300" y="4521200"/>
          <p14:tracePt t="73601" x="4298950" y="4521200"/>
          <p14:tracePt t="73609" x="4292600" y="4527550"/>
          <p14:tracePt t="73621" x="4286250" y="4533900"/>
          <p14:tracePt t="73641" x="4267200" y="4540250"/>
          <p14:tracePt t="73657" x="4260850" y="4552950"/>
          <p14:tracePt t="73673" x="4260850" y="4559300"/>
          <p14:tracePt t="73689" x="4260850" y="4565650"/>
          <p14:tracePt t="73704" x="4260850" y="4572000"/>
          <p14:tracePt t="73721" x="4260850" y="4603750"/>
          <p14:tracePt t="73737" x="4279900" y="4622800"/>
          <p14:tracePt t="73754" x="4305300" y="4648200"/>
          <p14:tracePt t="73771" x="4318000" y="4660900"/>
          <p14:tracePt t="73787" x="4349750" y="4673600"/>
          <p14:tracePt t="73804" x="4406900" y="4711700"/>
          <p14:tracePt t="73821" x="4489450" y="4768850"/>
          <p14:tracePt t="73838" x="4584700" y="4832350"/>
          <p14:tracePt t="73854" x="4673600" y="4914900"/>
          <p14:tracePt t="73871" x="4851400" y="5035550"/>
          <p14:tracePt t="73887" x="5086350" y="5175250"/>
          <p14:tracePt t="73904" x="5359400" y="5302250"/>
          <p14:tracePt t="73921" x="5753100" y="5461000"/>
          <p14:tracePt t="73937" x="5937250" y="5499100"/>
          <p14:tracePt t="73954" x="6019800" y="5530850"/>
          <p14:tracePt t="73971" x="6051550" y="5537200"/>
          <p14:tracePt t="73993" x="6057900" y="5543550"/>
          <p14:tracePt t="74004" x="6064250" y="5556250"/>
          <p14:tracePt t="74025" x="6064250" y="5562600"/>
          <p14:tracePt t="74037" x="6064250" y="5588000"/>
          <p14:tracePt t="74054" x="6051550" y="5600700"/>
          <p14:tracePt t="74071" x="6045200" y="5626100"/>
          <p14:tracePt t="74087" x="6045200" y="5651500"/>
          <p14:tracePt t="74104" x="6038850" y="5657850"/>
          <p14:tracePt t="74121" x="6019800" y="5670550"/>
          <p14:tracePt t="74137" x="5962650" y="5670550"/>
          <p14:tracePt t="74154" x="5854700" y="5670550"/>
          <p14:tracePt t="74171" x="5759450" y="5657850"/>
          <p14:tracePt t="74187" x="5689600" y="5626100"/>
          <p14:tracePt t="74204" x="5676900" y="5626100"/>
          <p14:tracePt t="74221" x="5664200" y="5626100"/>
          <p14:tracePt t="74281" x="5657850" y="5626100"/>
          <p14:tracePt t="74289" x="5645150" y="5626100"/>
          <p14:tracePt t="74345" x="5645150" y="5632450"/>
          <p14:tracePt t="74353" x="5670550" y="5645150"/>
          <p14:tracePt t="74361" x="5689600" y="5676900"/>
          <p14:tracePt t="74371" x="5708650" y="5695950"/>
          <p14:tracePt t="74396" x="5746750" y="5772150"/>
          <p14:tracePt t="74404" x="5772150" y="5829300"/>
          <p14:tracePt t="74421" x="5772150" y="5892800"/>
          <p14:tracePt t="74437" x="5772150" y="6032500"/>
          <p14:tracePt t="74454" x="5772150" y="6172200"/>
          <p14:tracePt t="74471" x="5772150" y="6330950"/>
          <p14:tracePt t="74487" x="5772150" y="6470650"/>
          <p14:tracePt t="74504" x="5772150" y="6578600"/>
          <p14:tracePt t="74521" x="5778500" y="6661150"/>
          <p14:tracePt t="74537" x="5778500" y="6711950"/>
          <p14:tracePt t="74554" x="5778500" y="6731000"/>
          <p14:tracePt t="74571" x="5778500" y="6743700"/>
          <p14:tracePt t="74588" x="5778500" y="6750050"/>
          <p14:tracePt t="74625" x="5778500" y="6756400"/>
          <p14:tracePt t="74673" x="5778500" y="6762750"/>
          <p14:tracePt t="74689" x="5778500" y="6769100"/>
          <p14:tracePt t="74721" x="5772150" y="6775450"/>
          <p14:tracePt t="74841" x="5772150" y="6769100"/>
          <p14:tracePt t="74849" x="5772150" y="6750050"/>
          <p14:tracePt t="74857" x="5772150" y="6737350"/>
          <p14:tracePt t="74871" x="5772150" y="6705600"/>
          <p14:tracePt t="74888" x="5759450" y="6673850"/>
          <p14:tracePt t="74904" x="5753100" y="6610350"/>
          <p14:tracePt t="74905" x="5753100" y="6591300"/>
          <p14:tracePt t="74921" x="5721350" y="6534150"/>
          <p14:tracePt t="74938" x="5715000" y="6464300"/>
          <p14:tracePt t="74954" x="5683250" y="6407150"/>
          <p14:tracePt t="74971" x="5676900" y="6362700"/>
          <p14:tracePt t="74988" x="5664200" y="6324600"/>
          <p14:tracePt t="75004" x="5657850" y="6280150"/>
          <p14:tracePt t="75021" x="5638800" y="6248400"/>
          <p14:tracePt t="75038" x="5632450" y="6223000"/>
          <p14:tracePt t="75054" x="5632450" y="6197600"/>
          <p14:tracePt t="75071" x="5626100" y="6191250"/>
          <p14:tracePt t="75088" x="5626100" y="6184900"/>
          <p14:tracePt t="75105" x="5626100" y="6172200"/>
          <p14:tracePt t="75121" x="5626100" y="6159500"/>
          <p14:tracePt t="75138" x="5613400" y="6153150"/>
          <p14:tracePt t="75177" x="5613400" y="6146800"/>
          <p14:tracePt t="75201" x="5613400" y="6134100"/>
          <p14:tracePt t="75217" x="5613400" y="6121400"/>
          <p14:tracePt t="75225" x="5607050" y="6115050"/>
          <p14:tracePt t="75238" x="5600700" y="6108700"/>
          <p14:tracePt t="75257" x="5600700" y="6096000"/>
          <p14:tracePt t="75273" x="5600700" y="6083300"/>
          <p14:tracePt t="75288" x="5600700" y="6076950"/>
          <p14:tracePt t="75304" x="5600700" y="6057900"/>
          <p14:tracePt t="75305" x="5600700" y="6051550"/>
          <p14:tracePt t="75321" x="5600700" y="5994400"/>
          <p14:tracePt t="75338" x="5600700" y="5905500"/>
          <p14:tracePt t="75354" x="5600700" y="5797550"/>
          <p14:tracePt t="75371" x="5600700" y="5676900"/>
          <p14:tracePt t="75388" x="5600700" y="5518150"/>
          <p14:tracePt t="75404" x="5600700" y="5391150"/>
          <p14:tracePt t="75421" x="5600700" y="5232400"/>
          <p14:tracePt t="75438" x="5600700" y="5092700"/>
          <p14:tracePt t="75454" x="5600700" y="4972050"/>
          <p14:tracePt t="75471" x="5600700" y="4845050"/>
          <p14:tracePt t="75488" x="5600700" y="4756150"/>
          <p14:tracePt t="75504" x="5594350" y="4660900"/>
          <p14:tracePt t="75521" x="5568950" y="4521200"/>
          <p14:tracePt t="75538" x="5549900" y="4425950"/>
          <p14:tracePt t="75554" x="5518150" y="4330700"/>
          <p14:tracePt t="75571" x="5429250" y="4191000"/>
          <p14:tracePt t="75588" x="5359400" y="4102100"/>
          <p14:tracePt t="75604" x="5264150" y="4006850"/>
          <p14:tracePt t="75621" x="5143500" y="3917950"/>
          <p14:tracePt t="75638" x="5010150" y="3886200"/>
          <p14:tracePt t="75654" x="4895850" y="3848100"/>
          <p14:tracePt t="75671" x="4800600" y="3841750"/>
          <p14:tracePt t="75688" x="4705350" y="3841750"/>
          <p14:tracePt t="75704" x="4635500" y="3841750"/>
          <p14:tracePt t="75721" x="4584700" y="3860800"/>
          <p14:tracePt t="75738" x="4572000" y="3873500"/>
          <p14:tracePt t="75754" x="4552950" y="3898900"/>
          <p14:tracePt t="75771" x="4546600" y="3905250"/>
          <p14:tracePt t="75788" x="4546600" y="3924300"/>
          <p14:tracePt t="75833" x="4546600" y="3930650"/>
          <p14:tracePt t="75857" x="4540250" y="3937000"/>
          <p14:tracePt t="75865" x="4540250" y="3943350"/>
          <p14:tracePt t="75881" x="4540250" y="3956050"/>
          <p14:tracePt t="75905" x="4540250" y="3975100"/>
          <p14:tracePt t="75921" x="4559300" y="4013200"/>
          <p14:tracePt t="75938" x="4578350" y="4025900"/>
          <p14:tracePt t="75955" x="4610100" y="4057650"/>
          <p14:tracePt t="75971" x="4641850" y="4095750"/>
          <p14:tracePt t="75988" x="4679950" y="4121150"/>
          <p14:tracePt t="76004" x="4724400" y="4152900"/>
          <p14:tracePt t="76021" x="4781550" y="4171950"/>
          <p14:tracePt t="76038" x="4870450" y="4203700"/>
          <p14:tracePt t="76055" x="5016500" y="4260850"/>
          <p14:tracePt t="76071" x="5200650" y="4343400"/>
          <p14:tracePt t="76088" x="5334000" y="4406900"/>
          <p14:tracePt t="76105" x="5403850" y="4438650"/>
          <p14:tracePt t="76121" x="5435600" y="4457700"/>
          <p14:tracePt t="76170" x="5435600" y="4470400"/>
          <p14:tracePt t="76185" x="5435600" y="4489450"/>
          <p14:tracePt t="76193" x="5435600" y="4495800"/>
          <p14:tracePt t="76205" x="5435600" y="4514850"/>
          <p14:tracePt t="76221" x="5410200" y="4540250"/>
          <p14:tracePt t="76238" x="5378450" y="4559300"/>
          <p14:tracePt t="76254" x="5327650" y="4591050"/>
          <p14:tracePt t="76271" x="5283200" y="4616450"/>
          <p14:tracePt t="76288" x="5226050" y="4635500"/>
          <p14:tracePt t="76305" x="5194300" y="4654550"/>
          <p14:tracePt t="76305" x="5181600" y="4660900"/>
          <p14:tracePt t="76321" x="5162550" y="4673600"/>
          <p14:tracePt t="76338" x="5156200" y="4699000"/>
          <p14:tracePt t="76355" x="5143500" y="4743450"/>
          <p14:tracePt t="76371" x="5143500" y="4781550"/>
          <p14:tracePt t="76388" x="5143500" y="4794250"/>
          <p14:tracePt t="76405" x="5143500" y="4806950"/>
          <p14:tracePt t="76421" x="5143500" y="4819650"/>
          <p14:tracePt t="76438" x="5156200" y="4819650"/>
          <p14:tracePt t="76455" x="5213350" y="4813300"/>
          <p14:tracePt t="76471" x="5257800" y="4787900"/>
          <p14:tracePt t="76488" x="5308600" y="4756150"/>
          <p14:tracePt t="76505" x="5334000" y="4724400"/>
          <p14:tracePt t="76506" x="5340350" y="4718050"/>
          <p14:tracePt t="76522" x="5353050" y="4718050"/>
          <p14:tracePt t="76538" x="5372100" y="4705350"/>
          <p14:tracePt t="76555" x="5384800" y="4692650"/>
          <p14:tracePt t="76571" x="5397500" y="4686300"/>
          <p14:tracePt t="76601" x="5403850" y="4673600"/>
          <p14:tracePt t="76617" x="5410200" y="4667250"/>
          <p14:tracePt t="76625" x="5416550" y="4660900"/>
          <p14:tracePt t="76638" x="5435600" y="4648200"/>
          <p14:tracePt t="76658" x="5441950" y="4635500"/>
          <p14:tracePt t="76673" x="5448300" y="4629150"/>
          <p14:tracePt t="76688" x="5454650" y="4629150"/>
          <p14:tracePt t="76705" x="5473700" y="4616450"/>
          <p14:tracePt t="76737" x="5486400" y="4616450"/>
          <p14:tracePt t="76769" x="5492750" y="4616450"/>
          <p14:tracePt t="76801" x="5511800" y="4616450"/>
          <p14:tracePt t="76825" x="5518150" y="4622800"/>
          <p14:tracePt t="76841" x="5524500" y="4622800"/>
          <p14:tracePt t="76882" x="5530850" y="4629150"/>
          <p14:tracePt t="77098" x="5537200" y="4629150"/>
          <p14:tracePt t="77106" x="5537200" y="4622800"/>
          <p14:tracePt t="77121" x="5537200" y="4610100"/>
          <p14:tracePt t="77138" x="5537200" y="4603750"/>
          <p14:tracePt t="77155" x="5537200" y="4578350"/>
          <p14:tracePt t="77171" x="5537200" y="4546600"/>
          <p14:tracePt t="77188" x="5537200" y="4521200"/>
          <p14:tracePt t="77205" x="5543550" y="4476750"/>
          <p14:tracePt t="77221" x="5556250" y="4438650"/>
          <p14:tracePt t="77238" x="5600700" y="4394200"/>
          <p14:tracePt t="77255" x="5607050" y="4375150"/>
          <p14:tracePt t="77271" x="5607050" y="4362450"/>
          <p14:tracePt t="77386" x="5588000" y="4368800"/>
          <p14:tracePt t="77394" x="5581650" y="4381500"/>
          <p14:tracePt t="77405" x="5562600" y="4394200"/>
          <p14:tracePt t="77422" x="5530850" y="4419600"/>
          <p14:tracePt t="77438" x="5505450" y="4445000"/>
          <p14:tracePt t="77467" x="5461000" y="4508500"/>
          <p14:tracePt t="77474" x="5441950" y="4521200"/>
          <p14:tracePt t="77488" x="5435600" y="4527550"/>
          <p14:tracePt t="77505" x="5416550" y="4546600"/>
          <p14:tracePt t="77522" x="5397500" y="4552950"/>
          <p14:tracePt t="77658" x="5403850" y="4546600"/>
          <p14:tracePt t="77666" x="5410200" y="4546600"/>
          <p14:tracePt t="77674" x="5422900" y="4540250"/>
          <p14:tracePt t="77690" x="5429250" y="4533900"/>
          <p14:tracePt t="77722" x="5435600" y="4521200"/>
          <p14:tracePt t="77730" x="5441950" y="4521200"/>
          <p14:tracePt t="77738" x="5461000" y="4514850"/>
          <p14:tracePt t="77755" x="5518150" y="4489450"/>
          <p14:tracePt t="77772" x="5562600" y="4470400"/>
          <p14:tracePt t="77788" x="5588000" y="4470400"/>
          <p14:tracePt t="77805" x="5600700" y="4470400"/>
          <p14:tracePt t="77822" x="5619750" y="4470400"/>
          <p14:tracePt t="77838" x="5632450" y="4470400"/>
          <p14:tracePt t="77855" x="5638800" y="4470400"/>
          <p14:tracePt t="77872" x="5664200" y="4483100"/>
          <p14:tracePt t="77889" x="5670550" y="4495800"/>
          <p14:tracePt t="77905" x="5689600" y="4502150"/>
          <p14:tracePt t="77922" x="5708650" y="4521200"/>
          <p14:tracePt t="77962" x="5727700" y="4527550"/>
          <p14:tracePt t="77994" x="5734050" y="4533900"/>
          <p14:tracePt t="78010" x="5740400" y="4533900"/>
          <p14:tracePt t="78242" x="5746750" y="4533900"/>
          <p14:tracePt t="78458" x="5746750" y="4552950"/>
          <p14:tracePt t="78466" x="5746750" y="4572000"/>
          <p14:tracePt t="78474" x="5734050" y="4597400"/>
          <p14:tracePt t="78497" x="5727700" y="4635500"/>
          <p14:tracePt t="78498" x="5727700" y="4641850"/>
          <p14:tracePt t="78506" x="5727700" y="4648200"/>
          <p14:tracePt t="78634" x="5727700" y="4635500"/>
          <p14:tracePt t="78642" x="5727700" y="4622800"/>
          <p14:tracePt t="78655" x="5727700" y="4591050"/>
          <p14:tracePt t="78672" x="5746750" y="4572000"/>
          <p14:tracePt t="78688" x="5772150" y="4508500"/>
          <p14:tracePt t="78705" x="5791200" y="4483100"/>
          <p14:tracePt t="78722" x="5791200" y="4464050"/>
          <p14:tracePt t="78738" x="5803900" y="4451350"/>
          <p14:tracePt t="78866" x="5791200" y="4451350"/>
          <p14:tracePt t="78874" x="5784850" y="4470400"/>
          <p14:tracePt t="78890" x="5778500" y="4476750"/>
          <p14:tracePt t="78905" x="5778500" y="4483100"/>
          <p14:tracePt t="78922" x="5759450" y="4521200"/>
          <p14:tracePt t="78938" x="5753100" y="4559300"/>
          <p14:tracePt t="78955" x="5753100" y="4578350"/>
          <p14:tracePt t="78972" x="5753100" y="4603750"/>
          <p14:tracePt t="78989" x="5746750" y="4629150"/>
          <p14:tracePt t="79005" x="5746750" y="4635500"/>
          <p14:tracePt t="79022" x="5746750" y="4641850"/>
          <p14:tracePt t="79250" x="5734050" y="4635500"/>
          <p14:tracePt t="79282" x="5727700" y="4616450"/>
          <p14:tracePt t="79298" x="5721350" y="4610100"/>
          <p14:tracePt t="79322" x="5715000" y="4610100"/>
          <p14:tracePt t="79330" x="5702300" y="4603750"/>
          <p14:tracePt t="79339" x="5695950" y="4591050"/>
          <p14:tracePt t="79355" x="5689600" y="4591050"/>
          <p14:tracePt t="79386" x="5683250" y="4591050"/>
          <p14:tracePt t="79418" x="5664200" y="4597400"/>
          <p14:tracePt t="79474" x="5651500" y="4597400"/>
          <p14:tracePt t="79490" x="5645150" y="4597400"/>
          <p14:tracePt t="79498" x="5632450" y="4597400"/>
          <p14:tracePt t="79514" x="5619750" y="4603750"/>
          <p14:tracePt t="79522" x="5613400" y="4603750"/>
          <p14:tracePt t="79539" x="5607050" y="4603750"/>
          <p14:tracePt t="79770" x="5607050" y="4597400"/>
          <p14:tracePt t="79786" x="5613400" y="4584700"/>
          <p14:tracePt t="79810" x="5619750" y="4578350"/>
          <p14:tracePt t="79842" x="5626100" y="4578350"/>
          <p14:tracePt t="79858" x="5632450" y="4578350"/>
          <p14:tracePt t="79874" x="5645150" y="4572000"/>
          <p14:tracePt t="79898" x="5657850" y="4565650"/>
          <p14:tracePt t="79906" x="5676900" y="4546600"/>
          <p14:tracePt t="79922" x="5683250" y="4540250"/>
          <p14:tracePt t="79930" x="5689600" y="4533900"/>
          <p14:tracePt t="79939" x="5689600" y="4521200"/>
          <p14:tracePt t="79955" x="5708650" y="4508500"/>
          <p14:tracePt t="79972" x="5715000" y="4502150"/>
          <p14:tracePt t="79989" x="5721350" y="4495800"/>
          <p14:tracePt t="81875" x="5727700" y="4495800"/>
          <p14:tracePt t="81899" x="5746750" y="4495800"/>
          <p14:tracePt t="81915" x="5753100" y="4495800"/>
          <p14:tracePt t="81931" x="5765800" y="4495800"/>
          <p14:tracePt t="82051" x="5765800" y="4489450"/>
          <p14:tracePt t="82187" x="5765800" y="4476750"/>
          <p14:tracePt t="82307" x="5759450" y="4476750"/>
          <p14:tracePt t="82419" x="5753100" y="4483100"/>
          <p14:tracePt t="82443" x="5746750" y="4489450"/>
          <p14:tracePt t="82459" x="5727700" y="4495800"/>
          <p14:tracePt t="82475" x="5708650" y="4514850"/>
          <p14:tracePt t="82555" x="5702300" y="4514850"/>
          <p14:tracePt t="82571" x="5676900" y="4514850"/>
          <p14:tracePt t="82587" x="5670550" y="4514850"/>
          <p14:tracePt t="82603" x="5651500" y="4514850"/>
          <p14:tracePt t="82619" x="5645150" y="4502150"/>
          <p14:tracePt t="82627" x="5638800" y="4495800"/>
          <p14:tracePt t="82639" x="5638800" y="4489450"/>
          <p14:tracePt t="82656" x="5638800" y="4476750"/>
          <p14:tracePt t="82673" x="5638800" y="4470400"/>
          <p14:tracePt t="82883" x="5638800" y="4457700"/>
          <p14:tracePt t="82899" x="5645150" y="4457700"/>
          <p14:tracePt t="82907" x="5664200" y="4457700"/>
          <p14:tracePt t="82915" x="5683250" y="4464050"/>
          <p14:tracePt t="82939" x="5689600" y="4464050"/>
          <p14:tracePt t="82955" x="5702300" y="4464050"/>
          <p14:tracePt t="82971" x="5708650" y="4464050"/>
          <p14:tracePt t="82987" x="5721350" y="4464050"/>
          <p14:tracePt t="82995" x="5727700" y="4464050"/>
          <p14:tracePt t="83027" x="5740400" y="4464050"/>
          <p14:tracePt t="83211" x="5727700" y="4464050"/>
          <p14:tracePt t="83771" x="5715000" y="4464050"/>
          <p14:tracePt t="83779" x="5708650" y="4464050"/>
          <p14:tracePt t="83790" x="5702300" y="4464050"/>
          <p14:tracePt t="85284" x="5702300" y="4445000"/>
          <p14:tracePt t="85299" x="5715000" y="4425950"/>
          <p14:tracePt t="85315" x="5721350" y="4419600"/>
          <p14:tracePt t="85363" x="5721350" y="4413250"/>
          <p14:tracePt t="85828" x="5727700" y="4406900"/>
          <p14:tracePt t="85852" x="5746750" y="4406900"/>
          <p14:tracePt t="85868" x="5753100" y="4406900"/>
          <p14:tracePt t="85884" x="5759450" y="4400550"/>
          <p14:tracePt t="85892" x="5765800" y="4400550"/>
          <p14:tracePt t="85900" x="5791200" y="4387850"/>
          <p14:tracePt t="85908" x="5810250" y="4387850"/>
          <p14:tracePt t="85924" x="5848350" y="4381500"/>
          <p14:tracePt t="85940" x="5892800" y="4362450"/>
          <p14:tracePt t="85957" x="5899150" y="4362450"/>
          <p14:tracePt t="85974" x="5918200" y="4356100"/>
          <p14:tracePt t="86036" x="5924550" y="4356100"/>
          <p14:tracePt t="86060" x="5924550" y="4362450"/>
          <p14:tracePt t="86068" x="5918200" y="4368800"/>
          <p14:tracePt t="86188" x="5911850" y="4368800"/>
          <p14:tracePt t="86212" x="5899150" y="4368800"/>
          <p14:tracePt t="86388" x="5886450" y="4387850"/>
          <p14:tracePt t="86396" x="5867400" y="4432300"/>
          <p14:tracePt t="86407" x="5867400" y="4457700"/>
          <p14:tracePt t="86424" x="5835650" y="4565650"/>
          <p14:tracePt t="86440" x="5797550" y="4699000"/>
          <p14:tracePt t="86469" x="5689600" y="5060950"/>
          <p14:tracePt t="86476" x="5664200" y="5156200"/>
          <p14:tracePt t="86490" x="5626100" y="5264150"/>
          <p14:tracePt t="86507" x="5562600" y="5397500"/>
          <p14:tracePt t="86507" x="5556250" y="5441950"/>
          <p14:tracePt t="86524" x="5486400" y="5530850"/>
          <p14:tracePt t="86540" x="5467350" y="5568950"/>
          <p14:tracePt t="86557" x="5461000" y="5575300"/>
          <p14:tracePt t="86574" x="5448300" y="5588000"/>
          <p14:tracePt t="86590" x="5435600" y="5588000"/>
          <p14:tracePt t="86607" x="5403850" y="5568950"/>
          <p14:tracePt t="86624" x="5365750" y="5524500"/>
          <p14:tracePt t="86640" x="5314950" y="5473700"/>
          <p14:tracePt t="86657" x="5232400" y="5422900"/>
          <p14:tracePt t="86674" x="5162550" y="5378450"/>
          <p14:tracePt t="86690" x="5086350" y="5321300"/>
          <p14:tracePt t="86707" x="4997450" y="5226050"/>
          <p14:tracePt t="86724" x="4870450" y="5041900"/>
          <p14:tracePt t="86740" x="4806950" y="4940300"/>
          <p14:tracePt t="86757" x="4775200" y="4883150"/>
          <p14:tracePt t="86774" x="4768850" y="4826000"/>
          <p14:tracePt t="86790" x="4749800" y="4781550"/>
          <p14:tracePt t="86807" x="4737100" y="4756150"/>
          <p14:tracePt t="86824" x="4730750" y="4737100"/>
          <p14:tracePt t="86852" x="4724400" y="4730750"/>
          <p14:tracePt t="86868" x="4705350" y="4730750"/>
          <p14:tracePt t="86876" x="4692650" y="4730750"/>
          <p14:tracePt t="86890" x="4654550" y="4730750"/>
          <p14:tracePt t="86907" x="4584700" y="4730750"/>
          <p14:tracePt t="86908" x="4546600" y="4737100"/>
          <p14:tracePt t="86924" x="4451350" y="4756150"/>
          <p14:tracePt t="86940" x="4356100" y="4756150"/>
          <p14:tracePt t="86957" x="4235450" y="4756150"/>
          <p14:tracePt t="86974" x="4127500" y="4756150"/>
          <p14:tracePt t="86991" x="4038600" y="4749800"/>
          <p14:tracePt t="87007" x="3956050" y="4730750"/>
          <p14:tracePt t="87024" x="3905250" y="4692650"/>
          <p14:tracePt t="87040" x="3873500" y="4667250"/>
          <p14:tracePt t="87057" x="3873500" y="4660900"/>
          <p14:tracePt t="87074" x="3873500" y="4648200"/>
          <p14:tracePt t="87091" x="3873500" y="4629150"/>
          <p14:tracePt t="87107" x="3873500" y="4622800"/>
          <p14:tracePt t="87124" x="3975100" y="4578350"/>
          <p14:tracePt t="87140" x="4121150" y="4559300"/>
          <p14:tracePt t="87157" x="4318000" y="4514850"/>
          <p14:tracePt t="87174" x="4578350" y="4489450"/>
          <p14:tracePt t="87190" x="4806950" y="4464050"/>
          <p14:tracePt t="87207" x="5041900" y="4419600"/>
          <p14:tracePt t="87224" x="5232400" y="4406900"/>
          <p14:tracePt t="87240" x="5416550" y="4368800"/>
          <p14:tracePt t="87257" x="5575300" y="4356100"/>
          <p14:tracePt t="87274" x="5715000" y="4343400"/>
          <p14:tracePt t="87290" x="5797550" y="4343400"/>
          <p14:tracePt t="87307" x="5867400" y="4343400"/>
          <p14:tracePt t="87308" x="5873750" y="4343400"/>
          <p14:tracePt t="87324" x="5918200" y="4343400"/>
          <p14:tracePt t="87340" x="5924550" y="4343400"/>
          <p14:tracePt t="87357" x="5930900" y="4343400"/>
          <p14:tracePt t="87374" x="5956300" y="4343400"/>
          <p14:tracePt t="87390" x="5975350" y="4362450"/>
          <p14:tracePt t="87407" x="5981700" y="4368800"/>
          <p14:tracePt t="87424" x="6007100" y="4387850"/>
          <p14:tracePt t="87440" x="6032500" y="4406900"/>
          <p14:tracePt t="87457" x="6051550" y="4425950"/>
          <p14:tracePt t="87474" x="6089650" y="4464050"/>
          <p14:tracePt t="87491" x="6127750" y="4502150"/>
          <p14:tracePt t="87507" x="6178550" y="4533900"/>
          <p14:tracePt t="87508" x="6184900" y="4540250"/>
          <p14:tracePt t="87524" x="6223000" y="4552950"/>
          <p14:tracePt t="87540" x="6242050" y="4552950"/>
          <p14:tracePt t="87557" x="6261100" y="4552950"/>
          <p14:tracePt t="87574" x="6267450" y="4552950"/>
          <p14:tracePt t="87591" x="6292850" y="4546600"/>
          <p14:tracePt t="87607" x="6299200" y="4533900"/>
          <p14:tracePt t="87624" x="6305550" y="4502150"/>
          <p14:tracePt t="87641" x="6318250" y="4464050"/>
          <p14:tracePt t="87657" x="6330950" y="4432300"/>
          <p14:tracePt t="87674" x="6330950" y="4406900"/>
          <p14:tracePt t="87690" x="6330950" y="4375150"/>
          <p14:tracePt t="87707" x="6330950" y="4330700"/>
          <p14:tracePt t="87724" x="6324600" y="4267200"/>
          <p14:tracePt t="87740" x="6286500" y="4235450"/>
          <p14:tracePt t="87757" x="6254750" y="4216400"/>
          <p14:tracePt t="87774" x="6229350" y="4197350"/>
          <p14:tracePt t="87791" x="6191250" y="4191000"/>
          <p14:tracePt t="87807" x="6159500" y="4178300"/>
          <p14:tracePt t="87824" x="6127750" y="4171950"/>
          <p14:tracePt t="87841" x="6089650" y="4152900"/>
          <p14:tracePt t="87857" x="6064250" y="4146550"/>
          <p14:tracePt t="87874" x="6032500" y="4140200"/>
          <p14:tracePt t="87891" x="6000750" y="4140200"/>
          <p14:tracePt t="87907" x="5956300" y="4140200"/>
          <p14:tracePt t="87924" x="5911850" y="4140200"/>
          <p14:tracePt t="87941" x="5867400" y="4140200"/>
          <p14:tracePt t="87957" x="5822950" y="4140200"/>
          <p14:tracePt t="87974" x="5778500" y="4140200"/>
          <p14:tracePt t="87991" x="5695950" y="4140200"/>
          <p14:tracePt t="88007" x="5632450" y="4140200"/>
          <p14:tracePt t="88024" x="5549900" y="4152900"/>
          <p14:tracePt t="88041" x="5480050" y="4171950"/>
          <p14:tracePt t="88057" x="5416550" y="4203700"/>
          <p14:tracePt t="88074" x="5359400" y="4210050"/>
          <p14:tracePt t="88091" x="5289550" y="4222750"/>
          <p14:tracePt t="88107" x="5245100" y="4229100"/>
          <p14:tracePt t="88108" x="5213350" y="4229100"/>
          <p14:tracePt t="88124" x="5156200" y="4260850"/>
          <p14:tracePt t="88141" x="5124450" y="4267200"/>
          <p14:tracePt t="88157" x="5092700" y="4286250"/>
          <p14:tracePt t="88174" x="5073650" y="4298950"/>
          <p14:tracePt t="88191" x="5067300" y="4305300"/>
          <p14:tracePt t="88207" x="5054600" y="4324350"/>
          <p14:tracePt t="88224" x="5035550" y="4349750"/>
          <p14:tracePt t="88241" x="5029200" y="4368800"/>
          <p14:tracePt t="88257" x="5029200" y="4413250"/>
          <p14:tracePt t="88274" x="5029200" y="4483100"/>
          <p14:tracePt t="88291" x="5029200" y="4572000"/>
          <p14:tracePt t="88307" x="5029200" y="4648200"/>
          <p14:tracePt t="88324" x="5054600" y="4724400"/>
          <p14:tracePt t="88341" x="5067300" y="4768850"/>
          <p14:tracePt t="88357" x="5086350" y="4768850"/>
          <p14:tracePt t="88374" x="5118100" y="4775200"/>
          <p14:tracePt t="88391" x="5149850" y="4775200"/>
          <p14:tracePt t="88407" x="5162550" y="4775200"/>
          <p14:tracePt t="88424" x="5194300" y="4775200"/>
          <p14:tracePt t="88441" x="5226050" y="4775200"/>
          <p14:tracePt t="88457" x="5270500" y="4775200"/>
          <p14:tracePt t="88474" x="5327650" y="4775200"/>
          <p14:tracePt t="88491" x="5435600" y="4775200"/>
          <p14:tracePt t="88507" x="5549900" y="4749800"/>
          <p14:tracePt t="88508" x="5607050" y="4724400"/>
          <p14:tracePt t="88524" x="5721350" y="4692650"/>
          <p14:tracePt t="88541" x="5822950" y="4660900"/>
          <p14:tracePt t="88558" x="5892800" y="4635500"/>
          <p14:tracePt t="88574" x="5988050" y="4603750"/>
          <p14:tracePt t="88591" x="6038850" y="4578350"/>
          <p14:tracePt t="88607" x="6121400" y="4533900"/>
          <p14:tracePt t="88624" x="6165850" y="4514850"/>
          <p14:tracePt t="88641" x="6216650" y="4483100"/>
          <p14:tracePt t="88657" x="6254750" y="4457700"/>
          <p14:tracePt t="88674" x="6286500" y="4432300"/>
          <p14:tracePt t="88691" x="6305550" y="4413250"/>
          <p14:tracePt t="88707" x="6305550" y="4406900"/>
          <p14:tracePt t="88724" x="6305550" y="4368800"/>
          <p14:tracePt t="88741" x="6305550" y="4362450"/>
          <p14:tracePt t="88757" x="6305550" y="4349750"/>
          <p14:tracePt t="88774" x="6286500" y="4305300"/>
          <p14:tracePt t="88791" x="6248400" y="4279900"/>
          <p14:tracePt t="88807" x="6191250" y="4260850"/>
          <p14:tracePt t="88824" x="6089650" y="4210050"/>
          <p14:tracePt t="88841" x="6007100" y="4203700"/>
          <p14:tracePt t="88857" x="5911850" y="4184650"/>
          <p14:tracePt t="88874" x="5880100" y="4178300"/>
          <p14:tracePt t="88891" x="5873750" y="4178300"/>
          <p14:tracePt t="88907" x="5867400" y="4178300"/>
          <p14:tracePt t="89252" x="5861050" y="4165600"/>
          <p14:tracePt t="89260" x="5867400" y="4159250"/>
          <p14:tracePt t="89276" x="5886450" y="4152900"/>
          <p14:tracePt t="89284" x="5892800" y="4133850"/>
          <p14:tracePt t="89308" x="5911850" y="4133850"/>
          <p14:tracePt t="89332" x="5918200" y="4127500"/>
          <p14:tracePt t="89357" x="5924550" y="4121150"/>
          <p14:tracePt t="89388" x="5937250" y="4108450"/>
          <p14:tracePt t="89500" x="5924550" y="4108450"/>
          <p14:tracePt t="89508" x="5886450" y="4108450"/>
          <p14:tracePt t="89524" x="5810250" y="4133850"/>
          <p14:tracePt t="89541" x="5759450" y="4146550"/>
          <p14:tracePt t="89558" x="5632450" y="4159250"/>
          <p14:tracePt t="89574" x="5505450" y="4165600"/>
          <p14:tracePt t="89591" x="5410200" y="4191000"/>
          <p14:tracePt t="89608" x="5327650" y="4197350"/>
          <p14:tracePt t="89624" x="5270500" y="4210050"/>
          <p14:tracePt t="89641" x="5226050" y="4210050"/>
          <p14:tracePt t="89658" x="5168900" y="4235450"/>
          <p14:tracePt t="89674" x="5137150" y="4248150"/>
          <p14:tracePt t="89691" x="5105400" y="4260850"/>
          <p14:tracePt t="89708" x="5054600" y="4311650"/>
          <p14:tracePt t="89708" x="5048250" y="4318000"/>
          <p14:tracePt t="89724" x="5035550" y="4337050"/>
          <p14:tracePt t="89741" x="5035550" y="4368800"/>
          <p14:tracePt t="89758" x="5035550" y="4394200"/>
          <p14:tracePt t="89774" x="5035550" y="4413250"/>
          <p14:tracePt t="89791" x="5035550" y="4438650"/>
          <p14:tracePt t="89808" x="5035550" y="4451350"/>
          <p14:tracePt t="89824" x="5035550" y="4483100"/>
          <p14:tracePt t="89841" x="5041900" y="4527550"/>
          <p14:tracePt t="89858" x="5080000" y="4565650"/>
          <p14:tracePt t="89874" x="5124450" y="4603750"/>
          <p14:tracePt t="89891" x="5175250" y="4635500"/>
          <p14:tracePt t="89908" x="5251450" y="4641850"/>
          <p14:tracePt t="89924" x="5410200" y="4641850"/>
          <p14:tracePt t="89941" x="5537200" y="4641850"/>
          <p14:tracePt t="89958" x="5695950" y="4641850"/>
          <p14:tracePt t="89974" x="5753100" y="4641850"/>
          <p14:tracePt t="89991" x="5765800" y="4641850"/>
          <p14:tracePt t="90008" x="5791200" y="4641850"/>
          <p14:tracePt t="90024" x="5797550" y="4635500"/>
          <p14:tracePt t="90041" x="5810250" y="4610100"/>
          <p14:tracePt t="90058" x="5816600" y="4584700"/>
          <p14:tracePt t="90074" x="5835650" y="4552950"/>
          <p14:tracePt t="90091" x="5842000" y="4508500"/>
          <p14:tracePt t="90108" x="5842000" y="4476750"/>
          <p14:tracePt t="90109" x="5842000" y="4457700"/>
          <p14:tracePt t="90125" x="5842000" y="4425950"/>
          <p14:tracePt t="90141" x="5842000" y="4406900"/>
          <p14:tracePt t="90158" x="5842000" y="4394200"/>
          <p14:tracePt t="90174" x="5842000" y="4387850"/>
          <p14:tracePt t="90197" x="5835650" y="4387850"/>
          <p14:tracePt t="90208" x="5822950" y="4387850"/>
          <p14:tracePt t="90224" x="5791200" y="4387850"/>
          <p14:tracePt t="90241" x="5746750" y="4387850"/>
          <p14:tracePt t="90258" x="5695950" y="4387850"/>
          <p14:tracePt t="90275" x="5613400" y="4413250"/>
          <p14:tracePt t="90291" x="5537200" y="4451350"/>
          <p14:tracePt t="90308" x="5441950" y="4508500"/>
          <p14:tracePt t="90324" x="5359400" y="4552950"/>
          <p14:tracePt t="90341" x="5314950" y="4584700"/>
          <p14:tracePt t="90358" x="5302250" y="4597400"/>
          <p14:tracePt t="90374" x="5302250" y="4603750"/>
          <p14:tracePt t="90391" x="5302250" y="4616450"/>
          <p14:tracePt t="90408" x="5302250" y="4660900"/>
          <p14:tracePt t="90424" x="5334000" y="4711700"/>
          <p14:tracePt t="90441" x="5403850" y="4737100"/>
          <p14:tracePt t="90458" x="5511800" y="4762500"/>
          <p14:tracePt t="90474" x="5600700" y="4762500"/>
          <p14:tracePt t="90491" x="5670550" y="4749800"/>
          <p14:tracePt t="90508" x="5715000" y="4724400"/>
          <p14:tracePt t="90525" x="5727700" y="4705350"/>
          <p14:tracePt t="90541" x="5727700" y="4686300"/>
          <p14:tracePt t="90558" x="5727700" y="4654550"/>
          <p14:tracePt t="90575" x="5727700" y="4641850"/>
          <p14:tracePt t="90591" x="5727700" y="4610100"/>
          <p14:tracePt t="90608" x="5721350" y="4584700"/>
          <p14:tracePt t="90625" x="5683250" y="4559300"/>
          <p14:tracePt t="90641" x="5657850" y="4552950"/>
          <p14:tracePt t="90658" x="5607050" y="4533900"/>
          <p14:tracePt t="90675" x="5600700" y="4527550"/>
          <p14:tracePt t="90691" x="5588000" y="4514850"/>
          <p14:tracePt t="90861" x="5581650" y="4521200"/>
          <p14:tracePt t="90917" x="5575300" y="4527550"/>
          <p14:tracePt t="90933" x="5562600" y="4540250"/>
          <p14:tracePt t="90949" x="5556250" y="4552950"/>
          <p14:tracePt t="90965" x="5549900" y="4559300"/>
          <p14:tracePt t="90981" x="5543550" y="4565650"/>
          <p14:tracePt t="91013" x="5543550" y="4578350"/>
          <p14:tracePt t="91045" x="5543550" y="4591050"/>
          <p14:tracePt t="91069" x="5549900" y="4597400"/>
          <p14:tracePt t="91077" x="5581650" y="4597400"/>
          <p14:tracePt t="91091" x="5607050" y="4597400"/>
          <p14:tracePt t="91108" x="5683250" y="4597400"/>
          <p14:tracePt t="91125" x="5784850" y="4565650"/>
          <p14:tracePt t="91141" x="5867400" y="4533900"/>
          <p14:tracePt t="91158" x="5911850" y="4514850"/>
          <p14:tracePt t="91175" x="5937250" y="4495800"/>
          <p14:tracePt t="91191" x="5956300" y="4489450"/>
          <p14:tracePt t="91208" x="5994400" y="4470400"/>
          <p14:tracePt t="91225" x="6051550" y="4445000"/>
          <p14:tracePt t="91241" x="6096000" y="4432300"/>
          <p14:tracePt t="91258" x="6159500" y="4406900"/>
          <p14:tracePt t="91275" x="6216650" y="4387850"/>
          <p14:tracePt t="91291" x="6267450" y="4387850"/>
          <p14:tracePt t="91308" x="6305550" y="4375150"/>
          <p14:tracePt t="91309" x="6311900" y="4375150"/>
          <p14:tracePt t="91325" x="6324600" y="4375150"/>
          <p14:tracePt t="91349" x="6330950" y="4375150"/>
          <p14:tracePt t="91397" x="6350000" y="4387850"/>
          <p14:tracePt t="91405" x="6350000" y="4413250"/>
          <p14:tracePt t="91413" x="6350000" y="4445000"/>
          <p14:tracePt t="91425" x="6350000" y="4495800"/>
          <p14:tracePt t="91441" x="6350000" y="4603750"/>
          <p14:tracePt t="91458" x="6350000" y="4743450"/>
          <p14:tracePt t="91475" x="6350000" y="4921250"/>
          <p14:tracePt t="91491" x="6350000" y="5041900"/>
          <p14:tracePt t="91508" x="6375400" y="5156200"/>
          <p14:tracePt t="91525" x="6394450" y="5302250"/>
          <p14:tracePt t="91541" x="6394450" y="5384800"/>
          <p14:tracePt t="91558" x="6407150" y="5435600"/>
          <p14:tracePt t="91575" x="6407150" y="5492750"/>
          <p14:tracePt t="91591" x="6407150" y="5537200"/>
          <p14:tracePt t="91608" x="6407150" y="5588000"/>
          <p14:tracePt t="91625" x="6407150" y="5657850"/>
          <p14:tracePt t="91641" x="6407150" y="5702300"/>
          <p14:tracePt t="91658" x="6407150" y="5727700"/>
          <p14:tracePt t="91675" x="6407150" y="5746750"/>
          <p14:tracePt t="91691" x="6407150" y="5765800"/>
          <p14:tracePt t="91708" x="6407150" y="5791200"/>
          <p14:tracePt t="91709" x="6407150" y="5803900"/>
          <p14:tracePt t="91725" x="6381750" y="5854700"/>
          <p14:tracePt t="91742" x="6369050" y="5886450"/>
          <p14:tracePt t="91758" x="6350000" y="5918200"/>
          <p14:tracePt t="91775" x="6343650" y="5924550"/>
          <p14:tracePt t="91791" x="6337300" y="5937250"/>
          <p14:tracePt t="91821" x="6330950" y="5930900"/>
          <p14:tracePt t="91829" x="6318250" y="5918200"/>
          <p14:tracePt t="91842" x="6299200" y="5899150"/>
          <p14:tracePt t="91858" x="6286500" y="5861050"/>
          <p14:tracePt t="91875" x="6280150" y="5829300"/>
          <p14:tracePt t="91891" x="6280150" y="5791200"/>
          <p14:tracePt t="91908" x="6261100" y="5765800"/>
          <p14:tracePt t="91925" x="6261100" y="5753100"/>
          <p14:tracePt t="91941" x="6261100" y="5746750"/>
          <p14:tracePt t="91997" x="6254750" y="5740400"/>
          <p14:tracePt t="92045" x="6242050" y="5740400"/>
          <p14:tracePt t="92197" x="6235700" y="5746750"/>
          <p14:tracePt t="92365" x="6235700" y="5740400"/>
          <p14:tracePt t="92373" x="6235700" y="5727700"/>
          <p14:tracePt t="92381" x="6235700" y="5715000"/>
          <p14:tracePt t="92392" x="6235700" y="5708650"/>
          <p14:tracePt t="92408" x="6235700" y="5689600"/>
          <p14:tracePt t="92425" x="6235700" y="5670550"/>
          <p14:tracePt t="92442" x="6235700" y="5645150"/>
          <p14:tracePt t="92458" x="6223000" y="5626100"/>
          <p14:tracePt t="92475" x="6216650" y="5613400"/>
          <p14:tracePt t="92492" x="6216650" y="5607050"/>
          <p14:tracePt t="92508" x="6203950" y="5600700"/>
          <p14:tracePt t="92525" x="6165850" y="5600700"/>
          <p14:tracePt t="92542" x="6153150" y="5600700"/>
          <p14:tracePt t="92558" x="6134100" y="5600700"/>
          <p14:tracePt t="92575" x="6115050" y="5600700"/>
          <p14:tracePt t="92592" x="6089650" y="5613400"/>
          <p14:tracePt t="92608" x="6057900" y="5613400"/>
          <p14:tracePt t="92625" x="6032500" y="5619750"/>
          <p14:tracePt t="92642" x="6026150" y="5619750"/>
          <p14:tracePt t="92658" x="6007100" y="5613400"/>
          <p14:tracePt t="92675" x="5988050" y="5594350"/>
          <p14:tracePt t="92692" x="5975350" y="5588000"/>
          <p14:tracePt t="92708" x="5969000" y="5549900"/>
          <p14:tracePt t="92725" x="5962650" y="5524500"/>
          <p14:tracePt t="92742" x="5962650" y="5511800"/>
          <p14:tracePt t="92758" x="5962650" y="5505450"/>
          <p14:tracePt t="92775" x="5962650" y="5486400"/>
          <p14:tracePt t="92792" x="5962650" y="5473700"/>
          <p14:tracePt t="92813" x="5962650" y="5467350"/>
          <p14:tracePt t="92837" x="5962650" y="5454650"/>
          <p14:tracePt t="92893" x="5962650" y="5448300"/>
          <p14:tracePt t="92901" x="5962650" y="5435600"/>
          <p14:tracePt t="92949" x="5962650" y="5429250"/>
          <p14:tracePt t="93437" x="5962650" y="5441950"/>
          <p14:tracePt t="93469" x="5962650" y="5448300"/>
          <p14:tracePt t="93477" x="5962650" y="5454650"/>
          <p14:tracePt t="93485" x="5962650" y="5467350"/>
          <p14:tracePt t="93509" x="5962650" y="5480050"/>
          <p14:tracePt t="93525" x="5962650" y="5492750"/>
          <p14:tracePt t="93542" x="5962650" y="5524500"/>
          <p14:tracePt t="93559" x="5962650" y="5549900"/>
          <p14:tracePt t="93575" x="5962650" y="5562600"/>
          <p14:tracePt t="93592" x="5981700" y="5588000"/>
          <p14:tracePt t="93609" x="5988050" y="5607050"/>
          <p14:tracePt t="93625" x="5994400" y="5619750"/>
          <p14:tracePt t="93645" x="6013450" y="5619750"/>
          <p14:tracePt t="93677" x="6019800" y="5619750"/>
          <p14:tracePt t="93701" x="6026150" y="5619750"/>
          <p14:tracePt t="93717" x="6032500" y="5613400"/>
          <p14:tracePt t="93750" x="6038850" y="5607050"/>
          <p14:tracePt t="93766" x="6057900" y="5594350"/>
          <p14:tracePt t="93894" x="6057900" y="5588000"/>
          <p14:tracePt t="93909" x="6057900" y="5568950"/>
          <p14:tracePt t="94166" x="6064250" y="5543550"/>
          <p14:tracePt t="94174" x="6076950" y="5511800"/>
          <p14:tracePt t="94190" x="6076950" y="5505450"/>
          <p14:tracePt t="94197" x="6083300" y="5480050"/>
          <p14:tracePt t="94209" x="6083300" y="5473700"/>
          <p14:tracePt t="94225" x="6102350" y="5454650"/>
          <p14:tracePt t="94242" x="6108700" y="5429250"/>
          <p14:tracePt t="94259" x="6121400" y="5416550"/>
          <p14:tracePt t="94542" x="6121400" y="5410200"/>
          <p14:tracePt t="94886" x="6127750" y="5403850"/>
          <p14:tracePt t="94902" x="6127750" y="5397500"/>
          <p14:tracePt t="94910" x="6134100" y="5391150"/>
          <p14:tracePt t="94918" x="6140450" y="5384800"/>
          <p14:tracePt t="94926" x="6146800" y="5384800"/>
          <p14:tracePt t="94942" x="6172200" y="5372100"/>
          <p14:tracePt t="94959" x="6191250" y="5372100"/>
          <p14:tracePt t="94976" x="6261100" y="5372100"/>
          <p14:tracePt t="95030" x="6267450" y="5378450"/>
          <p14:tracePt t="95070" x="6267450" y="5384800"/>
          <p14:tracePt t="95094" x="6267450" y="5391150"/>
          <p14:tracePt t="95118" x="6273800" y="5403850"/>
          <p14:tracePt t="95126" x="6273800" y="5416550"/>
          <p14:tracePt t="95142" x="6286500" y="5422900"/>
          <p14:tracePt t="99047" x="6286500" y="5378450"/>
          <p14:tracePt t="99055" x="6248400" y="5251450"/>
          <p14:tracePt t="99063" x="6223000" y="5111750"/>
          <p14:tracePt t="99076" x="6102350" y="4889500"/>
          <p14:tracePt t="99093" x="5810250" y="4432300"/>
          <p14:tracePt t="99110" x="5588000" y="3943350"/>
          <p14:tracePt t="99111" x="5530850" y="3778250"/>
          <p14:tracePt t="99127" x="5530850" y="3740150"/>
          <p14:tracePt t="99343" x="5524500" y="3733800"/>
          <p14:tracePt t="99351" x="5518150" y="3733800"/>
          <p14:tracePt t="99375" x="5499100" y="3746500"/>
          <p14:tracePt t="99383" x="5473700" y="3752850"/>
          <p14:tracePt t="99393" x="5429250" y="3784600"/>
          <p14:tracePt t="99410" x="5403850" y="3803650"/>
          <p14:tracePt t="99427" x="5384800" y="3829050"/>
          <p14:tracePt t="99443" x="5372100" y="3841750"/>
          <p14:tracePt t="99460" x="5353050" y="3886200"/>
          <p14:tracePt t="99477" x="5302250" y="3968750"/>
          <p14:tracePt t="99493" x="5175250" y="4102100"/>
          <p14:tracePt t="99510" x="4997450" y="4248150"/>
          <p14:tracePt t="99527" x="4629150" y="4476750"/>
          <p14:tracePt t="99543" x="4406900" y="4559300"/>
          <p14:tracePt t="99560" x="4292600" y="4603750"/>
          <p14:tracePt t="99577" x="4267200" y="4603750"/>
          <p14:tracePt t="99593" x="4254500" y="4603750"/>
          <p14:tracePt t="99623" x="4248150" y="4603750"/>
          <p14:tracePt t="99631" x="4222750" y="4578350"/>
          <p14:tracePt t="99643" x="4184650" y="4565650"/>
          <p14:tracePt t="99660" x="4114800" y="4540250"/>
          <p14:tracePt t="99677" x="4044950" y="4508500"/>
          <p14:tracePt t="99693" x="3987800" y="4489450"/>
          <p14:tracePt t="99710" x="3962400" y="4464050"/>
          <p14:tracePt t="99711" x="3956050" y="4457700"/>
          <p14:tracePt t="99727" x="3943350" y="4432300"/>
          <p14:tracePt t="99743" x="3930650" y="4413250"/>
          <p14:tracePt t="99760" x="3930650" y="4387850"/>
          <p14:tracePt t="99777" x="3917950" y="4375150"/>
          <p14:tracePt t="99793" x="3917950" y="4362450"/>
          <p14:tracePt t="99810" x="3911600" y="4337050"/>
          <p14:tracePt t="99871" x="3905250" y="4330700"/>
          <p14:tracePt t="99887" x="3905250" y="4324350"/>
          <p14:tracePt t="99911" x="3905250" y="4311650"/>
          <p14:tracePt t="100071" x="3892550" y="4311650"/>
          <p14:tracePt t="100087" x="3867150" y="4311650"/>
          <p14:tracePt t="100095" x="3860800" y="4311650"/>
          <p14:tracePt t="100110" x="3829050" y="4311650"/>
          <p14:tracePt t="100127" x="3733800" y="4311650"/>
          <p14:tracePt t="100143" x="3670300" y="4311650"/>
          <p14:tracePt t="100160" x="3606800" y="4292600"/>
          <p14:tracePt t="100177" x="3562350" y="4279900"/>
          <p14:tracePt t="100193" x="3536950" y="4260850"/>
          <p14:tracePt t="100210" x="3530600" y="4254500"/>
          <p14:tracePt t="100287" x="3524250" y="4248150"/>
          <p14:tracePt t="100295" x="3505200" y="4248150"/>
          <p14:tracePt t="100310" x="3498850" y="4254500"/>
          <p14:tracePt t="100327" x="3479800" y="4318000"/>
          <p14:tracePt t="100343" x="3454400" y="4356100"/>
          <p14:tracePt t="100360" x="3448050" y="4375150"/>
          <p14:tracePt t="100377" x="3435350" y="4394200"/>
          <p14:tracePt t="100393" x="3429000" y="4400550"/>
          <p14:tracePt t="100807" x="3441700" y="4400550"/>
          <p14:tracePt t="100815" x="3448050" y="4400550"/>
          <p14:tracePt t="100827" x="3454400" y="4400550"/>
          <p14:tracePt t="100844" x="3498850" y="4400550"/>
          <p14:tracePt t="100860" x="3549650" y="4400550"/>
          <p14:tracePt t="100883" x="3644900" y="4400550"/>
          <p14:tracePt t="100894" x="3683000" y="4400550"/>
          <p14:tracePt t="100910" x="3740150" y="4400550"/>
          <p14:tracePt t="100911" x="3771900" y="4400550"/>
          <p14:tracePt t="100927" x="3816350" y="4400550"/>
          <p14:tracePt t="100944" x="3867150" y="4400550"/>
          <p14:tracePt t="100960" x="3924300" y="4400550"/>
          <p14:tracePt t="100977" x="3994150" y="4400550"/>
          <p14:tracePt t="100994" x="4057650" y="4400550"/>
          <p14:tracePt t="101010" x="4133850" y="4400550"/>
          <p14:tracePt t="101027" x="4191000" y="4400550"/>
          <p14:tracePt t="101044" x="4235450" y="4400550"/>
          <p14:tracePt t="101060" x="4254500" y="4400550"/>
          <p14:tracePt t="101207" x="4260850" y="4400550"/>
          <p14:tracePt t="101295" x="4254500" y="4400550"/>
          <p14:tracePt t="101335" x="4241800" y="4406900"/>
          <p14:tracePt t="101343" x="4235450" y="4413250"/>
          <p14:tracePt t="101431" x="4229100" y="4419600"/>
          <p14:tracePt t="101463" x="4222750" y="4425950"/>
          <p14:tracePt t="101487" x="4216400" y="4438650"/>
          <p14:tracePt t="101503" x="4210050" y="4445000"/>
          <p14:tracePt t="101527" x="4197350" y="4451350"/>
          <p14:tracePt t="101551" x="4191000" y="4457700"/>
          <p14:tracePt t="101583" x="4184650" y="4464050"/>
          <p14:tracePt t="101591" x="4178300" y="4464050"/>
          <p14:tracePt t="101599" x="4171950" y="4464050"/>
          <p14:tracePt t="101610" x="4165600" y="4470400"/>
          <p14:tracePt t="101627" x="4146550" y="4489450"/>
          <p14:tracePt t="101644" x="4133850" y="4502150"/>
          <p14:tracePt t="101660" x="4089400" y="4546600"/>
          <p14:tracePt t="101677" x="4070350" y="4565650"/>
          <p14:tracePt t="101694" x="4057650" y="4584700"/>
          <p14:tracePt t="101710" x="4051300" y="4603750"/>
          <p14:tracePt t="101727" x="4032250" y="4629150"/>
          <p14:tracePt t="101807" x="4051300" y="4597400"/>
          <p14:tracePt t="101815" x="4064000" y="4584700"/>
          <p14:tracePt t="101827" x="4108450" y="4540250"/>
          <p14:tracePt t="101844" x="4121150" y="4514850"/>
          <p14:tracePt t="101861" x="4140200" y="4495800"/>
          <p14:tracePt t="101877" x="4146550" y="4483100"/>
          <p14:tracePt t="102031" x="4133850" y="4483100"/>
          <p14:tracePt t="102047" x="4108450" y="4483100"/>
          <p14:tracePt t="102055" x="4102100" y="4495800"/>
          <p14:tracePt t="102071" x="4095750" y="4502150"/>
          <p14:tracePt t="102079" x="4083050" y="4508500"/>
          <p14:tracePt t="102094" x="4064000" y="4527550"/>
          <p14:tracePt t="102111" x="4044950" y="4533900"/>
          <p14:tracePt t="102127" x="4038600" y="4540250"/>
          <p14:tracePt t="102144" x="4019550" y="4559300"/>
          <p14:tracePt t="102215" x="4013200" y="4565650"/>
          <p14:tracePt t="102239" x="4006850" y="4565650"/>
          <p14:tracePt t="102255" x="4000500" y="4572000"/>
          <p14:tracePt t="102263" x="3987800" y="4572000"/>
          <p14:tracePt t="102624" x="3981450" y="4584700"/>
          <p14:tracePt t="102639" x="3975100" y="4591050"/>
          <p14:tracePt t="102647" x="3968750" y="4597400"/>
          <p14:tracePt t="102664" x="3962400" y="4603750"/>
          <p14:tracePt t="102677" x="3956050" y="4603750"/>
          <p14:tracePt t="102694" x="3943350" y="4610100"/>
          <p14:tracePt t="102711" x="3930650" y="4610100"/>
          <p14:tracePt t="102743" x="3911600" y="4622800"/>
          <p14:tracePt t="103008" x="3905250" y="4622800"/>
          <p14:tracePt t="103015" x="3898900" y="4616450"/>
          <p14:tracePt t="103028" x="3886200" y="4616450"/>
          <p14:tracePt t="103044" x="3854450" y="4597400"/>
          <p14:tracePt t="110897" x="3867150" y="4591050"/>
          <p14:tracePt t="110905" x="3905250" y="4591050"/>
          <p14:tracePt t="111122" x="3924300" y="4603750"/>
          <p14:tracePt t="111186" x="3911600" y="4603750"/>
          <p14:tracePt t="111194" x="3898900" y="4603750"/>
          <p14:tracePt t="111201" x="3867150" y="4603750"/>
          <p14:tracePt t="111213" x="3860800" y="4603750"/>
          <p14:tracePt t="111586" x="3854450" y="4603750"/>
          <p14:tracePt t="111682" x="3873500" y="4591050"/>
          <p14:tracePt t="111690" x="3879850" y="4584700"/>
          <p14:tracePt t="111706" x="3892550" y="4578350"/>
          <p14:tracePt t="111714" x="3911600" y="4559300"/>
          <p14:tracePt t="111729" x="3937000" y="4533900"/>
          <p14:tracePt t="111746" x="3962400" y="4508500"/>
          <p14:tracePt t="111763" x="3981450" y="4502150"/>
          <p14:tracePt t="111779" x="4000500" y="4489450"/>
          <p14:tracePt t="111796" x="4038600" y="4464050"/>
          <p14:tracePt t="111813" x="4057650" y="4451350"/>
          <p14:tracePt t="111829" x="4076700" y="4432300"/>
          <p14:tracePt t="111846" x="4114800" y="4425950"/>
          <p14:tracePt t="111863" x="4146550" y="4425950"/>
          <p14:tracePt t="111880" x="4152900" y="4425950"/>
          <p14:tracePt t="111896" x="4171950" y="4425950"/>
          <p14:tracePt t="111913" x="4184650" y="4425950"/>
          <p14:tracePt t="111930" x="4191000" y="4425950"/>
          <p14:tracePt t="111946" x="4197350" y="4425950"/>
          <p14:tracePt t="111963" x="4210050" y="4419600"/>
          <p14:tracePt t="112050" x="4203700" y="4419600"/>
          <p14:tracePt t="112058" x="4197350" y="4419600"/>
          <p14:tracePt t="112066" x="4191000" y="4419600"/>
          <p14:tracePt t="112079" x="4171950" y="4425950"/>
          <p14:tracePt t="112096" x="4159250" y="4445000"/>
          <p14:tracePt t="112113" x="4159250" y="4508500"/>
          <p14:tracePt t="112129" x="4152900" y="4565650"/>
          <p14:tracePt t="112146" x="4152900" y="4572000"/>
          <p14:tracePt t="112163" x="4152900" y="4597400"/>
          <p14:tracePt t="112194" x="4159250" y="4603750"/>
          <p14:tracePt t="112218" x="4159250" y="4610100"/>
          <p14:tracePt t="112226" x="4159250" y="4629150"/>
          <p14:tracePt t="112234" x="4159250" y="4635500"/>
          <p14:tracePt t="112246" x="4165600" y="4641850"/>
          <p14:tracePt t="112263" x="4171950" y="4667250"/>
          <p14:tracePt t="112280" x="4171950" y="4679950"/>
          <p14:tracePt t="112296" x="4171950" y="4686300"/>
          <p14:tracePt t="112330" x="4171950" y="4705350"/>
          <p14:tracePt t="112378" x="4171950" y="4711700"/>
          <p14:tracePt t="112386" x="4165600" y="4711700"/>
          <p14:tracePt t="112402" x="4159250" y="4711700"/>
          <p14:tracePt t="112425" x="4146550" y="4699000"/>
          <p14:tracePt t="112425" x="4133850" y="4679950"/>
          <p14:tracePt t="112433" x="4114800" y="4660900"/>
          <p14:tracePt t="112447" x="4108450" y="4641850"/>
          <p14:tracePt t="112463" x="4102100" y="4629150"/>
          <p14:tracePt t="112479" x="4095750" y="4603750"/>
          <p14:tracePt t="112496" x="4095750" y="4597400"/>
          <p14:tracePt t="112513" x="4095750" y="4591050"/>
          <p14:tracePt t="112586" x="4083050" y="4584700"/>
          <p14:tracePt t="112602" x="4076700" y="4584700"/>
          <p14:tracePt t="112618" x="4070350" y="4584700"/>
          <p14:tracePt t="112634" x="4064000" y="4584700"/>
          <p14:tracePt t="112906" x="4038600" y="4584700"/>
          <p14:tracePt t="112914" x="4032250" y="4584700"/>
          <p14:tracePt t="112922" x="4006850" y="4584700"/>
          <p14:tracePt t="112954" x="4000500" y="4584700"/>
          <p14:tracePt t="113210" x="4006850" y="4584700"/>
          <p14:tracePt t="113218" x="4038600" y="4584700"/>
          <p14:tracePt t="113230" x="4051300" y="4572000"/>
          <p14:tracePt t="113246" x="4102100" y="4546600"/>
          <p14:tracePt t="113263" x="4127500" y="4533900"/>
          <p14:tracePt t="113280" x="4133850" y="4533900"/>
          <p14:tracePt t="113296" x="4140200" y="4521200"/>
          <p14:tracePt t="113450" x="4140200" y="4527550"/>
          <p14:tracePt t="113466" x="4140200" y="4533900"/>
          <p14:tracePt t="113482" x="4133850" y="4533900"/>
          <p14:tracePt t="113497" x="4114800" y="4546600"/>
          <p14:tracePt t="113513" x="4102100" y="4546600"/>
          <p14:tracePt t="113536" x="4057650" y="4546600"/>
          <p14:tracePt t="113546" x="4032250" y="4546600"/>
          <p14:tracePt t="113563" x="4000500" y="4546600"/>
          <p14:tracePt t="113580" x="3994150" y="4540250"/>
          <p14:tracePt t="113597" x="3968750" y="4495800"/>
          <p14:tracePt t="113613" x="3968750" y="4457700"/>
          <p14:tracePt t="113630" x="3968750" y="4425950"/>
          <p14:tracePt t="113647" x="3968750" y="4394200"/>
          <p14:tracePt t="113663" x="3968750" y="4387850"/>
          <p14:tracePt t="113754" x="3962400" y="4381500"/>
          <p14:tracePt t="113786" x="3949700" y="4381500"/>
          <p14:tracePt t="113794" x="3924300" y="4387850"/>
          <p14:tracePt t="113802" x="3917950" y="4387850"/>
          <p14:tracePt t="113813" x="3892550" y="4387850"/>
          <p14:tracePt t="113830" x="3822700" y="4406900"/>
          <p14:tracePt t="113847" x="3765550" y="4438650"/>
          <p14:tracePt t="113863" x="3683000" y="4457700"/>
          <p14:tracePt t="113880" x="3632200" y="4457700"/>
          <p14:tracePt t="113897" x="3581400" y="4476750"/>
          <p14:tracePt t="113922" x="3575050" y="4476750"/>
          <p14:tracePt t="113930" x="3568700" y="4476750"/>
          <p14:tracePt t="113970" x="3568700" y="4464050"/>
          <p14:tracePt t="113978" x="3568700" y="4451350"/>
          <p14:tracePt t="113986" x="3581400" y="4432300"/>
          <p14:tracePt t="113997" x="3600450" y="4425950"/>
          <p14:tracePt t="114013" x="3644900" y="4387850"/>
          <p14:tracePt t="114030" x="3663950" y="4368800"/>
          <p14:tracePt t="114047" x="3683000" y="4356100"/>
          <p14:tracePt t="114063" x="3683000" y="4349750"/>
          <p14:tracePt t="114080" x="3695700" y="4324350"/>
          <p14:tracePt t="114097" x="3702050" y="4318000"/>
          <p14:tracePt t="114113" x="3702050" y="4305300"/>
          <p14:tracePt t="114138" x="3702050" y="4298950"/>
          <p14:tracePt t="114258" x="3702050" y="4292600"/>
          <p14:tracePt t="114306" x="3689350" y="4292600"/>
          <p14:tracePt t="114354" x="3683000" y="42926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Orbits and eccentricity</a:t>
            </a:r>
            <a:endParaRPr lang="en-CA" sz="4800" b="1" dirty="0">
              <a:latin typeface="+mn-lt"/>
            </a:endParaRPr>
          </a:p>
        </p:txBody>
      </p:sp>
      <p:pic>
        <p:nvPicPr>
          <p:cNvPr id="3" name="Picture 2"/>
          <p:cNvPicPr>
            <a:picLocks noChangeAspect="1"/>
          </p:cNvPicPr>
          <p:nvPr/>
        </p:nvPicPr>
        <p:blipFill>
          <a:blip r:embed="rId4"/>
          <a:stretch>
            <a:fillRect/>
          </a:stretch>
        </p:blipFill>
        <p:spPr>
          <a:xfrm>
            <a:off x="1553306" y="1982665"/>
            <a:ext cx="6125308" cy="4371242"/>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6178062" y="2936630"/>
                <a:ext cx="1243097" cy="751552"/>
              </a:xfrm>
              <a:prstGeom prst="rect">
                <a:avLst/>
              </a:prstGeom>
              <a:noFill/>
            </p:spPr>
            <p:txBody>
              <a:bodyPr wrap="none" lIns="0" tIns="0" rIns="0" bIns="0" rtlCol="0">
                <a:spAutoFit/>
              </a:bodyPr>
              <a:lstStyle/>
              <a:p>
                <a:r>
                  <a:rPr lang="en-CA" sz="2400" dirty="0" smtClean="0"/>
                  <a:t>v</a:t>
                </a:r>
                <a:r>
                  <a:rPr lang="en-CA" sz="2400" baseline="-25000" dirty="0" err="1" smtClean="0"/>
                  <a:t>E</a:t>
                </a:r>
                <a:r>
                  <a:rPr lang="en-CA" sz="2400" dirty="0" smtClean="0"/>
                  <a:t> = </a:t>
                </a:r>
                <a14:m>
                  <m:oMath xmlns:m="http://schemas.openxmlformats.org/officeDocument/2006/math">
                    <m:rad>
                      <m:radPr>
                        <m:degHide m:val="on"/>
                        <m:ctrlPr>
                          <a:rPr lang="en-CA" sz="2400" i="1" smtClean="0">
                            <a:latin typeface="Cambria Math" panose="02040503050406030204" pitchFamily="18" charset="0"/>
                          </a:rPr>
                        </m:ctrlPr>
                      </m:radPr>
                      <m:deg/>
                      <m:e>
                        <m:f>
                          <m:fPr>
                            <m:ctrlPr>
                              <a:rPr lang="en-CA" sz="2400" i="1" smtClean="0">
                                <a:latin typeface="Cambria Math" panose="02040503050406030204" pitchFamily="18" charset="0"/>
                              </a:rPr>
                            </m:ctrlPr>
                          </m:fPr>
                          <m:num>
                            <m:r>
                              <a:rPr lang="en-CA" sz="2400" b="0" i="1" smtClean="0">
                                <a:latin typeface="Cambria Math" panose="02040503050406030204" pitchFamily="18" charset="0"/>
                              </a:rPr>
                              <m:t>2</m:t>
                            </m:r>
                            <m:r>
                              <a:rPr lang="en-CA" sz="2400" b="0" i="1" smtClean="0">
                                <a:latin typeface="Cambria Math" panose="02040503050406030204" pitchFamily="18" charset="0"/>
                              </a:rPr>
                              <m:t>𝐺𝑀</m:t>
                            </m:r>
                          </m:num>
                          <m:den>
                            <m:r>
                              <a:rPr lang="en-CA" sz="2400" b="0" i="1" smtClean="0">
                                <a:latin typeface="Cambria Math" panose="02040503050406030204" pitchFamily="18" charset="0"/>
                              </a:rPr>
                              <m:t>𝑟</m:t>
                            </m:r>
                          </m:den>
                        </m:f>
                      </m:e>
                    </m:rad>
                  </m:oMath>
                </a14:m>
                <a:endParaRPr lang="en-CA"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6178062" y="2936630"/>
                <a:ext cx="1243097" cy="751552"/>
              </a:xfrm>
              <a:prstGeom prst="rect">
                <a:avLst/>
              </a:prstGeom>
              <a:blipFill rotWithShape="0">
                <a:blip r:embed="rId5"/>
                <a:stretch>
                  <a:fillRect l="-14706" b="-243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204896" y="4484317"/>
                <a:ext cx="1305935" cy="843885"/>
              </a:xfrm>
              <a:prstGeom prst="rect">
                <a:avLst/>
              </a:prstGeom>
            </p:spPr>
            <p:txBody>
              <a:bodyPr wrap="none">
                <a:spAutoFit/>
              </a:bodyPr>
              <a:lstStyle/>
              <a:p>
                <a:r>
                  <a:rPr lang="en-CA" sz="2400" dirty="0" err="1" smtClean="0">
                    <a:solidFill>
                      <a:prstClr val="black"/>
                    </a:solidFill>
                  </a:rPr>
                  <a:t>v</a:t>
                </a:r>
                <a:r>
                  <a:rPr lang="en-CA" sz="2400" baseline="-25000" dirty="0" err="1">
                    <a:solidFill>
                      <a:prstClr val="black"/>
                    </a:solidFill>
                  </a:rPr>
                  <a:t>C</a:t>
                </a:r>
                <a:r>
                  <a:rPr lang="en-CA" sz="2400" dirty="0" smtClean="0">
                    <a:solidFill>
                      <a:prstClr val="black"/>
                    </a:solidFill>
                  </a:rPr>
                  <a:t> </a:t>
                </a:r>
                <a:r>
                  <a:rPr lang="en-CA" sz="2400" dirty="0">
                    <a:solidFill>
                      <a:prstClr val="black"/>
                    </a:solidFill>
                  </a:rPr>
                  <a:t>= </a:t>
                </a:r>
                <a14:m>
                  <m:oMath xmlns:m="http://schemas.openxmlformats.org/officeDocument/2006/math">
                    <m:rad>
                      <m:radPr>
                        <m:degHide m:val="on"/>
                        <m:ctrlPr>
                          <a:rPr lang="en-CA" sz="2400" i="1">
                            <a:solidFill>
                              <a:prstClr val="black"/>
                            </a:solidFill>
                            <a:latin typeface="Cambria Math" panose="02040503050406030204" pitchFamily="18" charset="0"/>
                          </a:rPr>
                        </m:ctrlPr>
                      </m:radPr>
                      <m:deg/>
                      <m:e>
                        <m:f>
                          <m:fPr>
                            <m:ctrlPr>
                              <a:rPr lang="en-CA" sz="2400" i="1">
                                <a:solidFill>
                                  <a:prstClr val="black"/>
                                </a:solidFill>
                                <a:latin typeface="Cambria Math" panose="02040503050406030204" pitchFamily="18" charset="0"/>
                              </a:rPr>
                            </m:ctrlPr>
                          </m:fPr>
                          <m:num>
                            <m:r>
                              <a:rPr lang="en-CA" sz="2400" i="1">
                                <a:solidFill>
                                  <a:prstClr val="black"/>
                                </a:solidFill>
                                <a:latin typeface="Cambria Math" panose="02040503050406030204" pitchFamily="18" charset="0"/>
                              </a:rPr>
                              <m:t>𝐺𝑀</m:t>
                            </m:r>
                          </m:num>
                          <m:den>
                            <m:r>
                              <a:rPr lang="en-CA" sz="2400" i="1">
                                <a:solidFill>
                                  <a:prstClr val="black"/>
                                </a:solidFill>
                                <a:latin typeface="Cambria Math" panose="02040503050406030204" pitchFamily="18" charset="0"/>
                              </a:rPr>
                              <m:t>𝑟</m:t>
                            </m:r>
                          </m:den>
                        </m:f>
                      </m:e>
                    </m:rad>
                  </m:oMath>
                </a14:m>
                <a:endParaRPr lang="en-CA" sz="2400" dirty="0"/>
              </a:p>
            </p:txBody>
          </p:sp>
        </mc:Choice>
        <mc:Fallback xmlns="">
          <p:sp>
            <p:nvSpPr>
              <p:cNvPr id="5" name="Rectangle 4"/>
              <p:cNvSpPr>
                <a:spLocks noRot="1" noChangeAspect="1" noMove="1" noResize="1" noEditPoints="1" noAdjustHandles="1" noChangeArrowheads="1" noChangeShapeType="1" noTextEdit="1"/>
              </p:cNvSpPr>
              <p:nvPr/>
            </p:nvSpPr>
            <p:spPr>
              <a:xfrm>
                <a:off x="6204896" y="4484317"/>
                <a:ext cx="1305935" cy="843885"/>
              </a:xfrm>
              <a:prstGeom prst="rect">
                <a:avLst/>
              </a:prstGeom>
              <a:blipFill rotWithShape="0">
                <a:blip r:embed="rId6"/>
                <a:stretch>
                  <a:fillRect l="-747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669322" y="3792415"/>
                <a:ext cx="59471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CA" b="0" i="0" smtClean="0">
                          <a:solidFill>
                            <a:srgbClr val="FF0000"/>
                          </a:solidFill>
                          <a:latin typeface="Cambria Math" panose="02040503050406030204" pitchFamily="18" charset="0"/>
                        </a:rPr>
                        <m:t>e</m:t>
                      </m:r>
                      <m:r>
                        <a:rPr lang="en-CA" b="0" i="0" smtClean="0">
                          <a:solidFill>
                            <a:srgbClr val="FF0000"/>
                          </a:solidFill>
                          <a:latin typeface="Cambria Math" panose="02040503050406030204" pitchFamily="18" charset="0"/>
                        </a:rPr>
                        <m:t>=0</m:t>
                      </m:r>
                    </m:oMath>
                  </m:oMathPara>
                </a14:m>
                <a:endParaRPr lang="en-CA"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669322" y="3792415"/>
                <a:ext cx="594715" cy="276999"/>
              </a:xfrm>
              <a:prstGeom prst="rect">
                <a:avLst/>
              </a:prstGeom>
              <a:blipFill rotWithShape="0">
                <a:blip r:embed="rId7"/>
                <a:stretch>
                  <a:fillRect l="-5155" r="-9278" b="-652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471849" y="1708611"/>
                <a:ext cx="779380" cy="3693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CA" smtClean="0">
                          <a:solidFill>
                            <a:prstClr val="black"/>
                          </a:solidFill>
                          <a:latin typeface="Cambria Math" panose="02040503050406030204" pitchFamily="18" charset="0"/>
                        </a:rPr>
                        <m:t>e</m:t>
                      </m:r>
                      <m:r>
                        <a:rPr lang="en-CA" b="0" i="0" smtClean="0">
                          <a:solidFill>
                            <a:prstClr val="black"/>
                          </a:solidFill>
                          <a:latin typeface="Cambria Math" panose="02040503050406030204" pitchFamily="18" charset="0"/>
                        </a:rPr>
                        <m:t>&gt;1</m:t>
                      </m:r>
                    </m:oMath>
                  </m:oMathPara>
                </a14:m>
                <a:endParaRPr lang="en-CA" dirty="0">
                  <a:solidFill>
                    <a:prstClr val="black"/>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471849" y="1708611"/>
                <a:ext cx="779380" cy="369332"/>
              </a:xfrm>
              <a:prstGeom prst="rect">
                <a:avLst/>
              </a:prstGeom>
              <a:blipFill rotWithShape="0">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943202" y="3713257"/>
                <a:ext cx="1208985" cy="3693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CA" b="0" i="0" smtClean="0">
                          <a:solidFill>
                            <a:srgbClr val="00FF00"/>
                          </a:solidFill>
                          <a:latin typeface="Cambria Math" panose="02040503050406030204" pitchFamily="18" charset="0"/>
                        </a:rPr>
                        <m:t>0&lt;</m:t>
                      </m:r>
                      <m:r>
                        <m:rPr>
                          <m:sty m:val="p"/>
                        </m:rPr>
                        <a:rPr lang="en-CA">
                          <a:solidFill>
                            <a:srgbClr val="00FF00"/>
                          </a:solidFill>
                          <a:latin typeface="Cambria Math" panose="02040503050406030204" pitchFamily="18" charset="0"/>
                        </a:rPr>
                        <m:t>e</m:t>
                      </m:r>
                      <m:r>
                        <a:rPr lang="en-CA" b="0" i="0" smtClean="0">
                          <a:solidFill>
                            <a:srgbClr val="00FF00"/>
                          </a:solidFill>
                          <a:latin typeface="Cambria Math" panose="02040503050406030204" pitchFamily="18" charset="0"/>
                        </a:rPr>
                        <m:t>&lt;</m:t>
                      </m:r>
                      <m:r>
                        <a:rPr lang="en-CA">
                          <a:solidFill>
                            <a:srgbClr val="00FF00"/>
                          </a:solidFill>
                          <a:latin typeface="Cambria Math" panose="02040503050406030204" pitchFamily="18" charset="0"/>
                        </a:rPr>
                        <m:t>1</m:t>
                      </m:r>
                    </m:oMath>
                  </m:oMathPara>
                </a14:m>
                <a:endParaRPr lang="en-CA" dirty="0">
                  <a:solidFill>
                    <a:srgbClr val="00FF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1943202" y="3713257"/>
                <a:ext cx="1208985" cy="369332"/>
              </a:xfrm>
              <a:prstGeom prst="rect">
                <a:avLst/>
              </a:prstGeom>
              <a:blipFill rotWithShape="0">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076554" y="1685165"/>
                <a:ext cx="779380" cy="3693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m:rPr>
                          <m:sty m:val="p"/>
                        </m:rPr>
                        <a:rPr lang="en-CA" smtClean="0">
                          <a:solidFill>
                            <a:srgbClr val="FF66FF"/>
                          </a:solidFill>
                          <a:latin typeface="Cambria Math" panose="02040503050406030204" pitchFamily="18" charset="0"/>
                        </a:rPr>
                        <m:t>e</m:t>
                      </m:r>
                      <m:r>
                        <a:rPr lang="en-CA" b="0" i="0" smtClean="0">
                          <a:solidFill>
                            <a:srgbClr val="FF66FF"/>
                          </a:solidFill>
                          <a:latin typeface="Cambria Math" panose="02040503050406030204" pitchFamily="18" charset="0"/>
                        </a:rPr>
                        <m:t>=</m:t>
                      </m:r>
                      <m:r>
                        <a:rPr lang="en-CA">
                          <a:solidFill>
                            <a:srgbClr val="FF66FF"/>
                          </a:solidFill>
                          <a:latin typeface="Cambria Math" panose="02040503050406030204" pitchFamily="18" charset="0"/>
                        </a:rPr>
                        <m:t>1</m:t>
                      </m:r>
                    </m:oMath>
                  </m:oMathPara>
                </a14:m>
                <a:endParaRPr lang="en-CA" dirty="0">
                  <a:solidFill>
                    <a:srgbClr val="FF66FF"/>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3076554" y="1685165"/>
                <a:ext cx="779380" cy="369332"/>
              </a:xfrm>
              <a:prstGeom prst="rect">
                <a:avLst/>
              </a:prstGeom>
              <a:blipFill rotWithShape="0">
                <a:blip r:embed="rId10"/>
                <a:stretch>
                  <a:fillRect/>
                </a:stretch>
              </a:blipFill>
            </p:spPr>
            <p:txBody>
              <a:bodyPr/>
              <a:lstStyle/>
              <a:p>
                <a:r>
                  <a:rPr lang="en-CA">
                    <a:noFill/>
                  </a:rPr>
                  <a:t> </a:t>
                </a:r>
              </a:p>
            </p:txBody>
          </p:sp>
        </mc:Fallback>
      </mc:AlternateContent>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0042905"/>
      </p:ext>
    </p:extLst>
  </p:cSld>
  <p:clrMapOvr>
    <a:masterClrMapping/>
  </p:clrMapOvr>
  <mc:AlternateContent xmlns:mc="http://schemas.openxmlformats.org/markup-compatibility/2006">
    <mc:Choice xmlns:p14="http://schemas.microsoft.com/office/powerpoint/2010/main" Requires="p14">
      <p:transition spd="slow" p14:dur="2000" advTm="256444"/>
    </mc:Choice>
    <mc:Fallback>
      <p:transition spd="slow" advTm="25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992" x="3594100" y="4197350"/>
          <p14:tracePt t="1000" x="3359150" y="3956050"/>
          <p14:tracePt t="1022" x="2495550" y="3263900"/>
          <p14:tracePt t="1038" x="1517650" y="2673350"/>
          <p14:tracePt t="1055" x="1022350" y="2451100"/>
          <p14:tracePt t="1071" x="965200" y="2451100"/>
          <p14:tracePt t="1273" x="939800" y="2419350"/>
          <p14:tracePt t="1280" x="825500" y="2305050"/>
          <p14:tracePt t="1289" x="679450" y="2203450"/>
          <p14:tracePt t="1305" x="393700" y="1974850"/>
          <p14:tracePt t="1322" x="203200" y="1841500"/>
          <p14:tracePt t="1338" x="184150" y="1828800"/>
          <p14:tracePt t="1355" x="184150" y="1803400"/>
          <p14:tracePt t="1372" x="228600" y="1746250"/>
          <p14:tracePt t="1388" x="273050" y="1695450"/>
          <p14:tracePt t="1405" x="330200" y="1676400"/>
          <p14:tracePt t="1422" x="406400" y="1676400"/>
          <p14:tracePt t="1438" x="457200" y="1689100"/>
          <p14:tracePt t="1455" x="539750" y="1733550"/>
          <p14:tracePt t="1472" x="704850" y="1746250"/>
          <p14:tracePt t="1488" x="895350" y="1746250"/>
          <p14:tracePt t="1505" x="1079500" y="1682750"/>
          <p14:tracePt t="1522" x="1238250" y="1581150"/>
          <p14:tracePt t="1538" x="1346200" y="1511300"/>
          <p14:tracePt t="1555" x="1397000" y="1435100"/>
          <p14:tracePt t="1572" x="1435100" y="1371600"/>
          <p14:tracePt t="1588" x="1460500" y="1346200"/>
          <p14:tracePt t="1605" x="1485900" y="1327150"/>
          <p14:tracePt t="1622" x="1511300" y="1314450"/>
          <p14:tracePt t="1638" x="1555750" y="1314450"/>
          <p14:tracePt t="1655" x="1625600" y="1314450"/>
          <p14:tracePt t="1672" x="1701800" y="1314450"/>
          <p14:tracePt t="1673" x="1758950" y="1314450"/>
          <p14:tracePt t="1688" x="1885950" y="1333500"/>
          <p14:tracePt t="1705" x="1943100" y="1333500"/>
          <p14:tracePt t="1722" x="1974850" y="1346200"/>
          <p14:tracePt t="1738" x="1981200" y="1346200"/>
          <p14:tracePt t="1755" x="2025650" y="1346200"/>
          <p14:tracePt t="1772" x="2095500" y="1346200"/>
          <p14:tracePt t="1788" x="2209800" y="1346200"/>
          <p14:tracePt t="1805" x="2406650" y="1346200"/>
          <p14:tracePt t="1822" x="2730500" y="1346200"/>
          <p14:tracePt t="1838" x="3079750" y="1371600"/>
          <p14:tracePt t="1855" x="3340100" y="1416050"/>
          <p14:tracePt t="1872" x="3524250" y="1466850"/>
          <p14:tracePt t="1872" x="3600450" y="1492250"/>
          <p14:tracePt t="1888" x="3670300" y="1530350"/>
          <p14:tracePt t="1905" x="3714750" y="1562100"/>
          <p14:tracePt t="1922" x="3759200" y="1619250"/>
          <p14:tracePt t="1938" x="3790950" y="1682750"/>
          <p14:tracePt t="1955" x="3810000" y="1809750"/>
          <p14:tracePt t="1972" x="3848100" y="1993900"/>
          <p14:tracePt t="1988" x="3879850" y="2286000"/>
          <p14:tracePt t="2005" x="3968750" y="2660650"/>
          <p14:tracePt t="2022" x="4133850" y="3168650"/>
          <p14:tracePt t="2038" x="4330700" y="3657600"/>
          <p14:tracePt t="2055" x="4616450" y="4083050"/>
          <p14:tracePt t="2072" x="4819650" y="4356100"/>
          <p14:tracePt t="2073" x="4921250" y="4489450"/>
          <p14:tracePt t="2088" x="5067300" y="4648200"/>
          <p14:tracePt t="2105" x="5149850" y="4756150"/>
          <p14:tracePt t="2122" x="5187950" y="4794250"/>
          <p14:tracePt t="2138" x="5187950" y="4806950"/>
          <p14:tracePt t="2161" x="5194300" y="4819650"/>
          <p14:tracePt t="2185" x="5207000" y="4819650"/>
          <p14:tracePt t="2193" x="5213350" y="4819650"/>
          <p14:tracePt t="2205" x="5219700" y="4819650"/>
          <p14:tracePt t="2222" x="5251450" y="4819650"/>
          <p14:tracePt t="2238" x="5295900" y="4819650"/>
          <p14:tracePt t="2255" x="5346700" y="4819650"/>
          <p14:tracePt t="2272" x="5461000" y="4800600"/>
          <p14:tracePt t="2272" x="5562600" y="4787900"/>
          <p14:tracePt t="2289" x="5708650" y="4762500"/>
          <p14:tracePt t="2305" x="5905500" y="4737100"/>
          <p14:tracePt t="2322" x="6115050" y="4711700"/>
          <p14:tracePt t="2339" x="6318250" y="4667250"/>
          <p14:tracePt t="2355" x="6540500" y="4654550"/>
          <p14:tracePt t="2372" x="6737350" y="4629150"/>
          <p14:tracePt t="2389" x="6838950" y="4622800"/>
          <p14:tracePt t="2405" x="6864350" y="4610100"/>
          <p14:tracePt t="2422" x="6870700" y="4610100"/>
          <p14:tracePt t="2505" x="6864350" y="4610100"/>
          <p14:tracePt t="2513" x="6851650" y="4610100"/>
          <p14:tracePt t="2522" x="6838950" y="4610100"/>
          <p14:tracePt t="2539" x="6813550" y="4572000"/>
          <p14:tracePt t="2555" x="6794500" y="4502150"/>
          <p14:tracePt t="2689" x="6794500" y="4495800"/>
          <p14:tracePt t="2705" x="6800850" y="4495800"/>
          <p14:tracePt t="2809" x="6807200" y="4495800"/>
          <p14:tracePt t="2817" x="6813550" y="4514850"/>
          <p14:tracePt t="2825" x="6813550" y="4540250"/>
          <p14:tracePt t="2839" x="6813550" y="4559300"/>
          <p14:tracePt t="2855" x="6826250" y="4603750"/>
          <p14:tracePt t="2872" x="6826250" y="4641850"/>
          <p14:tracePt t="2873" x="6826250" y="4679950"/>
          <p14:tracePt t="2889" x="6826250" y="4724400"/>
          <p14:tracePt t="2905" x="6826250" y="4737100"/>
          <p14:tracePt t="2922" x="6819900" y="4749800"/>
          <p14:tracePt t="3057" x="6813550" y="4749800"/>
          <p14:tracePt t="3073" x="6813550" y="4743450"/>
          <p14:tracePt t="3081" x="6826250" y="4724400"/>
          <p14:tracePt t="3089" x="6832600" y="4705350"/>
          <p14:tracePt t="3105" x="6858000" y="4673600"/>
          <p14:tracePt t="3122" x="6870700" y="4648200"/>
          <p14:tracePt t="3153" x="6870700" y="4635500"/>
          <p14:tracePt t="3177" x="6870700" y="4616450"/>
          <p14:tracePt t="3185" x="6870700" y="4597400"/>
          <p14:tracePt t="3193" x="6870700" y="4572000"/>
          <p14:tracePt t="3205" x="6870700" y="4552950"/>
          <p14:tracePt t="3222" x="6870700" y="4495800"/>
          <p14:tracePt t="3239" x="6870700" y="4451350"/>
          <p14:tracePt t="3255" x="6832600" y="4368800"/>
          <p14:tracePt t="3272" x="6794500" y="4318000"/>
          <p14:tracePt t="3273" x="6788150" y="4311650"/>
          <p14:tracePt t="3289" x="6762750" y="4311650"/>
          <p14:tracePt t="3305" x="6731000" y="4311650"/>
          <p14:tracePt t="3322" x="6718300" y="4311650"/>
          <p14:tracePt t="3377" x="6711950" y="4311650"/>
          <p14:tracePt t="3417" x="6711950" y="4324350"/>
          <p14:tracePt t="3433" x="6711950" y="4330700"/>
          <p14:tracePt t="3441" x="6711950" y="4356100"/>
          <p14:tracePt t="3457" x="6724650" y="4381500"/>
          <p14:tracePt t="3472" x="6750050" y="4400550"/>
          <p14:tracePt t="3489" x="6838950" y="4432300"/>
          <p14:tracePt t="3505" x="6883400" y="4451350"/>
          <p14:tracePt t="3522" x="6921500" y="4457700"/>
          <p14:tracePt t="3539" x="6927850" y="4464050"/>
          <p14:tracePt t="3555" x="6940550" y="4464050"/>
          <p14:tracePt t="3572" x="6959600" y="4464050"/>
          <p14:tracePt t="3589" x="6978650" y="4464050"/>
          <p14:tracePt t="3606" x="7004050" y="4464050"/>
          <p14:tracePt t="3622" x="7073900" y="4464050"/>
          <p14:tracePt t="3639" x="7143750" y="4464050"/>
          <p14:tracePt t="3656" x="7219950" y="4464050"/>
          <p14:tracePt t="3672" x="7289800" y="4464050"/>
          <p14:tracePt t="3673" x="7340600" y="4464050"/>
          <p14:tracePt t="3689" x="7429500" y="4464050"/>
          <p14:tracePt t="3705" x="7512050" y="4464050"/>
          <p14:tracePt t="3722" x="7575550" y="4464050"/>
          <p14:tracePt t="3739" x="7651750" y="4464050"/>
          <p14:tracePt t="3755" x="7708900" y="4464050"/>
          <p14:tracePt t="3772" x="7753350" y="4451350"/>
          <p14:tracePt t="3789" x="7791450" y="4451350"/>
          <p14:tracePt t="3865" x="7797800" y="4457700"/>
          <p14:tracePt t="3881" x="7797800" y="4470400"/>
          <p14:tracePt t="3889" x="7797800" y="4476750"/>
          <p14:tracePt t="3905" x="7778750" y="4502150"/>
          <p14:tracePt t="3922" x="7747000" y="4546600"/>
          <p14:tracePt t="3939" x="7740650" y="4565650"/>
          <p14:tracePt t="4049" x="7734300" y="4572000"/>
          <p14:tracePt t="5025" x="7734300" y="4565650"/>
          <p14:tracePt t="5033" x="7734300" y="4527550"/>
          <p14:tracePt t="5041" x="7734300" y="4483100"/>
          <p14:tracePt t="5056" x="7734300" y="4445000"/>
          <p14:tracePt t="5073" x="7689850" y="4375150"/>
          <p14:tracePt t="5073" x="7683500" y="4337050"/>
          <p14:tracePt t="5089" x="7645400" y="4273550"/>
          <p14:tracePt t="5106" x="7607300" y="4216400"/>
          <p14:tracePt t="5123" x="7594600" y="4191000"/>
          <p14:tracePt t="5139" x="7556500" y="4146550"/>
          <p14:tracePt t="5156" x="7543800" y="4114800"/>
          <p14:tracePt t="5173" x="7518400" y="4089400"/>
          <p14:tracePt t="5189" x="7480300" y="4032250"/>
          <p14:tracePt t="5206" x="7397750" y="3911600"/>
          <p14:tracePt t="5223" x="7245350" y="3702050"/>
          <p14:tracePt t="5239" x="7042150" y="3460750"/>
          <p14:tracePt t="5256" x="6902450" y="3232150"/>
          <p14:tracePt t="5273" x="6750050" y="3028950"/>
          <p14:tracePt t="5289" x="6673850" y="2819400"/>
          <p14:tracePt t="5306" x="6673850" y="2743200"/>
          <p14:tracePt t="5322" x="6673850" y="2698750"/>
          <p14:tracePt t="5339" x="6673850" y="2654300"/>
          <p14:tracePt t="5356" x="6654800" y="2616200"/>
          <p14:tracePt t="5373" x="6642100" y="2571750"/>
          <p14:tracePt t="5389" x="6629400" y="2559050"/>
          <p14:tracePt t="5406" x="6591300" y="2520950"/>
          <p14:tracePt t="5423" x="6565900" y="2501900"/>
          <p14:tracePt t="5439" x="6496050" y="2476500"/>
          <p14:tracePt t="5456" x="6464300" y="2463800"/>
          <p14:tracePt t="5473" x="6369050" y="2444750"/>
          <p14:tracePt t="5489" x="6210300" y="2400300"/>
          <p14:tracePt t="5506" x="6108700" y="2343150"/>
          <p14:tracePt t="5523" x="5994400" y="2292350"/>
          <p14:tracePt t="5539" x="5873750" y="2247900"/>
          <p14:tracePt t="5556" x="5753100" y="2190750"/>
          <p14:tracePt t="5573" x="5670550" y="2159000"/>
          <p14:tracePt t="5589" x="5556250" y="2108200"/>
          <p14:tracePt t="5606" x="5448300" y="2051050"/>
          <p14:tracePt t="5623" x="5334000" y="2000250"/>
          <p14:tracePt t="5639" x="5232400" y="1943100"/>
          <p14:tracePt t="5656" x="5111750" y="1885950"/>
          <p14:tracePt t="5673" x="4953000" y="1765300"/>
          <p14:tracePt t="5673" x="4908550" y="1733550"/>
          <p14:tracePt t="5689" x="4800600" y="1638300"/>
          <p14:tracePt t="5706" x="4705350" y="1543050"/>
          <p14:tracePt t="5723" x="4679950" y="1511300"/>
          <p14:tracePt t="5739" x="4660900" y="1485900"/>
          <p14:tracePt t="5756" x="4635500" y="1447800"/>
          <p14:tracePt t="5817" x="4635500" y="1441450"/>
          <p14:tracePt t="5865" x="4635500" y="1435100"/>
          <p14:tracePt t="5889" x="4641850" y="1428750"/>
          <p14:tracePt t="5913" x="4654550" y="1422400"/>
          <p14:tracePt t="5929" x="4667250" y="1409700"/>
          <p14:tracePt t="5937" x="4673600" y="1409700"/>
          <p14:tracePt t="5945" x="4686300" y="1403350"/>
          <p14:tracePt t="5956" x="4692650" y="1397000"/>
          <p14:tracePt t="5977" x="4699000" y="1397000"/>
          <p14:tracePt t="6001" x="4705350" y="1397000"/>
          <p14:tracePt t="6114" x="4705350" y="1390650"/>
          <p14:tracePt t="6178" x="4699000" y="1390650"/>
          <p14:tracePt t="6202" x="4679950" y="1390650"/>
          <p14:tracePt t="6250" x="4660900" y="1371600"/>
          <p14:tracePt t="6266" x="4654550" y="1365250"/>
          <p14:tracePt t="6466" x="4654550" y="1358900"/>
          <p14:tracePt t="6474" x="4654550" y="1339850"/>
          <p14:tracePt t="6586" x="4648200" y="1333500"/>
          <p14:tracePt t="6594" x="4622800" y="1333500"/>
          <p14:tracePt t="6606" x="4591050" y="1346200"/>
          <p14:tracePt t="6623" x="4572000" y="1352550"/>
          <p14:tracePt t="6640" x="4521200" y="1371600"/>
          <p14:tracePt t="6656" x="4445000" y="1384300"/>
          <p14:tracePt t="6673" x="4337050" y="1390650"/>
          <p14:tracePt t="6673" x="4286250" y="1390650"/>
          <p14:tracePt t="6690" x="4140200" y="1390650"/>
          <p14:tracePt t="6706" x="3981450" y="1390650"/>
          <p14:tracePt t="6723" x="3841750" y="1371600"/>
          <p14:tracePt t="6740" x="3676650" y="1346200"/>
          <p14:tracePt t="6756" x="3556000" y="1346200"/>
          <p14:tracePt t="6773" x="3448050" y="1346200"/>
          <p14:tracePt t="6790" x="3340100" y="1346200"/>
          <p14:tracePt t="6806" x="3219450" y="1346200"/>
          <p14:tracePt t="6823" x="3111500" y="1346200"/>
          <p14:tracePt t="6840" x="3009900" y="1365250"/>
          <p14:tracePt t="6856" x="2921000" y="1365250"/>
          <p14:tracePt t="6873" x="2819400" y="1365250"/>
          <p14:tracePt t="6889" x="2641600" y="1365250"/>
          <p14:tracePt t="6906" x="2546350" y="1365250"/>
          <p14:tracePt t="6923" x="2457450" y="1365250"/>
          <p14:tracePt t="6940" x="2387600" y="1365250"/>
          <p14:tracePt t="6956" x="2343150" y="1365250"/>
          <p14:tracePt t="6973" x="2311400" y="1365250"/>
          <p14:tracePt t="6990" x="2279650" y="1365250"/>
          <p14:tracePt t="7006" x="2235200" y="1371600"/>
          <p14:tracePt t="7023" x="2209800" y="1377950"/>
          <p14:tracePt t="7040" x="2178050" y="1390650"/>
          <p14:tracePt t="7056" x="2133600" y="1409700"/>
          <p14:tracePt t="7073" x="2127250" y="1416050"/>
          <p14:tracePt t="7090" x="2101850" y="1416050"/>
          <p14:tracePt t="7266" x="2108200" y="1416050"/>
          <p14:tracePt t="7274" x="2127250" y="1416050"/>
          <p14:tracePt t="7290" x="2146300" y="1416050"/>
          <p14:tracePt t="7306" x="2190750" y="1416050"/>
          <p14:tracePt t="7323" x="2260600" y="1416050"/>
          <p14:tracePt t="7340" x="2317750" y="1416050"/>
          <p14:tracePt t="7356" x="2368550" y="1416050"/>
          <p14:tracePt t="7373" x="2438400" y="1416050"/>
          <p14:tracePt t="7390" x="2501900" y="1416050"/>
          <p14:tracePt t="7406" x="2584450" y="1416050"/>
          <p14:tracePt t="7423" x="2673350" y="1416050"/>
          <p14:tracePt t="7440" x="2749550" y="1416050"/>
          <p14:tracePt t="7456" x="2857500" y="1416050"/>
          <p14:tracePt t="7473" x="2978150" y="1416050"/>
          <p14:tracePt t="7474" x="3048000" y="1416050"/>
          <p14:tracePt t="7490" x="3206750" y="1416050"/>
          <p14:tracePt t="7506" x="3346450" y="1416050"/>
          <p14:tracePt t="7523" x="3473450" y="1416050"/>
          <p14:tracePt t="7540" x="3600450" y="1428750"/>
          <p14:tracePt t="7556" x="3683000" y="1435100"/>
          <p14:tracePt t="7573" x="3778250" y="1460500"/>
          <p14:tracePt t="7590" x="3854450" y="1460500"/>
          <p14:tracePt t="7606" x="3937000" y="1466850"/>
          <p14:tracePt t="7623" x="4032250" y="1479550"/>
          <p14:tracePt t="7640" x="4083050" y="1479550"/>
          <p14:tracePt t="7656" x="4127500" y="1479550"/>
          <p14:tracePt t="7673" x="4165600" y="1479550"/>
          <p14:tracePt t="7674" x="4171950" y="1479550"/>
          <p14:tracePt t="7690" x="4191000" y="1479550"/>
          <p14:tracePt t="7706" x="4197350" y="1479550"/>
          <p14:tracePt t="7723" x="4222750" y="1479550"/>
          <p14:tracePt t="7740" x="4229100" y="1479550"/>
          <p14:tracePt t="7757" x="4235450" y="1479550"/>
          <p14:tracePt t="7773" x="4248150" y="1479550"/>
          <p14:tracePt t="7790" x="4260850" y="1473200"/>
          <p14:tracePt t="7807" x="4273550" y="1460500"/>
          <p14:tracePt t="7823" x="4279900" y="1454150"/>
          <p14:tracePt t="7962" x="4292600" y="1447800"/>
          <p14:tracePt t="8010" x="4260850" y="1447800"/>
          <p14:tracePt t="8018" x="4235450" y="1447800"/>
          <p14:tracePt t="8026" x="4197350" y="1447800"/>
          <p14:tracePt t="8040" x="4159250" y="1447800"/>
          <p14:tracePt t="8056" x="4089400" y="1447800"/>
          <p14:tracePt t="8073" x="4076700" y="1447800"/>
          <p14:tracePt t="8154" x="4083050" y="1441450"/>
          <p14:tracePt t="8162" x="4089400" y="1435100"/>
          <p14:tracePt t="8173" x="4102100" y="1422400"/>
          <p14:tracePt t="8190" x="4108450" y="1422400"/>
          <p14:tracePt t="8207" x="4121150" y="1416050"/>
          <p14:tracePt t="8223" x="4146550" y="1416050"/>
          <p14:tracePt t="8240" x="4159250" y="1416050"/>
          <p14:tracePt t="8257" x="4197350" y="1416050"/>
          <p14:tracePt t="8273" x="4229100" y="1416050"/>
          <p14:tracePt t="8274" x="4235450" y="1416050"/>
          <p14:tracePt t="8290" x="4267200" y="1416050"/>
          <p14:tracePt t="8307" x="4311650" y="1416050"/>
          <p14:tracePt t="8323" x="4368800" y="1416050"/>
          <p14:tracePt t="8340" x="4400550" y="1416050"/>
          <p14:tracePt t="8357" x="4451350" y="1416050"/>
          <p14:tracePt t="8373" x="4508500" y="1416050"/>
          <p14:tracePt t="8390" x="4552950" y="1409700"/>
          <p14:tracePt t="8407" x="4622800" y="1409700"/>
          <p14:tracePt t="8423" x="4679950" y="1390650"/>
          <p14:tracePt t="8440" x="4724400" y="1377950"/>
          <p14:tracePt t="8457" x="4768850" y="1365250"/>
          <p14:tracePt t="8473" x="4819650" y="1346200"/>
          <p14:tracePt t="8490" x="4889500" y="1327150"/>
          <p14:tracePt t="8507" x="4921250" y="1327150"/>
          <p14:tracePt t="8523" x="4972050" y="1314450"/>
          <p14:tracePt t="8540" x="5029200" y="1295400"/>
          <p14:tracePt t="8557" x="5092700" y="1295400"/>
          <p14:tracePt t="8573" x="5149850" y="1289050"/>
          <p14:tracePt t="8590" x="5207000" y="1289050"/>
          <p14:tracePt t="8607" x="5251450" y="1289050"/>
          <p14:tracePt t="8623" x="5295900" y="1289050"/>
          <p14:tracePt t="8640" x="5340350" y="1289050"/>
          <p14:tracePt t="8657" x="5384800" y="1289050"/>
          <p14:tracePt t="8673" x="5441950" y="1301750"/>
          <p14:tracePt t="8690" x="5524500" y="1301750"/>
          <p14:tracePt t="8707" x="5581650" y="1301750"/>
          <p14:tracePt t="8723" x="5657850" y="1301750"/>
          <p14:tracePt t="8740" x="5715000" y="1301750"/>
          <p14:tracePt t="8757" x="5765800" y="1301750"/>
          <p14:tracePt t="8773" x="5848350" y="1301750"/>
          <p14:tracePt t="8790" x="5937250" y="1301750"/>
          <p14:tracePt t="8807" x="6007100" y="1308100"/>
          <p14:tracePt t="8823" x="6096000" y="1308100"/>
          <p14:tracePt t="8840" x="6165850" y="1308100"/>
          <p14:tracePt t="8857" x="6254750" y="1308100"/>
          <p14:tracePt t="8873" x="6330950" y="1308100"/>
          <p14:tracePt t="8874" x="6350000" y="1308100"/>
          <p14:tracePt t="8890" x="6388100" y="1308100"/>
          <p14:tracePt t="8907" x="6426200" y="1308100"/>
          <p14:tracePt t="8923" x="6470650" y="1308100"/>
          <p14:tracePt t="8940" x="6483350" y="1308100"/>
          <p14:tracePt t="8957" x="6515100" y="1308100"/>
          <p14:tracePt t="8973" x="6546850" y="1308100"/>
          <p14:tracePt t="8990" x="6578600" y="1308100"/>
          <p14:tracePt t="9007" x="6623050" y="1308100"/>
          <p14:tracePt t="9023" x="6667500" y="1308100"/>
          <p14:tracePt t="9040" x="6711950" y="1308100"/>
          <p14:tracePt t="9057" x="6737350" y="1308100"/>
          <p14:tracePt t="9073" x="6781800" y="1308100"/>
          <p14:tracePt t="9074" x="6794500" y="1308100"/>
          <p14:tracePt t="9090" x="6813550" y="1308100"/>
          <p14:tracePt t="9107" x="6832600" y="1308100"/>
          <p14:tracePt t="9123" x="6858000" y="1308100"/>
          <p14:tracePt t="9140" x="6889750" y="1308100"/>
          <p14:tracePt t="9157" x="6921500" y="1308100"/>
          <p14:tracePt t="9173" x="6953250" y="1308100"/>
          <p14:tracePt t="9190" x="7010400" y="1308100"/>
          <p14:tracePt t="9207" x="7067550" y="1308100"/>
          <p14:tracePt t="9223" x="7143750" y="1308100"/>
          <p14:tracePt t="9240" x="7226300" y="1308100"/>
          <p14:tracePt t="9257" x="7302500" y="1308100"/>
          <p14:tracePt t="9273" x="7366000" y="1308100"/>
          <p14:tracePt t="9274" x="7410450" y="1308100"/>
          <p14:tracePt t="9290" x="7461250" y="1308100"/>
          <p14:tracePt t="9307" x="7486650" y="1308100"/>
          <p14:tracePt t="9324" x="7493000" y="1308100"/>
          <p14:tracePt t="9827" x="7493000" y="1327150"/>
          <p14:tracePt t="9834" x="7480300" y="1352550"/>
          <p14:tracePt t="9842" x="7480300" y="1435100"/>
          <p14:tracePt t="9857" x="7473950" y="1492250"/>
          <p14:tracePt t="9874" x="7429500" y="1689100"/>
          <p14:tracePt t="9875" x="7404100" y="1797050"/>
          <p14:tracePt t="9890" x="7321550" y="2063750"/>
          <p14:tracePt t="9907" x="7207250" y="2349500"/>
          <p14:tracePt t="9924" x="7061200" y="2654300"/>
          <p14:tracePt t="9940" x="6927850" y="2984500"/>
          <p14:tracePt t="9957" x="6826250" y="3219450"/>
          <p14:tracePt t="9974" x="6750050" y="3403600"/>
          <p14:tracePt t="9990" x="6686550" y="3543300"/>
          <p14:tracePt t="10007" x="6642100" y="3625850"/>
          <p14:tracePt t="10024" x="6629400" y="3663950"/>
          <p14:tracePt t="10040" x="6610350" y="3683000"/>
          <p14:tracePt t="10057" x="6597650" y="3689350"/>
          <p14:tracePt t="10074" x="6584950" y="3689350"/>
          <p14:tracePt t="10090" x="6578600" y="3689350"/>
          <p14:tracePt t="10107" x="6572250" y="3689350"/>
          <p14:tracePt t="10187" x="6559550" y="3689350"/>
          <p14:tracePt t="10203" x="6553200" y="3695700"/>
          <p14:tracePt t="10211" x="6546850" y="3702050"/>
          <p14:tracePt t="10224" x="6540500" y="3702050"/>
          <p14:tracePt t="10240" x="6527800" y="3727450"/>
          <p14:tracePt t="10257" x="6502400" y="3752850"/>
          <p14:tracePt t="10274" x="6483350" y="3778250"/>
          <p14:tracePt t="10275" x="6477000" y="3790950"/>
          <p14:tracePt t="10290" x="6445250" y="3848100"/>
          <p14:tracePt t="10307" x="6419850" y="3911600"/>
          <p14:tracePt t="10324" x="6394450" y="3956050"/>
          <p14:tracePt t="10340" x="6381750" y="3987800"/>
          <p14:tracePt t="10357" x="6369050" y="4019550"/>
          <p14:tracePt t="10374" x="6356350" y="4038600"/>
          <p14:tracePt t="10390" x="6350000" y="4044950"/>
          <p14:tracePt t="10407" x="6343650" y="4076700"/>
          <p14:tracePt t="10424" x="6337300" y="4095750"/>
          <p14:tracePt t="10440" x="6318250" y="4114800"/>
          <p14:tracePt t="10457" x="6318250" y="4121150"/>
          <p14:tracePt t="10547" x="6311900" y="4133850"/>
          <p14:tracePt t="10595" x="6299200" y="4133850"/>
          <p14:tracePt t="10603" x="6286500" y="4133850"/>
          <p14:tracePt t="10611" x="6273800" y="4146550"/>
          <p14:tracePt t="10624" x="6267450" y="4152900"/>
          <p14:tracePt t="10640" x="6229350" y="4191000"/>
          <p14:tracePt t="10657" x="6197600" y="4216400"/>
          <p14:tracePt t="10674" x="6178550" y="4241800"/>
          <p14:tracePt t="10690" x="6146800" y="4273550"/>
          <p14:tracePt t="10707" x="6140450" y="4279900"/>
          <p14:tracePt t="10724" x="6134100" y="4286250"/>
          <p14:tracePt t="10740" x="6127750" y="4292600"/>
          <p14:tracePt t="10757" x="6108700" y="4305300"/>
          <p14:tracePt t="10774" x="6102350" y="4318000"/>
          <p14:tracePt t="10790" x="6089650" y="4324350"/>
          <p14:tracePt t="10811" x="6083300" y="4330700"/>
          <p14:tracePt t="10875" x="6070600" y="4330700"/>
          <p14:tracePt t="10891" x="6057900" y="4311650"/>
          <p14:tracePt t="10899" x="6051550" y="4305300"/>
          <p14:tracePt t="10915" x="6038850" y="4298950"/>
          <p14:tracePt t="10931" x="6032500" y="4292600"/>
          <p14:tracePt t="10941" x="6032500" y="4286250"/>
          <p14:tracePt t="10957" x="6026150" y="4273550"/>
          <p14:tracePt t="10974" x="6026150" y="4267200"/>
          <p14:tracePt t="10991" x="6019800" y="4260850"/>
          <p14:tracePt t="11007" x="6013450" y="4254500"/>
          <p14:tracePt t="11027" x="6007100" y="4254500"/>
          <p14:tracePt t="11043" x="5994400" y="4248150"/>
          <p14:tracePt t="11057" x="5988050" y="4241800"/>
          <p14:tracePt t="11107" x="5981700" y="4229100"/>
          <p14:tracePt t="11347" x="5975350" y="4222750"/>
          <p14:tracePt t="11363" x="5975350" y="4210050"/>
          <p14:tracePt t="11387" x="5969000" y="4191000"/>
          <p14:tracePt t="11403" x="5956300" y="4184650"/>
          <p14:tracePt t="11435" x="5949950" y="4159250"/>
          <p14:tracePt t="12155" x="5930900" y="4159250"/>
          <p14:tracePt t="12163" x="5930900" y="4165600"/>
          <p14:tracePt t="12174" x="5924550" y="4191000"/>
          <p14:tracePt t="12191" x="5911850" y="4235450"/>
          <p14:tracePt t="12207" x="5911850" y="4254500"/>
          <p14:tracePt t="12224" x="5911850" y="4267200"/>
          <p14:tracePt t="12427" x="5911850" y="4254500"/>
          <p14:tracePt t="12435" x="5911850" y="4241800"/>
          <p14:tracePt t="12451" x="5911850" y="4235450"/>
          <p14:tracePt t="12467" x="5911850" y="4229100"/>
          <p14:tracePt t="12475" x="5918200" y="4222750"/>
          <p14:tracePt t="12491" x="5924550" y="4210050"/>
          <p14:tracePt t="12508" x="5930900" y="4203700"/>
          <p14:tracePt t="12524" x="5930900" y="4178300"/>
          <p14:tracePt t="12541" x="5930900" y="4171950"/>
          <p14:tracePt t="13203" x="5930900" y="4165600"/>
          <p14:tracePt t="13219" x="5930900" y="4152900"/>
          <p14:tracePt t="13259" x="5930900" y="4140200"/>
          <p14:tracePt t="13531" x="5930900" y="4133850"/>
          <p14:tracePt t="13539" x="5930900" y="4127500"/>
          <p14:tracePt t="13811" x="5930900" y="4114800"/>
          <p14:tracePt t="13819" x="5930900" y="4102100"/>
          <p14:tracePt t="13827" x="5930900" y="4095750"/>
          <p14:tracePt t="13843" x="5930900" y="4089400"/>
          <p14:tracePt t="13867" x="5930900" y="4076700"/>
          <p14:tracePt t="14067" x="5930900" y="4083050"/>
          <p14:tracePt t="14083" x="5930900" y="4089400"/>
          <p14:tracePt t="14091" x="5930900" y="4095750"/>
          <p14:tracePt t="14108" x="5930900" y="4102100"/>
          <p14:tracePt t="14137" x="5930900" y="4133850"/>
          <p14:tracePt t="14141" x="5930900" y="4140200"/>
          <p14:tracePt t="14158" x="5930900" y="4171950"/>
          <p14:tracePt t="14175" x="5930900" y="4197350"/>
          <p14:tracePt t="14191" x="5930900" y="4222750"/>
          <p14:tracePt t="14208" x="5930900" y="4241800"/>
          <p14:tracePt t="14225" x="5930900" y="4248150"/>
          <p14:tracePt t="14241" x="5930900" y="4267200"/>
          <p14:tracePt t="14258" x="5930900" y="4273550"/>
          <p14:tracePt t="14355" x="5937250" y="4279900"/>
          <p14:tracePt t="14395" x="5937250" y="4273550"/>
          <p14:tracePt t="14411" x="5943600" y="4254500"/>
          <p14:tracePt t="14427" x="5943600" y="4248150"/>
          <p14:tracePt t="14467" x="5943600" y="4241800"/>
          <p14:tracePt t="14531" x="5943600" y="4235450"/>
          <p14:tracePt t="14539" x="5943600" y="4222750"/>
          <p14:tracePt t="14564" x="5943600" y="4216400"/>
          <p14:tracePt t="14596" x="5937250" y="4203700"/>
          <p14:tracePt t="14956" x="5930900" y="4197350"/>
          <p14:tracePt t="19109" x="5924550" y="4197350"/>
          <p14:tracePt t="19117" x="5886450" y="4197350"/>
          <p14:tracePt t="19126" x="5835650" y="4210050"/>
          <p14:tracePt t="19142" x="5715000" y="4222750"/>
          <p14:tracePt t="19159" x="5537200" y="4248150"/>
          <p14:tracePt t="19176" x="5334000" y="4298950"/>
          <p14:tracePt t="19192" x="5143500" y="4311650"/>
          <p14:tracePt t="19209" x="5010150" y="4349750"/>
          <p14:tracePt t="19226" x="4927600" y="4362450"/>
          <p14:tracePt t="19242" x="4902200" y="4362450"/>
          <p14:tracePt t="19259" x="4895850" y="4368800"/>
          <p14:tracePt t="19501" x="4895850" y="4356100"/>
          <p14:tracePt t="19509" x="4895850" y="4343400"/>
          <p14:tracePt t="19526" x="4984750" y="4286250"/>
          <p14:tracePt t="19543" x="5118100" y="4235450"/>
          <p14:tracePt t="19559" x="5168900" y="4210050"/>
          <p14:tracePt t="19576" x="5194300" y="4210050"/>
          <p14:tracePt t="19593" x="5200650" y="4203700"/>
          <p14:tracePt t="19609" x="5200650" y="4191000"/>
          <p14:tracePt t="19637" x="5194300" y="4191000"/>
          <p14:tracePt t="19661" x="5181600" y="4197350"/>
          <p14:tracePt t="19733" x="5168900" y="4197350"/>
          <p14:tracePt t="20357" x="5187950" y="4191000"/>
          <p14:tracePt t="20365" x="5219700" y="4191000"/>
          <p14:tracePt t="20376" x="5245100" y="4191000"/>
          <p14:tracePt t="20393" x="5314950" y="4197350"/>
          <p14:tracePt t="20409" x="5384800" y="4203700"/>
          <p14:tracePt t="20426" x="5441950" y="4216400"/>
          <p14:tracePt t="20443" x="5511800" y="4248150"/>
          <p14:tracePt t="20459" x="5588000" y="4267200"/>
          <p14:tracePt t="20476" x="5619750" y="4267200"/>
          <p14:tracePt t="20477" x="5651500" y="4286250"/>
          <p14:tracePt t="20493" x="5727700" y="4292600"/>
          <p14:tracePt t="20510" x="5772150" y="4292600"/>
          <p14:tracePt t="20526" x="5829300" y="4292600"/>
          <p14:tracePt t="20543" x="5854700" y="4292600"/>
          <p14:tracePt t="20559" x="5880100" y="4292600"/>
          <p14:tracePt t="20581" x="5892800" y="4292600"/>
          <p14:tracePt t="20597" x="5899150" y="4286250"/>
          <p14:tracePt t="20749" x="5905500" y="4279900"/>
          <p14:tracePt t="20765" x="5918200" y="4260850"/>
          <p14:tracePt t="20773" x="5924550" y="4254500"/>
          <p14:tracePt t="20781" x="5924550" y="4241800"/>
          <p14:tracePt t="20793" x="5943600" y="4222750"/>
          <p14:tracePt t="20809" x="5956300" y="4203700"/>
          <p14:tracePt t="20826" x="5962650" y="4184650"/>
          <p14:tracePt t="20843" x="5994400" y="4159250"/>
          <p14:tracePt t="20861" x="5994400" y="4140200"/>
          <p14:tracePt t="21005" x="6000750" y="4133850"/>
          <p14:tracePt t="21061" x="6000750" y="4140200"/>
          <p14:tracePt t="21085" x="6000750" y="4159250"/>
          <p14:tracePt t="21461" x="5988050" y="4159250"/>
          <p14:tracePt t="21605" x="5981700" y="4165600"/>
          <p14:tracePt t="21933" x="5975350" y="4171950"/>
          <p14:tracePt t="21957" x="5949950" y="4178300"/>
          <p14:tracePt t="21997" x="5943600" y="4178300"/>
          <p14:tracePt t="22021" x="5930900" y="4178300"/>
          <p14:tracePt t="22037" x="5918200" y="4178300"/>
          <p14:tracePt t="23061" x="5918200" y="4191000"/>
          <p14:tracePt t="23142" x="5937250" y="4191000"/>
          <p14:tracePt t="23165" x="5943600" y="4191000"/>
          <p14:tracePt t="23206" x="5949950" y="4191000"/>
          <p14:tracePt t="23573" x="5956300" y="4184650"/>
          <p14:tracePt t="23589" x="5956300" y="4178300"/>
          <p14:tracePt t="23605" x="5956300" y="4171950"/>
          <p14:tracePt t="23613" x="5956300" y="4165600"/>
          <p14:tracePt t="23637" x="5956300" y="4159250"/>
          <p14:tracePt t="23662" x="5956300" y="4140200"/>
          <p14:tracePt t="25246" x="5956300" y="4178300"/>
          <p14:tracePt t="25254" x="5949950" y="4184650"/>
          <p14:tracePt t="25270" x="5949950" y="4203700"/>
          <p14:tracePt t="25278" x="5949950" y="4210050"/>
          <p14:tracePt t="25294" x="5949950" y="4241800"/>
          <p14:tracePt t="25311" x="5949950" y="4267200"/>
          <p14:tracePt t="25327" x="5949950" y="4298950"/>
          <p14:tracePt t="25344" x="5962650" y="4337050"/>
          <p14:tracePt t="25360" x="5975350" y="4375150"/>
          <p14:tracePt t="25377" x="5981700" y="4406900"/>
          <p14:tracePt t="25394" x="5981700" y="4451350"/>
          <p14:tracePt t="25411" x="5981700" y="4514850"/>
          <p14:tracePt t="25427" x="5981700" y="4610100"/>
          <p14:tracePt t="25444" x="5962650" y="4718050"/>
          <p14:tracePt t="25461" x="5962650" y="4813300"/>
          <p14:tracePt t="25477" x="5962650" y="4864100"/>
          <p14:tracePt t="25478" x="5962650" y="4876800"/>
          <p14:tracePt t="25494" x="5962650" y="4883150"/>
          <p14:tracePt t="25518" x="5962650" y="4895850"/>
          <p14:tracePt t="25527" x="5962650" y="4914900"/>
          <p14:tracePt t="25544" x="5962650" y="5016500"/>
          <p14:tracePt t="25561" x="5886450" y="5207000"/>
          <p14:tracePt t="25577" x="5702300" y="5384800"/>
          <p14:tracePt t="25594" x="5480050" y="5537200"/>
          <p14:tracePt t="25611" x="5359400" y="5588000"/>
          <p14:tracePt t="25627" x="5321300" y="5607050"/>
          <p14:tracePt t="25718" x="5340350" y="5619750"/>
          <p14:tracePt t="25734" x="5340350" y="5638800"/>
          <p14:tracePt t="25744" x="5346700" y="5670550"/>
          <p14:tracePt t="25770" x="5346700" y="5784850"/>
          <p14:tracePt t="25777" x="5346700" y="5842000"/>
          <p14:tracePt t="25794" x="5295900" y="5962650"/>
          <p14:tracePt t="25811" x="5245100" y="6019800"/>
          <p14:tracePt t="25827" x="5238750" y="6045200"/>
          <p14:tracePt t="25886" x="5232400" y="6045200"/>
          <p14:tracePt t="25894" x="5207000" y="6038850"/>
          <p14:tracePt t="25902" x="5181600" y="6038850"/>
          <p14:tracePt t="25927" x="5060950" y="5905500"/>
          <p14:tracePt t="25944" x="4965700" y="5734050"/>
          <p14:tracePt t="25961" x="4654550" y="5467350"/>
          <p14:tracePt t="25977" x="4311650" y="5226050"/>
          <p14:tracePt t="25994" x="4241800" y="5029200"/>
          <p14:tracePt t="26011" x="4241800" y="4984750"/>
          <p14:tracePt t="26027" x="4241800" y="4965700"/>
          <p14:tracePt t="26294" x="4254500" y="4940300"/>
          <p14:tracePt t="26302" x="4273550" y="4876800"/>
          <p14:tracePt t="26311" x="4305300" y="4730750"/>
          <p14:tracePt t="26327" x="4375150" y="4502150"/>
          <p14:tracePt t="26344" x="4432300" y="4362450"/>
          <p14:tracePt t="26361" x="4457700" y="4318000"/>
          <p14:tracePt t="26378" x="4457700" y="4311650"/>
          <p14:tracePt t="26398" x="4457700" y="4305300"/>
          <p14:tracePt t="26414" x="4457700" y="4298950"/>
          <p14:tracePt t="26427" x="4464050" y="4279900"/>
          <p14:tracePt t="26444" x="4476750" y="4254500"/>
          <p14:tracePt t="26461" x="4629150" y="4057650"/>
          <p14:tracePt t="26477" x="4876800" y="3765550"/>
          <p14:tracePt t="26478" x="5041900" y="3600450"/>
          <p14:tracePt t="26494" x="5492750" y="3225800"/>
          <p14:tracePt t="26511" x="6153150" y="2673350"/>
          <p14:tracePt t="26527" x="6692900" y="2292350"/>
          <p14:tracePt t="26544" x="7112000" y="1930400"/>
          <p14:tracePt t="26561" x="7372350" y="1454150"/>
          <p14:tracePt t="26577" x="7512050" y="1066800"/>
          <p14:tracePt t="26594" x="7575550" y="666750"/>
          <p14:tracePt t="26611" x="7588250" y="374650"/>
          <p14:tracePt t="26628" x="7588250" y="247650"/>
          <p14:tracePt t="26644" x="7588250" y="203200"/>
          <p14:tracePt t="26661" x="7575550" y="196850"/>
          <p14:tracePt t="26677" x="7562850" y="196850"/>
          <p14:tracePt t="26694" x="7543800" y="196850"/>
          <p14:tracePt t="26774" x="7543800" y="203200"/>
          <p14:tracePt t="26782" x="7543800" y="241300"/>
          <p14:tracePt t="26794" x="7543800" y="279400"/>
          <p14:tracePt t="26811" x="7512050" y="406400"/>
          <p14:tracePt t="26828" x="7486650" y="488950"/>
          <p14:tracePt t="26844" x="7467600" y="558800"/>
          <p14:tracePt t="26870" x="7467600" y="565150"/>
          <p14:tracePt t="26886" x="7467600" y="571500"/>
          <p14:tracePt t="26894" x="7467600" y="596900"/>
          <p14:tracePt t="26911" x="7467600" y="641350"/>
          <p14:tracePt t="26928" x="7454900" y="698500"/>
          <p14:tracePt t="26944" x="7448550" y="742950"/>
          <p14:tracePt t="26961" x="7442200" y="762000"/>
          <p14:tracePt t="26978" x="7442200" y="781050"/>
          <p14:tracePt t="26994" x="7423150" y="844550"/>
          <p14:tracePt t="27011" x="7410450" y="927100"/>
          <p14:tracePt t="27027" x="7397750" y="1054100"/>
          <p14:tracePt t="27044" x="7391400" y="1149350"/>
          <p14:tracePt t="27061" x="7372350" y="1193800"/>
          <p14:tracePt t="27078" x="7359650" y="1219200"/>
          <p14:tracePt t="27094" x="7353300" y="1263650"/>
          <p14:tracePt t="27111" x="7353300" y="1371600"/>
          <p14:tracePt t="27128" x="7340600" y="1549400"/>
          <p14:tracePt t="27144" x="7302500" y="1695450"/>
          <p14:tracePt t="27161" x="7296150" y="1790700"/>
          <p14:tracePt t="27178" x="7270750" y="1873250"/>
          <p14:tracePt t="27194" x="7251700" y="1930400"/>
          <p14:tracePt t="27211" x="7232650" y="2000250"/>
          <p14:tracePt t="27228" x="7194550" y="2057400"/>
          <p14:tracePt t="27244" x="7092950" y="2241550"/>
          <p14:tracePt t="27261" x="7016750" y="2381250"/>
          <p14:tracePt t="27278" x="6940550" y="2546350"/>
          <p14:tracePt t="27294" x="6896100" y="2673350"/>
          <p14:tracePt t="27311" x="6889750" y="2743200"/>
          <p14:tracePt t="27328" x="6845300" y="2813050"/>
          <p14:tracePt t="27344" x="6788150" y="2914650"/>
          <p14:tracePt t="27361" x="6705600" y="3022600"/>
          <p14:tracePt t="27378" x="6610350" y="3117850"/>
          <p14:tracePt t="27394" x="6540500" y="3225800"/>
          <p14:tracePt t="27411" x="6489700" y="3295650"/>
          <p14:tracePt t="27428" x="6413500" y="3422650"/>
          <p14:tracePt t="27444" x="6369050" y="3556000"/>
          <p14:tracePt t="27461" x="6330950" y="3683000"/>
          <p14:tracePt t="27478" x="6318250" y="3829050"/>
          <p14:tracePt t="27479" x="6292850" y="3917950"/>
          <p14:tracePt t="27494" x="6254750" y="4114800"/>
          <p14:tracePt t="27511" x="6242050" y="4279900"/>
          <p14:tracePt t="27528" x="6203950" y="4457700"/>
          <p14:tracePt t="27544" x="6178550" y="4603750"/>
          <p14:tracePt t="27561" x="6146800" y="4705350"/>
          <p14:tracePt t="27578" x="6127750" y="4775200"/>
          <p14:tracePt t="27594" x="6127750" y="4794250"/>
          <p14:tracePt t="27639" x="6127750" y="4806950"/>
          <p14:tracePt t="27646" x="6134100" y="4806950"/>
          <p14:tracePt t="27662" x="6140450" y="4806950"/>
          <p14:tracePt t="27671" x="6153150" y="4806950"/>
          <p14:tracePt t="27687" x="6165850" y="4806950"/>
          <p14:tracePt t="27695" x="6172200" y="4806950"/>
          <p14:tracePt t="27711" x="6178550" y="4806950"/>
          <p14:tracePt t="27728" x="6197600" y="4813300"/>
          <p14:tracePt t="27744" x="6216650" y="4832350"/>
          <p14:tracePt t="27761" x="6229350" y="4845050"/>
          <p14:tracePt t="27778" x="6235700" y="4851400"/>
          <p14:tracePt t="27798" x="6235700" y="4857750"/>
          <p14:tracePt t="27863" x="6235700" y="4832350"/>
          <p14:tracePt t="27871" x="6235700" y="4806950"/>
          <p14:tracePt t="27878" x="6235700" y="4781550"/>
          <p14:tracePt t="27900" x="6235700" y="4686300"/>
          <p14:tracePt t="27911" x="6216650" y="4629150"/>
          <p14:tracePt t="27928" x="6216650" y="4584700"/>
          <p14:tracePt t="27944" x="6203950" y="4552950"/>
          <p14:tracePt t="27961" x="6203950" y="4533900"/>
          <p14:tracePt t="27978" x="6203950" y="4514850"/>
          <p14:tracePt t="27995" x="6210300" y="4495800"/>
          <p14:tracePt t="28030" x="6210300" y="4489450"/>
          <p14:tracePt t="28087" x="6197600" y="4489450"/>
          <p14:tracePt t="28095" x="6172200" y="4489450"/>
          <p14:tracePt t="28111" x="6146800" y="4546600"/>
          <p14:tracePt t="28128" x="6108700" y="4603750"/>
          <p14:tracePt t="28145" x="6096000" y="4660900"/>
          <p14:tracePt t="28161" x="6096000" y="4743450"/>
          <p14:tracePt t="28178" x="6096000" y="4819650"/>
          <p14:tracePt t="28194" x="6096000" y="4876800"/>
          <p14:tracePt t="28211" x="6089650" y="4895850"/>
          <p14:tracePt t="28255" x="6083300" y="4895850"/>
          <p14:tracePt t="28303" x="6076950" y="4895850"/>
          <p14:tracePt t="28319" x="6064250" y="4895850"/>
          <p14:tracePt t="28328" x="6051550" y="4895850"/>
          <p14:tracePt t="28345" x="6038850" y="4895850"/>
          <p14:tracePt t="28361" x="6013450" y="4895850"/>
          <p14:tracePt t="28378" x="6000750" y="4895850"/>
          <p14:tracePt t="28395" x="5994400" y="4895850"/>
          <p14:tracePt t="28411" x="5975350" y="4889500"/>
          <p14:tracePt t="28428" x="5969000" y="4883150"/>
          <p14:tracePt t="28445" x="5949950" y="4864100"/>
          <p14:tracePt t="28461" x="5930900" y="4838700"/>
          <p14:tracePt t="28478" x="5918200" y="4832350"/>
          <p14:tracePt t="28495" x="5918200" y="4800600"/>
          <p14:tracePt t="28511" x="5918200" y="4743450"/>
          <p14:tracePt t="28528" x="5918200" y="4654550"/>
          <p14:tracePt t="28545" x="5918200" y="4533900"/>
          <p14:tracePt t="28561" x="5918200" y="4356100"/>
          <p14:tracePt t="28578" x="5956300" y="4140200"/>
          <p14:tracePt t="28595" x="6007100" y="3943350"/>
          <p14:tracePt t="28611" x="6032500" y="3797300"/>
          <p14:tracePt t="28628" x="6051550" y="3727450"/>
          <p14:tracePt t="28645" x="6051550" y="3721100"/>
          <p14:tracePt t="28759" x="6051550" y="3727450"/>
          <p14:tracePt t="28767" x="6051550" y="3740150"/>
          <p14:tracePt t="28778" x="6051550" y="3746500"/>
          <p14:tracePt t="28795" x="6038850" y="3778250"/>
          <p14:tracePt t="28811" x="6000750" y="3816350"/>
          <p14:tracePt t="28828" x="5969000" y="3854450"/>
          <p14:tracePt t="28845" x="5943600" y="3879850"/>
          <p14:tracePt t="28861" x="5905500" y="3917950"/>
          <p14:tracePt t="28878" x="5892800" y="3924300"/>
          <p14:tracePt t="28878" x="5873750" y="3937000"/>
          <p14:tracePt t="28895" x="5861050" y="3956050"/>
          <p14:tracePt t="28911" x="5854700" y="3987800"/>
          <p14:tracePt t="28928" x="5848350" y="3994150"/>
          <p14:tracePt t="28951" x="5848350" y="4000500"/>
          <p14:tracePt t="28961" x="5848350" y="4019550"/>
          <p14:tracePt t="28978" x="5848350" y="4025900"/>
          <p14:tracePt t="28995" x="5848350" y="4057650"/>
          <p14:tracePt t="29011" x="5854700" y="4076700"/>
          <p14:tracePt t="29028" x="5873750" y="4095750"/>
          <p14:tracePt t="29045" x="5899150" y="4121150"/>
          <p14:tracePt t="29061" x="5937250" y="4152900"/>
          <p14:tracePt t="29078" x="5962650" y="4171950"/>
          <p14:tracePt t="29079" x="5969000" y="4171950"/>
          <p14:tracePt t="29095" x="5988050" y="4178300"/>
          <p14:tracePt t="29111" x="5994400" y="4191000"/>
          <p14:tracePt t="29128" x="5994400" y="4197350"/>
          <p14:tracePt t="29145" x="5994400" y="4210050"/>
          <p14:tracePt t="29161" x="5994400" y="4222750"/>
          <p14:tracePt t="29178" x="5994400" y="4248150"/>
          <p14:tracePt t="29195" x="5994400" y="4273550"/>
          <p14:tracePt t="29211" x="5994400" y="4305300"/>
          <p14:tracePt t="29228" x="6000750" y="4330700"/>
          <p14:tracePt t="29245" x="6013450" y="4356100"/>
          <p14:tracePt t="29319" x="6013450" y="4349750"/>
          <p14:tracePt t="29327" x="6013450" y="4343400"/>
          <p14:tracePt t="29345" x="6013450" y="4330700"/>
          <p14:tracePt t="29361" x="6013450" y="4298950"/>
          <p14:tracePt t="29378" x="6007100" y="4286250"/>
          <p14:tracePt t="29395" x="6000750" y="4279900"/>
          <p14:tracePt t="29411" x="5988050" y="4273550"/>
          <p14:tracePt t="29431" x="5988050" y="4260850"/>
          <p14:tracePt t="29445" x="5988050" y="4248150"/>
          <p14:tracePt t="29462" x="5975350" y="4235450"/>
          <p14:tracePt t="29478" x="5969000" y="4222750"/>
          <p14:tracePt t="29495" x="5962650" y="4216400"/>
          <p14:tracePt t="29512" x="5962650" y="4210050"/>
          <p14:tracePt t="29535" x="5956300" y="4203700"/>
          <p14:tracePt t="29631" x="5943600" y="4197350"/>
          <p14:tracePt t="29655" x="5937250" y="4197350"/>
          <p14:tracePt t="29663" x="5930900" y="4191000"/>
          <p14:tracePt t="29679" x="5924550" y="4178300"/>
          <p14:tracePt t="29695" x="5924550" y="4171950"/>
          <p14:tracePt t="29919" x="5930900" y="4171950"/>
          <p14:tracePt t="29975" x="5943600" y="4171950"/>
          <p14:tracePt t="29983" x="5949950" y="4165600"/>
          <p14:tracePt t="29999" x="5956300" y="4159250"/>
          <p14:tracePt t="30015" x="5962650" y="4159250"/>
          <p14:tracePt t="30028" x="5969000" y="4159250"/>
          <p14:tracePt t="30051" x="5975350" y="4152900"/>
          <p14:tracePt t="30063" x="5981700" y="4152900"/>
          <p14:tracePt t="30111" x="6000750" y="4152900"/>
          <p14:tracePt t="30127" x="6007100" y="4152900"/>
          <p14:tracePt t="30167" x="6013450" y="4152900"/>
          <p14:tracePt t="30399" x="6007100" y="4152900"/>
          <p14:tracePt t="30407" x="6000750" y="4159250"/>
          <p14:tracePt t="30431" x="5994400" y="4159250"/>
          <p14:tracePt t="30439" x="5981700" y="4159250"/>
          <p14:tracePt t="30447" x="5975350" y="4165600"/>
          <p14:tracePt t="30471" x="5969000" y="4165600"/>
          <p14:tracePt t="30503" x="5962650" y="4165600"/>
          <p14:tracePt t="30543" x="5949950" y="4165600"/>
          <p14:tracePt t="30567" x="5937250" y="4165600"/>
          <p14:tracePt t="30583" x="5930900" y="4165600"/>
          <p14:tracePt t="30807" x="5924550" y="4171950"/>
          <p14:tracePt t="30935" x="5924550" y="4184650"/>
          <p14:tracePt t="30943" x="5930900" y="4191000"/>
          <p14:tracePt t="30975" x="5943600" y="4197350"/>
          <p14:tracePt t="30991" x="5943600" y="4203700"/>
          <p14:tracePt t="31023" x="5943600" y="4210050"/>
          <p14:tracePt t="31384" x="5937250" y="4216400"/>
          <p14:tracePt t="31624" x="5930900" y="4216400"/>
          <p14:tracePt t="31631" x="5924550" y="4210050"/>
          <p14:tracePt t="31647" x="5924550" y="4203700"/>
          <p14:tracePt t="31655" x="5924550" y="4197350"/>
          <p14:tracePt t="31671" x="5918200" y="4191000"/>
          <p14:tracePt t="31679" x="5918200" y="4171950"/>
          <p14:tracePt t="31695" x="5918200" y="4165600"/>
          <p14:tracePt t="31719" x="5911850" y="4146550"/>
          <p14:tracePt t="31911" x="5899150" y="4152900"/>
          <p14:tracePt t="31935" x="5899150" y="4159250"/>
          <p14:tracePt t="31951" x="5905500" y="4165600"/>
          <p14:tracePt t="32007" x="5911850" y="4171950"/>
          <p14:tracePt t="32031" x="5918200" y="4178300"/>
          <p14:tracePt t="32048" x="5937250" y="4197350"/>
          <p14:tracePt t="32088" x="5943600" y="4197350"/>
          <p14:tracePt t="32112" x="5949950" y="4197350"/>
          <p14:tracePt t="32224" x="5956300" y="4203700"/>
          <p14:tracePt t="33632" x="5949950" y="4197350"/>
          <p14:tracePt t="33696" x="5943600" y="4197350"/>
          <p14:tracePt t="33776" x="5930900" y="4191000"/>
          <p14:tracePt t="34312" x="5930900" y="4197350"/>
          <p14:tracePt t="34320" x="5930900" y="4203700"/>
          <p14:tracePt t="34336" x="5930900" y="4210050"/>
          <p14:tracePt t="34352" x="5930900" y="4229100"/>
          <p14:tracePt t="34488" x="5937250" y="4235450"/>
          <p14:tracePt t="34720" x="5937250" y="4241800"/>
          <p14:tracePt t="34736" x="5937250" y="4248150"/>
          <p14:tracePt t="34746" x="5937250" y="4267200"/>
          <p14:tracePt t="34763" x="5937250" y="4273550"/>
          <p14:tracePt t="34779" x="5937250" y="4279900"/>
          <p14:tracePt t="34796" x="5937250" y="4305300"/>
          <p14:tracePt t="35112" x="5937250" y="4298950"/>
          <p14:tracePt t="35128" x="5937250" y="4286250"/>
          <p14:tracePt t="35136" x="5937250" y="4279900"/>
          <p14:tracePt t="35146" x="5937250" y="4273550"/>
          <p14:tracePt t="35163" x="5937250" y="4248150"/>
          <p14:tracePt t="35179" x="5937250" y="4222750"/>
          <p14:tracePt t="35196" x="5937250" y="4203700"/>
          <p14:tracePt t="35213" x="5937250" y="4197350"/>
          <p14:tracePt t="35229" x="5937250" y="4184650"/>
          <p14:tracePt t="35246" x="5943600" y="4178300"/>
          <p14:tracePt t="35264" x="5943600" y="4171950"/>
          <p14:tracePt t="35600" x="5949950" y="4159250"/>
          <p14:tracePt t="35624" x="5949950" y="4165600"/>
          <p14:tracePt t="35640" x="5949950" y="4171950"/>
          <p14:tracePt t="35648" x="5956300" y="4178300"/>
          <p14:tracePt t="35656" x="5956300" y="4184650"/>
          <p14:tracePt t="35672" x="5956300" y="4191000"/>
          <p14:tracePt t="35688" x="5956300" y="4197350"/>
          <p14:tracePt t="35696" x="5962650" y="4210050"/>
          <p14:tracePt t="35713" x="5969000" y="4216400"/>
          <p14:tracePt t="35730" x="5969000" y="4229100"/>
          <p14:tracePt t="35746" x="5981700" y="4235450"/>
          <p14:tracePt t="35776" x="5981700" y="4241800"/>
          <p14:tracePt t="36057" x="5975350" y="4241800"/>
          <p14:tracePt t="36072" x="5975350" y="4235450"/>
          <p14:tracePt t="36088" x="5975350" y="4229100"/>
          <p14:tracePt t="36096" x="5969000" y="4222750"/>
          <p14:tracePt t="36120" x="5969000" y="4203700"/>
          <p14:tracePt t="36136" x="5969000" y="4197350"/>
          <p14:tracePt t="36152" x="5969000" y="4191000"/>
          <p14:tracePt t="36163" x="5962650" y="4184650"/>
          <p14:tracePt t="36200" x="5962650" y="4165600"/>
          <p14:tracePt t="41354" x="5956300" y="4178300"/>
          <p14:tracePt t="41370" x="5949950" y="4178300"/>
          <p14:tracePt t="41410" x="5943600" y="4178300"/>
          <p14:tracePt t="41426" x="5930900" y="4178300"/>
          <p14:tracePt t="41450" x="5924550" y="4178300"/>
          <p14:tracePt t="41458" x="5918200" y="4171950"/>
          <p14:tracePt t="41490" x="5899150" y="4165600"/>
          <p14:tracePt t="41506" x="5892800" y="4159250"/>
          <p14:tracePt t="41538" x="5886450" y="4152900"/>
          <p14:tracePt t="41570" x="5880100" y="4146550"/>
          <p14:tracePt t="41586" x="5873750" y="4140200"/>
          <p14:tracePt t="41602" x="5867400" y="4127500"/>
          <p14:tracePt t="41610" x="5854700" y="4121150"/>
          <p14:tracePt t="41626" x="5848350" y="4108450"/>
          <p14:tracePt t="41658" x="5842000" y="4076700"/>
          <p14:tracePt t="41690" x="5829300" y="4057650"/>
          <p14:tracePt t="41706" x="5822950" y="4051300"/>
          <p14:tracePt t="41722" x="5816600" y="4044950"/>
          <p14:tracePt t="41738" x="5810250" y="4025900"/>
          <p14:tracePt t="41754" x="5803900" y="4019550"/>
          <p14:tracePt t="41764" x="5791200" y="4013200"/>
          <p14:tracePt t="41781" x="5784850" y="4006850"/>
          <p14:tracePt t="41798" x="5778500" y="3987800"/>
          <p14:tracePt t="41814" x="5772150" y="3981450"/>
          <p14:tracePt t="41831" x="5765800" y="3975100"/>
          <p14:tracePt t="41848" x="5753100" y="3975100"/>
          <p14:tracePt t="41864" x="5734050" y="3956050"/>
          <p14:tracePt t="41882" x="5715000" y="3956050"/>
          <p14:tracePt t="41898" x="5702300" y="3956050"/>
          <p14:tracePt t="41914" x="5689600" y="3956050"/>
          <p14:tracePt t="41931" x="5670550" y="3956050"/>
          <p14:tracePt t="41948" x="5657850" y="3956050"/>
          <p14:tracePt t="41964" x="5632450" y="3956050"/>
          <p14:tracePt t="41981" x="5600700" y="3956050"/>
          <p14:tracePt t="41998" x="5575300" y="3956050"/>
          <p14:tracePt t="42014" x="5543550" y="3956050"/>
          <p14:tracePt t="42031" x="5499100" y="3956050"/>
          <p14:tracePt t="42048" x="5480050" y="3956050"/>
          <p14:tracePt t="42064" x="5435600" y="3956050"/>
          <p14:tracePt t="42081" x="5391150" y="3956050"/>
          <p14:tracePt t="42082" x="5372100" y="3956050"/>
          <p14:tracePt t="42098" x="5327650" y="3956050"/>
          <p14:tracePt t="42114" x="5283200" y="3956050"/>
          <p14:tracePt t="42131" x="5238750" y="3956050"/>
          <p14:tracePt t="42148" x="5181600" y="3956050"/>
          <p14:tracePt t="42164" x="5137150" y="3962400"/>
          <p14:tracePt t="42181" x="5092700" y="3968750"/>
          <p14:tracePt t="42198" x="5054600" y="3975100"/>
          <p14:tracePt t="42214" x="5016500" y="3975100"/>
          <p14:tracePt t="42231" x="4984750" y="3975100"/>
          <p14:tracePt t="42248" x="4965700" y="3994150"/>
          <p14:tracePt t="42264" x="4933950" y="3994150"/>
          <p14:tracePt t="42281" x="4914900" y="4000500"/>
          <p14:tracePt t="42282" x="4908550" y="4000500"/>
          <p14:tracePt t="42298" x="4895850" y="4000500"/>
          <p14:tracePt t="42314" x="4889500" y="4000500"/>
          <p14:tracePt t="42331" x="4870450" y="4000500"/>
          <p14:tracePt t="42348" x="4864100" y="4013200"/>
          <p14:tracePt t="42370" x="4857750" y="4019550"/>
          <p14:tracePt t="42381" x="4857750" y="4025900"/>
          <p14:tracePt t="42402" x="4851400" y="4032250"/>
          <p14:tracePt t="42434" x="4851400" y="4038600"/>
          <p14:tracePt t="42442" x="4838700" y="4044950"/>
          <p14:tracePt t="42450" x="4838700" y="4064000"/>
          <p14:tracePt t="42464" x="4838700" y="4070350"/>
          <p14:tracePt t="42481" x="4826000" y="4089400"/>
          <p14:tracePt t="42498" x="4813300" y="4127500"/>
          <p14:tracePt t="42514" x="4813300" y="4159250"/>
          <p14:tracePt t="42531" x="4813300" y="4184650"/>
          <p14:tracePt t="42548" x="4813300" y="4197350"/>
          <p14:tracePt t="42564" x="4813300" y="4229100"/>
          <p14:tracePt t="42581" x="4813300" y="4248150"/>
          <p14:tracePt t="42598" x="4813300" y="4260850"/>
          <p14:tracePt t="42615" x="4813300" y="4279900"/>
          <p14:tracePt t="42666" x="4819650" y="4292600"/>
          <p14:tracePt t="42698" x="4826000" y="4298950"/>
          <p14:tracePt t="42706" x="4832350" y="4311650"/>
          <p14:tracePt t="42722" x="4845050" y="4311650"/>
          <p14:tracePt t="42731" x="4857750" y="4311650"/>
          <p14:tracePt t="42748" x="4889500" y="4318000"/>
          <p14:tracePt t="42765" x="4914900" y="4318000"/>
          <p14:tracePt t="42781" x="4953000" y="4318000"/>
          <p14:tracePt t="42798" x="4997450" y="4324350"/>
          <p14:tracePt t="42815" x="5041900" y="4324350"/>
          <p14:tracePt t="42831" x="5073650" y="4330700"/>
          <p14:tracePt t="42848" x="5105400" y="4330700"/>
          <p14:tracePt t="42865" x="5137150" y="4330700"/>
          <p14:tracePt t="42881" x="5162550" y="4330700"/>
          <p14:tracePt t="42882" x="5187950" y="4330700"/>
          <p14:tracePt t="42898" x="5200650" y="4330700"/>
          <p14:tracePt t="42915" x="5238750" y="4330700"/>
          <p14:tracePt t="42931" x="5270500" y="4330700"/>
          <p14:tracePt t="42948" x="5302250" y="4330700"/>
          <p14:tracePt t="42965" x="5327650" y="4330700"/>
          <p14:tracePt t="42981" x="5359400" y="4330700"/>
          <p14:tracePt t="42998" x="5391150" y="4330700"/>
          <p14:tracePt t="43015" x="5410200" y="4330700"/>
          <p14:tracePt t="43031" x="5429250" y="4330700"/>
          <p14:tracePt t="43048" x="5448300" y="4330700"/>
          <p14:tracePt t="43065" x="5467350" y="4330700"/>
          <p14:tracePt t="43081" x="5486400" y="4330700"/>
          <p14:tracePt t="43098" x="5543550" y="4330700"/>
          <p14:tracePt t="43115" x="5568950" y="4330700"/>
          <p14:tracePt t="43131" x="5613400" y="4330700"/>
          <p14:tracePt t="43148" x="5645150" y="4330700"/>
          <p14:tracePt t="43165" x="5689600" y="4330700"/>
          <p14:tracePt t="43181" x="5715000" y="4330700"/>
          <p14:tracePt t="43198" x="5727700" y="4330700"/>
          <p14:tracePt t="43215" x="5734050" y="4330700"/>
          <p14:tracePt t="43231" x="5746750" y="4330700"/>
          <p14:tracePt t="43248" x="5759450" y="4330700"/>
          <p14:tracePt t="43265" x="5765800" y="4330700"/>
          <p14:tracePt t="43298" x="5772150" y="4330700"/>
          <p14:tracePt t="43322" x="5791200" y="4330700"/>
          <p14:tracePt t="43338" x="5797550" y="4324350"/>
          <p14:tracePt t="43346" x="5803900" y="4318000"/>
          <p14:tracePt t="43362" x="5810250" y="4298950"/>
          <p14:tracePt t="43378" x="5816600" y="4292600"/>
          <p14:tracePt t="43386" x="5816600" y="4279900"/>
          <p14:tracePt t="43398" x="5822950" y="4267200"/>
          <p14:tracePt t="43415" x="5835650" y="4260850"/>
          <p14:tracePt t="43431" x="5842000" y="4235450"/>
          <p14:tracePt t="43448" x="5842000" y="4229100"/>
          <p14:tracePt t="43465" x="5842000" y="4222750"/>
          <p14:tracePt t="43481" x="5842000" y="4210050"/>
          <p14:tracePt t="43498" x="5842000" y="4197350"/>
          <p14:tracePt t="43515" x="5842000" y="4191000"/>
          <p14:tracePt t="43538" x="5842000" y="4184650"/>
          <p14:tracePt t="43548" x="5842000" y="4171950"/>
          <p14:tracePt t="43565" x="5842000" y="4165600"/>
          <p14:tracePt t="43581" x="5842000" y="4127500"/>
          <p14:tracePt t="43598" x="5848350" y="4108450"/>
          <p14:tracePt t="43615" x="5854700" y="4064000"/>
          <p14:tracePt t="43631" x="5854700" y="4025900"/>
          <p14:tracePt t="43648" x="5854700" y="3994150"/>
          <p14:tracePt t="43665" x="5854700" y="3987800"/>
          <p14:tracePt t="43794" x="5854700" y="3981450"/>
          <p14:tracePt t="43810" x="5848350" y="3981450"/>
          <p14:tracePt t="43818" x="5842000" y="3981450"/>
          <p14:tracePt t="43831" x="5822950" y="3981450"/>
          <p14:tracePt t="43848" x="5803900" y="3987800"/>
          <p14:tracePt t="43865" x="5784850" y="3994150"/>
          <p14:tracePt t="43882" x="5753100" y="4013200"/>
          <p14:tracePt t="43898" x="5727700" y="4038600"/>
          <p14:tracePt t="43915" x="5702300" y="4044950"/>
          <p14:tracePt t="44066" x="5702300" y="4064000"/>
          <p14:tracePt t="44122" x="5708650" y="4070350"/>
          <p14:tracePt t="44138" x="5715000" y="4070350"/>
          <p14:tracePt t="44154" x="5721350" y="4076700"/>
          <p14:tracePt t="44170" x="5727700" y="4083050"/>
          <p14:tracePt t="44186" x="5727700" y="4102100"/>
          <p14:tracePt t="44198" x="5727700" y="4108450"/>
          <p14:tracePt t="44215" x="5727700" y="4140200"/>
          <p14:tracePt t="44232" x="5727700" y="4152900"/>
          <p14:tracePt t="44248" x="5727700" y="4197350"/>
          <p14:tracePt t="44265" x="5727700" y="4229100"/>
          <p14:tracePt t="44282" x="5702300" y="4286250"/>
          <p14:tracePt t="44298" x="5695950" y="4324350"/>
          <p14:tracePt t="44315" x="5670550" y="4349750"/>
          <p14:tracePt t="44332" x="5645150" y="4394200"/>
          <p14:tracePt t="44348" x="5607050" y="4457700"/>
          <p14:tracePt t="44365" x="5543550" y="4527550"/>
          <p14:tracePt t="44382" x="5448300" y="4635500"/>
          <p14:tracePt t="44398" x="5359400" y="4775200"/>
          <p14:tracePt t="44415" x="5308600" y="4838700"/>
          <p14:tracePt t="44432" x="5302250" y="4845050"/>
          <p14:tracePt t="44490" x="5289550" y="4845050"/>
          <p14:tracePt t="44506" x="5283200" y="4845050"/>
          <p14:tracePt t="44514" x="5276850" y="4845050"/>
          <p14:tracePt t="44532" x="5264150" y="4845050"/>
          <p14:tracePt t="44595" x="5251450" y="4845050"/>
          <p14:tracePt t="44603" x="5251450" y="4819650"/>
          <p14:tracePt t="44610" x="5283200" y="4762500"/>
          <p14:tracePt t="44618" x="5314950" y="4718050"/>
          <p14:tracePt t="44632" x="5340350" y="4660900"/>
          <p14:tracePt t="44648" x="5422900" y="4533900"/>
          <p14:tracePt t="44665" x="5486400" y="4419600"/>
          <p14:tracePt t="44682" x="5505450" y="4330700"/>
          <p14:tracePt t="44682" x="5518150" y="4292600"/>
          <p14:tracePt t="44698" x="5524500" y="4254500"/>
          <p14:tracePt t="44715" x="5543550" y="4241800"/>
          <p14:tracePt t="44803" x="5549900" y="4241800"/>
          <p14:tracePt t="44810" x="5568950" y="4241800"/>
          <p14:tracePt t="44818" x="5594350" y="4210050"/>
          <p14:tracePt t="44832" x="5638800" y="4191000"/>
          <p14:tracePt t="44849" x="5670550" y="4159250"/>
          <p14:tracePt t="44865" x="5689600" y="4146550"/>
          <p14:tracePt t="44882" x="5708650" y="4146550"/>
          <p14:tracePt t="44899" x="5721350" y="4146550"/>
          <p14:tracePt t="44915" x="5740400" y="4159250"/>
          <p14:tracePt t="44939" x="5746750" y="4178300"/>
          <p14:tracePt t="44949" x="5753100" y="4184650"/>
          <p14:tracePt t="44965" x="5772150" y="4203700"/>
          <p14:tracePt t="44982" x="5791200" y="4203700"/>
          <p14:tracePt t="44999" x="5899150" y="4083050"/>
          <p14:tracePt t="45015" x="5981700" y="4064000"/>
          <p14:tracePt t="45032" x="5988050" y="4057650"/>
          <p14:tracePt t="45050" x="6000750" y="4064000"/>
          <p14:tracePt t="45065" x="6019800" y="4083050"/>
          <p14:tracePt t="45082" x="6026150" y="4089400"/>
          <p14:tracePt t="45163" x="6026150" y="4108450"/>
          <p14:tracePt t="45170" x="6026150" y="4114800"/>
          <p14:tracePt t="45182" x="6013450" y="4121150"/>
          <p14:tracePt t="45198" x="6007100" y="4140200"/>
          <p14:tracePt t="45215" x="6000750" y="4152900"/>
          <p14:tracePt t="45232" x="5981700" y="4184650"/>
          <p14:tracePt t="45248" x="5969000" y="4203700"/>
          <p14:tracePt t="45267" x="5962650" y="4210050"/>
          <p14:tracePt t="45323" x="5956300" y="4216400"/>
          <p14:tracePt t="45331" x="5949950" y="4222750"/>
          <p14:tracePt t="45355" x="5937250" y="4241800"/>
          <p14:tracePt t="45371" x="5930900" y="4248150"/>
          <p14:tracePt t="45382" x="5930900" y="4260850"/>
          <p14:tracePt t="45398" x="5905500" y="4311650"/>
          <p14:tracePt t="45415" x="5886450" y="4368800"/>
          <p14:tracePt t="45432" x="5886450" y="4381500"/>
          <p14:tracePt t="45449" x="5886450" y="4394200"/>
          <p14:tracePt t="45467" x="5873750" y="4413250"/>
          <p14:tracePt t="45483" x="5861050" y="4419600"/>
          <p14:tracePt t="45499" x="5835650" y="4457700"/>
          <p14:tracePt t="45515" x="5797550" y="4502150"/>
          <p14:tracePt t="45532" x="5702300" y="4572000"/>
          <p14:tracePt t="45549" x="5657850" y="4597400"/>
          <p14:tracePt t="45565" x="5638800" y="4610100"/>
          <p14:tracePt t="45675" x="5632450" y="4610100"/>
          <p14:tracePt t="45691" x="5626100" y="4610100"/>
          <p14:tracePt t="45779" x="5626100" y="4597400"/>
          <p14:tracePt t="45787" x="5632450" y="4591050"/>
          <p14:tracePt t="45799" x="5632450" y="4578350"/>
          <p14:tracePt t="45815" x="5657850" y="4552950"/>
          <p14:tracePt t="45832" x="5708650" y="4470400"/>
          <p14:tracePt t="45849" x="5803900" y="4298950"/>
          <p14:tracePt t="45865" x="5829300" y="4267200"/>
          <p14:tracePt t="45882" x="5854700" y="4267200"/>
          <p14:tracePt t="45883" x="5861050" y="4267200"/>
          <p14:tracePt t="45907" x="5880100" y="4273550"/>
          <p14:tracePt t="46291" x="5880100" y="4279900"/>
          <p14:tracePt t="46339" x="5886450" y="4286250"/>
          <p14:tracePt t="46371" x="5892800" y="4286250"/>
          <p14:tracePt t="46427" x="5899150" y="4286250"/>
          <p14:tracePt t="46443" x="5899150" y="4279900"/>
          <p14:tracePt t="46475" x="5899150" y="4267200"/>
          <p14:tracePt t="46491" x="5899150" y="4260850"/>
          <p14:tracePt t="46515" x="5899150" y="4235450"/>
          <p14:tracePt t="46539" x="5886450" y="4216400"/>
          <p14:tracePt t="46555" x="5886450" y="4203700"/>
          <p14:tracePt t="46563" x="5880100" y="4184650"/>
          <p14:tracePt t="46579" x="5880100" y="4178300"/>
          <p14:tracePt t="46587" x="5880100" y="4159250"/>
          <p14:tracePt t="46599" x="5873750" y="4152900"/>
          <p14:tracePt t="46616" x="5867400" y="4146550"/>
          <p14:tracePt t="46731" x="5867400" y="4152900"/>
          <p14:tracePt t="46747" x="5867400" y="4171950"/>
          <p14:tracePt t="46755" x="5873750" y="4178300"/>
          <p14:tracePt t="46765" x="5873750" y="4197350"/>
          <p14:tracePt t="46782" x="5873750" y="4203700"/>
          <p14:tracePt t="46799" x="5880100" y="4210050"/>
          <p14:tracePt t="46835" x="5886450" y="4210050"/>
          <p14:tracePt t="46851" x="5899150" y="4210050"/>
          <p14:tracePt t="46859" x="5905500" y="4210050"/>
          <p14:tracePt t="46883" x="5911850" y="4203700"/>
          <p14:tracePt t="46891" x="5918200" y="4191000"/>
          <p14:tracePt t="46907" x="5924550" y="4184650"/>
          <p14:tracePt t="47139" x="5930900" y="4184650"/>
          <p14:tracePt t="47267" x="5943600" y="4184650"/>
          <p14:tracePt t="47283" x="5949950" y="4184650"/>
          <p14:tracePt t="47299" x="5962650" y="4184650"/>
          <p14:tracePt t="47323" x="5969000" y="4184650"/>
          <p14:tracePt t="47403" x="5981700" y="4184650"/>
          <p14:tracePt t="47411" x="5988050" y="4178300"/>
          <p14:tracePt t="47427" x="5994400" y="4171950"/>
          <p14:tracePt t="47435" x="5994400" y="4165600"/>
          <p14:tracePt t="47449" x="6000750" y="4159250"/>
          <p14:tracePt t="47466" x="6007100" y="4146550"/>
          <p14:tracePt t="47482" x="6013450" y="4140200"/>
          <p14:tracePt t="47619" x="6013450" y="4152900"/>
          <p14:tracePt t="47635" x="6007100" y="4159250"/>
          <p14:tracePt t="47643" x="6000750" y="4165600"/>
          <p14:tracePt t="47651" x="5994400" y="4171950"/>
          <p14:tracePt t="47666" x="5975350" y="4184650"/>
          <p14:tracePt t="47682" x="5949950" y="4203700"/>
          <p14:tracePt t="47683" x="5943600" y="4216400"/>
          <p14:tracePt t="47699" x="5930900" y="4229100"/>
          <p14:tracePt t="47867" x="5937250" y="4222750"/>
          <p14:tracePt t="47875" x="5943600" y="4216400"/>
          <p14:tracePt t="47883" x="5943600" y="4210050"/>
          <p14:tracePt t="47899" x="5949950" y="4197350"/>
          <p14:tracePt t="47971" x="5956300" y="4191000"/>
          <p14:tracePt t="48123" x="5969000" y="4184650"/>
          <p14:tracePt t="48299" x="5962650" y="4184650"/>
          <p14:tracePt t="48411" x="5956300" y="4184650"/>
          <p14:tracePt t="48531" x="5956300" y="4191000"/>
          <p14:tracePt t="49108" x="5949950" y="4191000"/>
          <p14:tracePt t="49171" x="5930900" y="4178300"/>
          <p14:tracePt t="49187" x="5930900" y="4165600"/>
          <p14:tracePt t="49203" x="5924550" y="4159250"/>
          <p14:tracePt t="49219" x="5924550" y="4152900"/>
          <p14:tracePt t="49243" x="5918200" y="4146550"/>
          <p14:tracePt t="49259" x="5918200" y="4127500"/>
          <p14:tracePt t="49291" x="5911850" y="4121150"/>
          <p14:tracePt t="49323" x="5892800" y="4108450"/>
          <p14:tracePt t="49404" x="5886450" y="4095750"/>
          <p14:tracePt t="49411" x="5886450" y="4089400"/>
          <p14:tracePt t="49435" x="5886450" y="4083050"/>
          <p14:tracePt t="49443" x="5880100" y="4076700"/>
          <p14:tracePt t="49459" x="5873750" y="4057650"/>
          <p14:tracePt t="49468" x="5873750" y="4051300"/>
          <p14:tracePt t="49483" x="5861050" y="4038600"/>
          <p14:tracePt t="49499" x="5848350" y="4019550"/>
          <p14:tracePt t="49516" x="5842000" y="4006850"/>
          <p14:tracePt t="49533" x="5835650" y="3987800"/>
          <p14:tracePt t="49556" x="5816600" y="3975100"/>
          <p14:tracePt t="49596" x="5803900" y="3956050"/>
          <p14:tracePt t="49796" x="5797550" y="3956050"/>
          <p14:tracePt t="49820" x="5784850" y="3956050"/>
          <p14:tracePt t="49836" x="5772150" y="3956050"/>
          <p14:tracePt t="49852" x="5765800" y="3956050"/>
          <p14:tracePt t="49868" x="5759450" y="3956050"/>
          <p14:tracePt t="49884" x="5746750" y="3956050"/>
          <p14:tracePt t="49892" x="5740400" y="3956050"/>
          <p14:tracePt t="49900" x="5727700" y="3956050"/>
          <p14:tracePt t="49916" x="5708650" y="3956050"/>
          <p14:tracePt t="49933" x="5689600" y="3956050"/>
          <p14:tracePt t="49950" x="5670550" y="3956050"/>
          <p14:tracePt t="49966" x="5664200" y="3956050"/>
          <p14:tracePt t="49983" x="5651500" y="3956050"/>
          <p14:tracePt t="50000" x="5632450" y="3943350"/>
          <p14:tracePt t="50016" x="5613400" y="3937000"/>
          <p14:tracePt t="50033" x="5588000" y="3937000"/>
          <p14:tracePt t="50049" x="5575300" y="3924300"/>
          <p14:tracePt t="50092" x="5568950" y="3924300"/>
          <p14:tracePt t="50116" x="5549900" y="3924300"/>
          <p14:tracePt t="50140" x="5543550" y="3924300"/>
          <p14:tracePt t="50156" x="5537200" y="3924300"/>
          <p14:tracePt t="50166" x="5530850" y="3924300"/>
          <p14:tracePt t="50183" x="5518150" y="3924300"/>
          <p14:tracePt t="50200" x="5499100" y="3924300"/>
          <p14:tracePt t="50216" x="5480050" y="3924300"/>
          <p14:tracePt t="50233" x="5461000" y="3924300"/>
          <p14:tracePt t="50250" x="5429250" y="3917950"/>
          <p14:tracePt t="50266" x="5422900" y="3917950"/>
          <p14:tracePt t="50283" x="5397500" y="3917950"/>
          <p14:tracePt t="50284" x="5391150" y="3917950"/>
          <p14:tracePt t="50300" x="5384800" y="3917950"/>
          <p14:tracePt t="50316" x="5359400" y="3917950"/>
          <p14:tracePt t="50333" x="5353050" y="3917950"/>
          <p14:tracePt t="50350" x="5340350" y="3917950"/>
          <p14:tracePt t="50366" x="5314950" y="3917950"/>
          <p14:tracePt t="50383" x="5308600" y="3917950"/>
          <p14:tracePt t="50399" x="5283200" y="3917950"/>
          <p14:tracePt t="50416" x="5270500" y="3917950"/>
          <p14:tracePt t="50433" x="5264150" y="3917950"/>
          <p14:tracePt t="50450" x="5245100" y="3917950"/>
          <p14:tracePt t="50466" x="5238750" y="3917950"/>
          <p14:tracePt t="50483" x="5226050" y="3917950"/>
          <p14:tracePt t="50500" x="5207000" y="3917950"/>
          <p14:tracePt t="50516" x="5200650" y="3917950"/>
          <p14:tracePt t="50556" x="5187950" y="3924300"/>
          <p14:tracePt t="50588" x="5175250" y="3930650"/>
          <p14:tracePt t="50604" x="5168900" y="3930650"/>
          <p14:tracePt t="50620" x="5162550" y="3937000"/>
          <p14:tracePt t="50636" x="5156200" y="3937000"/>
          <p14:tracePt t="50652" x="5137150" y="3949700"/>
          <p14:tracePt t="50660" x="5130800" y="3956050"/>
          <p14:tracePt t="50668" x="5124450" y="3962400"/>
          <p14:tracePt t="50692" x="5118100" y="3968750"/>
          <p14:tracePt t="50716" x="5111750" y="3975100"/>
          <p14:tracePt t="50732" x="5086350" y="3987800"/>
          <p14:tracePt t="50764" x="5073650" y="4000500"/>
          <p14:tracePt t="50780" x="5067300" y="4013200"/>
          <p14:tracePt t="50804" x="5060950" y="4019550"/>
          <p14:tracePt t="50828" x="5060950" y="4025900"/>
          <p14:tracePt t="50836" x="5054600" y="4032250"/>
          <p14:tracePt t="50850" x="5048250" y="4038600"/>
          <p14:tracePt t="50876" x="5041900" y="4044950"/>
          <p14:tracePt t="50916" x="5029200" y="4057650"/>
          <p14:tracePt t="50964" x="5022850" y="4064000"/>
          <p14:tracePt t="50972" x="5022850" y="4070350"/>
          <p14:tracePt t="50988" x="5016500" y="4076700"/>
          <p14:tracePt t="51000" x="5010150" y="4083050"/>
          <p14:tracePt t="51020" x="5003800" y="4089400"/>
          <p14:tracePt t="51033" x="5003800" y="4102100"/>
          <p14:tracePt t="51050" x="4997450" y="4114800"/>
          <p14:tracePt t="51066" x="4997450" y="4140200"/>
          <p14:tracePt t="51083" x="4984750" y="4152900"/>
          <p14:tracePt t="51100" x="4972050" y="4178300"/>
          <p14:tracePt t="51116" x="4972050" y="4184650"/>
          <p14:tracePt t="51133" x="4972050" y="4197350"/>
          <p14:tracePt t="51150" x="4972050" y="4216400"/>
          <p14:tracePt t="51166" x="4965700" y="4222750"/>
          <p14:tracePt t="51196" x="4965700" y="4229100"/>
          <p14:tracePt t="51212" x="4965700" y="4235450"/>
          <p14:tracePt t="51236" x="4965700" y="4254500"/>
          <p14:tracePt t="51252" x="4965700" y="4260850"/>
          <p14:tracePt t="51268" x="4965700" y="4267200"/>
          <p14:tracePt t="51284" x="4965700" y="4273550"/>
          <p14:tracePt t="51332" x="4965700" y="4292600"/>
          <p14:tracePt t="51364" x="4965700" y="4298950"/>
          <p14:tracePt t="51380" x="4965700" y="4305300"/>
          <p14:tracePt t="51404" x="4972050" y="4311650"/>
          <p14:tracePt t="51444" x="4978400" y="4318000"/>
          <p14:tracePt t="51468" x="4997450" y="4337050"/>
          <p14:tracePt t="51476" x="5003800" y="4343400"/>
          <p14:tracePt t="51484" x="5010150" y="4349750"/>
          <p14:tracePt t="51500" x="5016500" y="4349750"/>
          <p14:tracePt t="51517" x="5041900" y="4368800"/>
          <p14:tracePt t="51533" x="5054600" y="4381500"/>
          <p14:tracePt t="51550" x="5060950" y="4387850"/>
          <p14:tracePt t="51567" x="5086350" y="4413250"/>
          <p14:tracePt t="51583" x="5092700" y="4419600"/>
          <p14:tracePt t="51600" x="5111750" y="4425950"/>
          <p14:tracePt t="51617" x="5118100" y="4438650"/>
          <p14:tracePt t="51633" x="5137150" y="4451350"/>
          <p14:tracePt t="51650" x="5143500" y="4457700"/>
          <p14:tracePt t="51667" x="5149850" y="4457700"/>
          <p14:tracePt t="51683" x="5175250" y="4470400"/>
          <p14:tracePt t="51708" x="5187950" y="4470400"/>
          <p14:tracePt t="51724" x="5194300" y="4470400"/>
          <p14:tracePt t="51733" x="5207000" y="4470400"/>
          <p14:tracePt t="51750" x="5213350" y="4476750"/>
          <p14:tracePt t="51767" x="5226050" y="4476750"/>
          <p14:tracePt t="51783" x="5245100" y="4476750"/>
          <p14:tracePt t="51800" x="5251450" y="4476750"/>
          <p14:tracePt t="51817" x="5283200" y="4495800"/>
          <p14:tracePt t="51836" x="5289550" y="4495800"/>
          <p14:tracePt t="51852" x="5308600" y="4495800"/>
          <p14:tracePt t="51867" x="5314950" y="4495800"/>
          <p14:tracePt t="51884" x="5321300" y="4495800"/>
          <p14:tracePt t="51900" x="5346700" y="4495800"/>
          <p14:tracePt t="51917" x="5359400" y="4495800"/>
          <p14:tracePt t="51933" x="5365750" y="4495800"/>
          <p14:tracePt t="51950" x="5391150" y="4495800"/>
          <p14:tracePt t="51967" x="5403850" y="4495800"/>
          <p14:tracePt t="51983" x="5429250" y="4495800"/>
          <p14:tracePt t="52000" x="5441950" y="4495800"/>
          <p14:tracePt t="52017" x="5486400" y="4489450"/>
          <p14:tracePt t="52033" x="5505450" y="4489450"/>
          <p14:tracePt t="52050" x="5530850" y="4489450"/>
          <p14:tracePt t="52067" x="5562600" y="4483100"/>
          <p14:tracePt t="52083" x="5588000" y="4476750"/>
          <p14:tracePt t="52084" x="5600700" y="4476750"/>
          <p14:tracePt t="52100" x="5626100" y="4457700"/>
          <p14:tracePt t="52117" x="5664200" y="4438650"/>
          <p14:tracePt t="52133" x="5683250" y="4432300"/>
          <p14:tracePt t="52150" x="5708650" y="4413250"/>
          <p14:tracePt t="52167" x="5734050" y="4406900"/>
          <p14:tracePt t="52183" x="5765800" y="4400550"/>
          <p14:tracePt t="52200" x="5791200" y="4375150"/>
          <p14:tracePt t="52217" x="5797550" y="4375150"/>
          <p14:tracePt t="52233" x="5816600" y="4375150"/>
          <p14:tracePt t="52250" x="5842000" y="4362450"/>
          <p14:tracePt t="52267" x="5848350" y="4356100"/>
          <p14:tracePt t="52284" x="5854700" y="4349750"/>
          <p14:tracePt t="52300" x="5867400" y="4337050"/>
          <p14:tracePt t="52317" x="5873750" y="4330700"/>
          <p14:tracePt t="52348" x="5886450" y="4318000"/>
          <p14:tracePt t="52388" x="5892800" y="4311650"/>
          <p14:tracePt t="52452" x="5899150" y="4305300"/>
          <p14:tracePt t="52484" x="5899150" y="4298950"/>
          <p14:tracePt t="52492" x="5899150" y="4292600"/>
          <p14:tracePt t="52508" x="5899150" y="4286250"/>
          <p14:tracePt t="52517" x="5899150" y="4267200"/>
          <p14:tracePt t="52556" x="5899150" y="4260850"/>
          <p14:tracePt t="52637" x="5899150" y="4254500"/>
          <p14:tracePt t="52700" x="5899150" y="4248150"/>
          <p14:tracePt t="52772" x="5899150" y="4229100"/>
          <p14:tracePt t="52788" x="5899150" y="4222750"/>
          <p14:tracePt t="52804" x="5899150" y="4216400"/>
          <p14:tracePt t="52820" x="5899150" y="4210050"/>
          <p14:tracePt t="52828" x="5899150" y="4191000"/>
          <p14:tracePt t="52836" x="5899150" y="4184650"/>
          <p14:tracePt t="52850" x="5899150" y="4178300"/>
          <p14:tracePt t="52867" x="5899150" y="4171950"/>
          <p14:tracePt t="52884" x="5899150" y="4152900"/>
          <p14:tracePt t="52908" x="5899150" y="4146550"/>
          <p14:tracePt t="52940" x="5899150" y="4140200"/>
          <p14:tracePt t="52980" x="5899150" y="4133850"/>
          <p14:tracePt t="52996" x="5899150" y="4108450"/>
          <p14:tracePt t="53012" x="5886450" y="4095750"/>
          <p14:tracePt t="53020" x="5880100" y="4089400"/>
          <p14:tracePt t="53037" x="5873750" y="4083050"/>
          <p14:tracePt t="53050" x="5867400" y="4083050"/>
          <p14:tracePt t="53067" x="5829300" y="4057650"/>
          <p14:tracePt t="53083" x="5810250" y="4057650"/>
          <p14:tracePt t="53100" x="5784850" y="4057650"/>
          <p14:tracePt t="53117" x="5753100" y="4057650"/>
          <p14:tracePt t="53134" x="5727700" y="4057650"/>
          <p14:tracePt t="53150" x="5708650" y="4057650"/>
          <p14:tracePt t="53167" x="5670550" y="4064000"/>
          <p14:tracePt t="53184" x="5638800" y="4070350"/>
          <p14:tracePt t="53200" x="5594350" y="4076700"/>
          <p14:tracePt t="53217" x="5549900" y="4089400"/>
          <p14:tracePt t="53234" x="5511800" y="4108450"/>
          <p14:tracePt t="53250" x="5492750" y="4114800"/>
          <p14:tracePt t="53267" x="5467350" y="4121150"/>
          <p14:tracePt t="53284" x="5435600" y="4127500"/>
          <p14:tracePt t="53284" x="5416550" y="4146550"/>
          <p14:tracePt t="53300" x="5391150" y="4159250"/>
          <p14:tracePt t="53317" x="5365750" y="4165600"/>
          <p14:tracePt t="53334" x="5340350" y="4171950"/>
          <p14:tracePt t="53350" x="5327650" y="4191000"/>
          <p14:tracePt t="53367" x="5308600" y="4191000"/>
          <p14:tracePt t="53384" x="5302250" y="4197350"/>
          <p14:tracePt t="53420" x="5295900" y="4197350"/>
          <p14:tracePt t="53468" x="5289550" y="4197350"/>
          <p14:tracePt t="53476" x="5276850" y="4197350"/>
          <p14:tracePt t="53573" x="5276850" y="4191000"/>
          <p14:tracePt t="53581" x="5283200" y="4184650"/>
          <p14:tracePt t="53597" x="5289550" y="4184650"/>
          <p14:tracePt t="53733" x="5295900" y="4184650"/>
          <p14:tracePt t="53749" x="5295900" y="4191000"/>
          <p14:tracePt t="53756" x="5295900" y="4197350"/>
          <p14:tracePt t="53767" x="5295900" y="4203700"/>
          <p14:tracePt t="53784" x="5295900" y="4222750"/>
          <p14:tracePt t="53800" x="5295900" y="4248150"/>
          <p14:tracePt t="53817" x="5295900" y="4267200"/>
          <p14:tracePt t="53834" x="5289550" y="4286250"/>
          <p14:tracePt t="53852" x="5289550" y="4298950"/>
          <p14:tracePt t="53867" x="5289550" y="4305300"/>
          <p14:tracePt t="53884" x="5276850" y="4311650"/>
          <p14:tracePt t="53949" x="5270500" y="4324350"/>
          <p14:tracePt t="54053" x="5264150" y="4318000"/>
          <p14:tracePt t="54069" x="5264150" y="4311650"/>
          <p14:tracePt t="54077" x="5264150" y="4305300"/>
          <p14:tracePt t="54101" x="5264150" y="4298950"/>
          <p14:tracePt t="54229" x="5264150" y="4305300"/>
          <p14:tracePt t="54253" x="5270500" y="4311650"/>
          <p14:tracePt t="54381" x="5270500" y="4324350"/>
          <p14:tracePt t="54397" x="5270500" y="4343400"/>
          <p14:tracePt t="54405" x="5270500" y="4356100"/>
          <p14:tracePt t="54417" x="5270500" y="4362450"/>
          <p14:tracePt t="54447" x="5270500" y="4375150"/>
          <p14:tracePt t="54493" x="5283200" y="4381500"/>
          <p14:tracePt t="54517" x="5289550" y="4381500"/>
          <p14:tracePt t="54525" x="5295900" y="4381500"/>
          <p14:tracePt t="54534" x="5302250" y="4381500"/>
          <p14:tracePt t="54581" x="5308600" y="4381500"/>
          <p14:tracePt t="54613" x="5327650" y="4381500"/>
          <p14:tracePt t="54693" x="5334000" y="4381500"/>
          <p14:tracePt t="54701" x="5340350" y="4375150"/>
          <p14:tracePt t="54725" x="5346700" y="4368800"/>
          <p14:tracePt t="54734" x="5365750" y="4368800"/>
          <p14:tracePt t="54751" x="5372100" y="4362450"/>
          <p14:tracePt t="54767" x="5378450" y="4356100"/>
          <p14:tracePt t="54784" x="5384800" y="4343400"/>
          <p14:tracePt t="55029" x="5391150" y="4343400"/>
          <p14:tracePt t="55037" x="5397500" y="4343400"/>
          <p14:tracePt t="55051" x="5410200" y="4343400"/>
          <p14:tracePt t="55067" x="5416550" y="4343400"/>
          <p14:tracePt t="55085" x="5429250" y="4337050"/>
          <p14:tracePt t="55101" x="5448300" y="4330700"/>
          <p14:tracePt t="55117" x="5448300" y="4324350"/>
          <p14:tracePt t="55134" x="5454650" y="4311650"/>
          <p14:tracePt t="55151" x="5461000" y="4305300"/>
          <p14:tracePt t="55167" x="5473700" y="4298950"/>
          <p14:tracePt t="55184" x="5492750" y="4273550"/>
          <p14:tracePt t="55201" x="5505450" y="4267200"/>
          <p14:tracePt t="55217" x="5511800" y="4254500"/>
          <p14:tracePt t="55237" x="5530850" y="4235450"/>
          <p14:tracePt t="55269" x="5537200" y="4222750"/>
          <p14:tracePt t="55341" x="5537200" y="4216400"/>
          <p14:tracePt t="55357" x="5530850" y="4216400"/>
          <p14:tracePt t="55365" x="5505450" y="4216400"/>
          <p14:tracePt t="55373" x="5486400" y="4216400"/>
          <p14:tracePt t="55384" x="5448300" y="4216400"/>
          <p14:tracePt t="55401" x="5378450" y="4235450"/>
          <p14:tracePt t="55417" x="5283200" y="4241800"/>
          <p14:tracePt t="55434" x="5175250" y="4254500"/>
          <p14:tracePt t="55451" x="5092700" y="4267200"/>
          <p14:tracePt t="55467" x="5003800" y="4267200"/>
          <p14:tracePt t="55484" x="4927600" y="4267200"/>
          <p14:tracePt t="55485" x="4895850" y="4267200"/>
          <p14:tracePt t="55501" x="4876800" y="4267200"/>
          <p14:tracePt t="55517" x="4826000" y="4260850"/>
          <p14:tracePt t="55534" x="4768850" y="4210050"/>
          <p14:tracePt t="55551" x="4743450" y="4203700"/>
          <p14:tracePt t="55568" x="4730750" y="4191000"/>
          <p14:tracePt t="55693" x="4749800" y="4191000"/>
          <p14:tracePt t="55701" x="4787900" y="4191000"/>
          <p14:tracePt t="55718" x="4864100" y="4178300"/>
          <p14:tracePt t="55734" x="4959350" y="4178300"/>
          <p14:tracePt t="55751" x="5035550" y="4178300"/>
          <p14:tracePt t="55768" x="5080000" y="4178300"/>
          <p14:tracePt t="55784" x="5124450" y="4171950"/>
          <p14:tracePt t="55801" x="5137150" y="4171950"/>
          <p14:tracePt t="55949" x="5124450" y="4171950"/>
          <p14:tracePt t="55957" x="5092700" y="4171950"/>
          <p14:tracePt t="55968" x="5080000" y="4171950"/>
          <p14:tracePt t="55984" x="5035550" y="4171950"/>
          <p14:tracePt t="56001" x="5016500" y="4191000"/>
          <p14:tracePt t="56125" x="5010150" y="4197350"/>
          <p14:tracePt t="56141" x="5003800" y="4203700"/>
          <p14:tracePt t="56157" x="4997450" y="4216400"/>
          <p14:tracePt t="56168" x="4984750" y="4235450"/>
          <p14:tracePt t="56184" x="4972050" y="4260850"/>
          <p14:tracePt t="56201" x="4959350" y="4279900"/>
          <p14:tracePt t="56218" x="4953000" y="4305300"/>
          <p14:tracePt t="56234" x="4946650" y="4318000"/>
          <p14:tracePt t="56421" x="4946650" y="4324350"/>
          <p14:tracePt t="56549" x="4946650" y="4318000"/>
          <p14:tracePt t="56557" x="4946650" y="4298950"/>
          <p14:tracePt t="56573" x="4914900" y="4273550"/>
          <p14:tracePt t="56597" x="4857750" y="4216400"/>
          <p14:tracePt t="56605" x="4851400" y="4184650"/>
          <p14:tracePt t="56618" x="4832350" y="4171950"/>
          <p14:tracePt t="56635" x="4826000" y="4159250"/>
          <p14:tracePt t="56651" x="4813300" y="4146550"/>
          <p14:tracePt t="56668" x="4813300" y="4140200"/>
          <p14:tracePt t="56685" x="4813300" y="4127500"/>
          <p14:tracePt t="56797" x="4813300" y="4121150"/>
          <p14:tracePt t="56805" x="4832350" y="4121150"/>
          <p14:tracePt t="56818" x="4838700" y="4121150"/>
          <p14:tracePt t="56834" x="4870450" y="4121150"/>
          <p14:tracePt t="56851" x="4921250" y="4121150"/>
          <p14:tracePt t="56868" x="4978400" y="4127500"/>
          <p14:tracePt t="56884" x="5035550" y="4146550"/>
          <p14:tracePt t="56885" x="5067300" y="4146550"/>
          <p14:tracePt t="56901" x="5149850" y="4165600"/>
          <p14:tracePt t="56918" x="5213350" y="4165600"/>
          <p14:tracePt t="56934" x="5283200" y="4165600"/>
          <p14:tracePt t="56951" x="5327650" y="4165600"/>
          <p14:tracePt t="56968" x="5340350" y="4165600"/>
          <p14:tracePt t="56984" x="5346700" y="4165600"/>
          <p14:tracePt t="57005" x="5365750" y="4165600"/>
          <p14:tracePt t="57018" x="5372100" y="4165600"/>
          <p14:tracePt t="57035" x="5403850" y="4165600"/>
          <p14:tracePt t="57051" x="5480050" y="4165600"/>
          <p14:tracePt t="57068" x="5651500" y="4159250"/>
          <p14:tracePt t="57085" x="5861050" y="4159250"/>
          <p14:tracePt t="57085" x="5981700" y="4159250"/>
          <p14:tracePt t="57101" x="6191250" y="4159250"/>
          <p14:tracePt t="57118" x="6330950" y="4159250"/>
          <p14:tracePt t="57135" x="6413500" y="4159250"/>
          <p14:tracePt t="57151" x="6426200" y="4159250"/>
          <p14:tracePt t="57261" x="6400800" y="4159250"/>
          <p14:tracePt t="57277" x="6394450" y="4159250"/>
          <p14:tracePt t="57285" x="6388100" y="4159250"/>
          <p14:tracePt t="57301" x="6362700" y="4165600"/>
          <p14:tracePt t="57318" x="6330950" y="4165600"/>
          <p14:tracePt t="57335" x="6273800" y="4184650"/>
          <p14:tracePt t="57351" x="6216650" y="4184650"/>
          <p14:tracePt t="57368" x="6096000" y="4191000"/>
          <p14:tracePt t="57385" x="5905500" y="4210050"/>
          <p14:tracePt t="57401" x="5657850" y="4248150"/>
          <p14:tracePt t="57418" x="5480050" y="4273550"/>
          <p14:tracePt t="57435" x="5353050" y="4273550"/>
          <p14:tracePt t="57451" x="5295900" y="4273550"/>
          <p14:tracePt t="57468" x="5251450" y="4273550"/>
          <p14:tracePt t="57485" x="5245100" y="4279900"/>
          <p14:tracePt t="57501" x="5219700" y="4286250"/>
          <p14:tracePt t="57597" x="5213350" y="4298950"/>
          <p14:tracePt t="57622" x="5207000" y="4292600"/>
          <p14:tracePt t="57638" x="5194300" y="4292600"/>
          <p14:tracePt t="57653" x="5175250" y="4292600"/>
          <p14:tracePt t="57709" x="5168900" y="4292600"/>
          <p14:tracePt t="57725" x="5162550" y="4286250"/>
          <p14:tracePt t="57773" x="5162550" y="4273550"/>
          <p14:tracePt t="57782" x="5149850" y="4267200"/>
          <p14:tracePt t="58038" x="5156200" y="4267200"/>
          <p14:tracePt t="58190" x="5162550" y="4267200"/>
          <p14:tracePt t="58230" x="5162550" y="4273550"/>
          <p14:tracePt t="58238" x="5149850" y="4279900"/>
          <p14:tracePt t="58270" x="5143500" y="4279900"/>
          <p14:tracePt t="58310" x="5137150" y="4279900"/>
          <p14:tracePt t="58414" x="5175250" y="4279900"/>
          <p14:tracePt t="58422" x="5200650" y="4279900"/>
          <p14:tracePt t="58435" x="5238750" y="4279900"/>
          <p14:tracePt t="58451" x="5308600" y="4254500"/>
          <p14:tracePt t="58468" x="5365750" y="4248150"/>
          <p14:tracePt t="58485" x="5391150" y="4235450"/>
          <p14:tracePt t="58486" x="5410200" y="4235450"/>
          <p14:tracePt t="58502" x="5435600" y="4229100"/>
          <p14:tracePt t="58518" x="5448300" y="4210050"/>
          <p14:tracePt t="58654" x="5422900" y="4210050"/>
          <p14:tracePt t="58670" x="5416550" y="4210050"/>
          <p14:tracePt t="58678" x="5410200" y="4210050"/>
          <p14:tracePt t="58718" x="5391150" y="4210050"/>
          <p14:tracePt t="58750" x="5384800" y="4210050"/>
          <p14:tracePt t="58766" x="5378450" y="4210050"/>
          <p14:tracePt t="58774" x="5372100" y="4210050"/>
          <p14:tracePt t="58785" x="5353050" y="4203700"/>
          <p14:tracePt t="58802" x="5334000" y="4203700"/>
          <p14:tracePt t="58818" x="5264150" y="4191000"/>
          <p14:tracePt t="58835" x="5207000" y="4191000"/>
          <p14:tracePt t="58852" x="5162550" y="4191000"/>
          <p14:tracePt t="58868" x="5149850" y="4191000"/>
          <p14:tracePt t="59030" x="5156200" y="4184650"/>
          <p14:tracePt t="59038" x="5162550" y="4184650"/>
          <p14:tracePt t="59052" x="5187950" y="4184650"/>
          <p14:tracePt t="59068" x="5232400" y="4165600"/>
          <p14:tracePt t="59085" x="5276850" y="4159250"/>
          <p14:tracePt t="59086" x="5308600" y="4146550"/>
          <p14:tracePt t="59102" x="5372100" y="4146550"/>
          <p14:tracePt t="59118" x="5416550" y="4146550"/>
          <p14:tracePt t="59135" x="5486400" y="4146550"/>
          <p14:tracePt t="59152" x="5562600" y="4146550"/>
          <p14:tracePt t="59168" x="5638800" y="4140200"/>
          <p14:tracePt t="59185" x="5721350" y="4140200"/>
          <p14:tracePt t="59202" x="5778500" y="4114800"/>
          <p14:tracePt t="59218" x="5803900" y="4108450"/>
          <p14:tracePt t="59235" x="5810250" y="4108450"/>
          <p14:tracePt t="59252" x="5822950" y="4108450"/>
          <p14:tracePt t="59268" x="5842000" y="4108450"/>
          <p14:tracePt t="59302" x="5861050" y="4114800"/>
          <p14:tracePt t="59326" x="5886450" y="4121150"/>
          <p14:tracePt t="59334" x="5892800" y="4121150"/>
          <p14:tracePt t="59342" x="5899150" y="4127500"/>
          <p14:tracePt t="59352" x="5911850" y="4127500"/>
          <p14:tracePt t="59368" x="5943600" y="4140200"/>
          <p14:tracePt t="59385" x="5962650" y="4159250"/>
          <p14:tracePt t="59402" x="5975350" y="4165600"/>
          <p14:tracePt t="59486" x="5969000" y="4165600"/>
          <p14:tracePt t="59494" x="5937250" y="4171950"/>
          <p14:tracePt t="59502" x="5918200" y="4171950"/>
          <p14:tracePt t="59518" x="5854700" y="4171950"/>
          <p14:tracePt t="59535" x="5797550" y="4171950"/>
          <p14:tracePt t="59552" x="5740400" y="4171950"/>
          <p14:tracePt t="59568" x="5683250" y="4159250"/>
          <p14:tracePt t="59585" x="5651500" y="4140200"/>
          <p14:tracePt t="59602" x="5607050" y="4114800"/>
          <p14:tracePt t="59619" x="5588000" y="4102100"/>
          <p14:tracePt t="59635" x="5556250" y="4076700"/>
          <p14:tracePt t="59652" x="5524500" y="4051300"/>
          <p14:tracePt t="59668" x="5499100" y="4025900"/>
          <p14:tracePt t="59685" x="5448300" y="4006850"/>
          <p14:tracePt t="59686" x="5435600" y="3987800"/>
          <p14:tracePt t="59702" x="5397500" y="3981450"/>
          <p14:tracePt t="59718" x="5365750" y="3981450"/>
          <p14:tracePt t="59735" x="5346700" y="3981450"/>
          <p14:tracePt t="59752" x="5321300" y="3981450"/>
          <p14:tracePt t="59769" x="5289550" y="3981450"/>
          <p14:tracePt t="59785" x="5264150" y="3981450"/>
          <p14:tracePt t="59802" x="5232400" y="3981450"/>
          <p14:tracePt t="59819" x="5187950" y="3987800"/>
          <p14:tracePt t="59835" x="5143500" y="4000500"/>
          <p14:tracePt t="59852" x="5086350" y="4006850"/>
          <p14:tracePt t="59868" x="5029200" y="4038600"/>
          <p14:tracePt t="59885" x="4991100" y="4044950"/>
          <p14:tracePt t="59902" x="4946650" y="4076700"/>
          <p14:tracePt t="59918" x="4914900" y="4095750"/>
          <p14:tracePt t="59935" x="4902200" y="4102100"/>
          <p14:tracePt t="59952" x="4889500" y="4114800"/>
          <p14:tracePt t="59998" x="4889500" y="4127500"/>
          <p14:tracePt t="60030" x="4889500" y="4146550"/>
          <p14:tracePt t="60038" x="4895850" y="4159250"/>
          <p14:tracePt t="60052" x="4902200" y="4171950"/>
          <p14:tracePt t="60069" x="4927600" y="4197350"/>
          <p14:tracePt t="60085" x="4953000" y="4222750"/>
          <p14:tracePt t="60086" x="4972050" y="4241800"/>
          <p14:tracePt t="60102" x="5016500" y="4260850"/>
          <p14:tracePt t="60119" x="5060950" y="4267200"/>
          <p14:tracePt t="60135" x="5130800" y="4292600"/>
          <p14:tracePt t="60152" x="5187950" y="4305300"/>
          <p14:tracePt t="60169" x="5232400" y="4311650"/>
          <p14:tracePt t="60185" x="5289550" y="4311650"/>
          <p14:tracePt t="60202" x="5346700" y="4324350"/>
          <p14:tracePt t="60219" x="5397500" y="4343400"/>
          <p14:tracePt t="60235" x="5429250" y="4343400"/>
          <p14:tracePt t="60252" x="5461000" y="4349750"/>
          <p14:tracePt t="60269" x="5473700" y="4349750"/>
          <p14:tracePt t="60285" x="5505450" y="4356100"/>
          <p14:tracePt t="60286" x="5530850" y="4356100"/>
          <p14:tracePt t="60302" x="5556250" y="4368800"/>
          <p14:tracePt t="60319" x="5581650" y="4381500"/>
          <p14:tracePt t="60526" x="5568950" y="4381500"/>
          <p14:tracePt t="60534" x="5549900" y="4381500"/>
          <p14:tracePt t="60552" x="5505450" y="4381500"/>
          <p14:tracePt t="60569" x="5461000" y="4368800"/>
          <p14:tracePt t="60585" x="5416550" y="4368800"/>
          <p14:tracePt t="60602" x="5372100" y="4362450"/>
          <p14:tracePt t="60619" x="5334000" y="4343400"/>
          <p14:tracePt t="60635" x="5321300" y="4337050"/>
          <p14:tracePt t="60652" x="5295900" y="4330700"/>
          <p14:tracePt t="60910" x="5289550" y="4330700"/>
          <p14:tracePt t="60918" x="5289550" y="4337050"/>
          <p14:tracePt t="60926" x="5289550" y="4343400"/>
          <p14:tracePt t="60935" x="5289550" y="4349750"/>
          <p14:tracePt t="60958" x="5289550" y="4381500"/>
          <p14:tracePt t="60969" x="5289550" y="4387850"/>
          <p14:tracePt t="60985" x="5289550" y="4406900"/>
          <p14:tracePt t="61002" x="5289550" y="4425950"/>
          <p14:tracePt t="61019" x="5302250" y="4432300"/>
          <p14:tracePt t="61035" x="5327650" y="4438650"/>
          <p14:tracePt t="61052" x="5372100" y="4438650"/>
          <p14:tracePt t="61069" x="5435600" y="4438650"/>
          <p14:tracePt t="61085" x="5505450" y="4438650"/>
          <p14:tracePt t="61086" x="5543550" y="4438650"/>
          <p14:tracePt t="61102" x="5632450" y="4438650"/>
          <p14:tracePt t="61119" x="5727700" y="4457700"/>
          <p14:tracePt t="61135" x="5810250" y="4483100"/>
          <p14:tracePt t="61152" x="5867400" y="4483100"/>
          <p14:tracePt t="61169" x="5899150" y="4483100"/>
          <p14:tracePt t="61185" x="5918200" y="4489450"/>
          <p14:tracePt t="61202" x="5924550" y="4489450"/>
          <p14:tracePt t="61219" x="5937250" y="4489450"/>
          <p14:tracePt t="61235" x="5949950" y="4489450"/>
          <p14:tracePt t="61252" x="5956300" y="4489450"/>
          <p14:tracePt t="61269" x="5962650" y="4489450"/>
          <p14:tracePt t="61286" x="5975350" y="4489450"/>
          <p14:tracePt t="61302" x="6026150" y="4508500"/>
          <p14:tracePt t="61319" x="6076950" y="4508500"/>
          <p14:tracePt t="61336" x="6172200" y="4508500"/>
          <p14:tracePt t="61352" x="6273800" y="4508500"/>
          <p14:tracePt t="61369" x="6318250" y="4502150"/>
          <p14:tracePt t="61386" x="6337300" y="4489450"/>
          <p14:tracePt t="61402" x="6343650" y="4476750"/>
          <p14:tracePt t="61419" x="6343650" y="4445000"/>
          <p14:tracePt t="61436" x="6343650" y="4425950"/>
          <p14:tracePt t="61452" x="6343650" y="4406900"/>
          <p14:tracePt t="61469" x="6324600" y="4381500"/>
          <p14:tracePt t="61486" x="6305550" y="4362450"/>
          <p14:tracePt t="61486" x="6292850" y="4349750"/>
          <p14:tracePt t="61502" x="6273800" y="4337050"/>
          <p14:tracePt t="61519" x="6235700" y="4311650"/>
          <p14:tracePt t="61536" x="6223000" y="4298950"/>
          <p14:tracePt t="61552" x="6197600" y="4279900"/>
          <p14:tracePt t="61569" x="6191250" y="4267200"/>
          <p14:tracePt t="61586" x="6184900" y="4260850"/>
          <p14:tracePt t="61602" x="6165850" y="4222750"/>
          <p14:tracePt t="61619" x="6153150" y="4210050"/>
          <p14:tracePt t="61636" x="6153150" y="4203700"/>
          <p14:tracePt t="61652" x="6146800" y="4191000"/>
          <p14:tracePt t="61669" x="6127750" y="4171950"/>
          <p14:tracePt t="61686" x="6121400" y="4165600"/>
          <p14:tracePt t="61702" x="6121400" y="4159250"/>
          <p14:tracePt t="61750" x="6115050" y="4152900"/>
          <p14:tracePt t="61782" x="6096000" y="4152900"/>
          <p14:tracePt t="61790" x="6089650" y="4159250"/>
          <p14:tracePt t="61806" x="6083300" y="4165600"/>
          <p14:tracePt t="61830" x="6076950" y="4184650"/>
          <p14:tracePt t="61846" x="6076950" y="4191000"/>
          <p14:tracePt t="61854" x="6070600" y="4197350"/>
          <p14:tracePt t="61869" x="6051550" y="4210050"/>
          <p14:tracePt t="61886" x="6038850" y="4222750"/>
          <p14:tracePt t="61886" x="6019800" y="4235450"/>
          <p14:tracePt t="61902" x="5994400" y="4260850"/>
          <p14:tracePt t="61919" x="5956300" y="4286250"/>
          <p14:tracePt t="61936" x="5924550" y="4298950"/>
          <p14:tracePt t="61952" x="5873750" y="4298950"/>
          <p14:tracePt t="61969" x="5842000" y="4318000"/>
          <p14:tracePt t="61986" x="5835650" y="4318000"/>
          <p14:tracePt t="62014" x="5829300" y="4318000"/>
          <p14:tracePt t="62062" x="5829300" y="4305300"/>
          <p14:tracePt t="62110" x="5829300" y="4298950"/>
          <p14:tracePt t="62119" x="5829300" y="4292600"/>
          <p14:tracePt t="62136" x="5829300" y="4286250"/>
          <p14:tracePt t="62152" x="5829300" y="4273550"/>
          <p14:tracePt t="62169" x="5829300" y="4254500"/>
          <p14:tracePt t="62186" x="5842000" y="4229100"/>
          <p14:tracePt t="62214" x="5848350" y="4216400"/>
          <p14:tracePt t="62222" x="5854700" y="4197350"/>
          <p14:tracePt t="62236" x="5867400" y="4197350"/>
          <p14:tracePt t="62252" x="5873750" y="4191000"/>
          <p14:tracePt t="62269" x="5880100" y="4191000"/>
          <p14:tracePt t="62286" x="5886450" y="4191000"/>
          <p14:tracePt t="62311" x="5899150" y="4191000"/>
          <p14:tracePt t="62327" x="5911850" y="4191000"/>
          <p14:tracePt t="62375" x="5918200" y="4191000"/>
          <p14:tracePt t="62382" x="5924550" y="4191000"/>
          <p14:tracePt t="62406" x="5924550" y="4197350"/>
          <p14:tracePt t="62422" x="5924550" y="4203700"/>
          <p14:tracePt t="62436" x="5930900" y="4210050"/>
          <p14:tracePt t="62454" x="5930900" y="4229100"/>
          <p14:tracePt t="62469" x="5937250" y="4235450"/>
          <p14:tracePt t="62503" x="5943600" y="4235450"/>
          <p14:tracePt t="62519" x="5956300" y="4235450"/>
          <p14:tracePt t="62839" x="5962650" y="4235450"/>
          <p14:tracePt t="62863" x="5962650" y="4210050"/>
          <p14:tracePt t="62871" x="5962650" y="4203700"/>
          <p14:tracePt t="62879" x="5962650" y="4191000"/>
          <p14:tracePt t="62887" x="5962650" y="4184650"/>
          <p14:tracePt t="62903" x="5962650" y="4165600"/>
          <p14:tracePt t="62919" x="5962650" y="4146550"/>
          <p14:tracePt t="62936" x="5962650" y="4127500"/>
          <p14:tracePt t="62953" x="5962650" y="4121150"/>
          <p14:tracePt t="62969" x="5962650" y="4108450"/>
          <p14:tracePt t="63039" x="5949950" y="4102100"/>
          <p14:tracePt t="63063" x="5949950" y="4095750"/>
          <p14:tracePt t="63071" x="5949950" y="4089400"/>
          <p14:tracePt t="63086" x="5943600" y="4070350"/>
          <p14:tracePt t="63103" x="5937250" y="4038600"/>
          <p14:tracePt t="63119" x="5930900" y="4006850"/>
          <p14:tracePt t="63136" x="5930900" y="3994150"/>
          <p14:tracePt t="63153" x="5911850" y="3968750"/>
          <p14:tracePt t="63169" x="5905500" y="3937000"/>
          <p14:tracePt t="63186" x="5905500" y="3917950"/>
          <p14:tracePt t="63203" x="5892800" y="3911600"/>
          <p14:tracePt t="63247" x="5892800" y="3905250"/>
          <p14:tracePt t="63255" x="5892800" y="3898900"/>
          <p14:tracePt t="63279" x="5886450" y="3886200"/>
          <p14:tracePt t="63319" x="5880100" y="3879850"/>
          <p14:tracePt t="63343" x="5873750" y="3873500"/>
          <p14:tracePt t="63359" x="5867400" y="3867150"/>
          <p14:tracePt t="63383" x="5867400" y="3860800"/>
          <p14:tracePt t="63391" x="5867400" y="3854450"/>
          <p14:tracePt t="63407" x="5861050" y="3841750"/>
          <p14:tracePt t="63439" x="5848350" y="3835400"/>
          <p14:tracePt t="63463" x="5835650" y="3822700"/>
          <p14:tracePt t="63487" x="5835650" y="3810000"/>
          <p14:tracePt t="63495" x="5829300" y="3803650"/>
          <p14:tracePt t="63511" x="5822950" y="3797300"/>
          <p14:tracePt t="63535" x="5810250" y="3771900"/>
          <p14:tracePt t="63543" x="5791200" y="3752850"/>
          <p14:tracePt t="63559" x="5784850" y="3746500"/>
          <p14:tracePt t="63569" x="5784850" y="3740150"/>
          <p14:tracePt t="63586" x="5778500" y="3727450"/>
          <p14:tracePt t="63603" x="5772150" y="3714750"/>
          <p14:tracePt t="63620" x="5753100" y="3683000"/>
          <p14:tracePt t="63636" x="5746750" y="3676650"/>
          <p14:tracePt t="63653" x="5740400" y="3670300"/>
          <p14:tracePt t="63669" x="5734050" y="3651250"/>
          <p14:tracePt t="63686" x="5715000" y="3632200"/>
          <p14:tracePt t="63703" x="5708650" y="3625850"/>
          <p14:tracePt t="63719" x="5689600" y="3613150"/>
          <p14:tracePt t="63736" x="5676900" y="3594100"/>
          <p14:tracePt t="63753" x="5638800" y="3587750"/>
          <p14:tracePt t="63769" x="5613400" y="3568700"/>
          <p14:tracePt t="63786" x="5581650" y="3556000"/>
          <p14:tracePt t="63803" x="5549900" y="3556000"/>
          <p14:tracePt t="63819" x="5505450" y="3543300"/>
          <p14:tracePt t="63836" x="5473700" y="3530600"/>
          <p14:tracePt t="63853" x="5448300" y="3517900"/>
          <p14:tracePt t="63869" x="5416550" y="3511550"/>
          <p14:tracePt t="63886" x="5372100" y="3505200"/>
          <p14:tracePt t="63887" x="5340350" y="3479800"/>
          <p14:tracePt t="63903" x="5321300" y="3479800"/>
          <p14:tracePt t="63920" x="5295900" y="3479800"/>
          <p14:tracePt t="63936" x="5264150" y="3473450"/>
          <p14:tracePt t="63953" x="5238750" y="3473450"/>
          <p14:tracePt t="63970" x="5213350" y="3473450"/>
          <p14:tracePt t="63986" x="5181600" y="3467100"/>
          <p14:tracePt t="64003" x="5156200" y="3467100"/>
          <p14:tracePt t="64020" x="5137150" y="3467100"/>
          <p14:tracePt t="64036" x="5118100" y="3467100"/>
          <p14:tracePt t="64053" x="5086350" y="3467100"/>
          <p14:tracePt t="64070" x="5054600" y="3467100"/>
          <p14:tracePt t="64086" x="5022850" y="3467100"/>
          <p14:tracePt t="64087" x="5003800" y="3467100"/>
          <p14:tracePt t="64103" x="4972050" y="3467100"/>
          <p14:tracePt t="64119" x="4959350" y="3467100"/>
          <p14:tracePt t="64136" x="4927600" y="3486150"/>
          <p14:tracePt t="64153" x="4902200" y="3486150"/>
          <p14:tracePt t="64169" x="4889500" y="3492500"/>
          <p14:tracePt t="64186" x="4864100" y="3492500"/>
          <p14:tracePt t="64203" x="4857750" y="3498850"/>
          <p14:tracePt t="64219" x="4832350" y="3517900"/>
          <p14:tracePt t="64236" x="4819650" y="3524250"/>
          <p14:tracePt t="64253" x="4800600" y="3530600"/>
          <p14:tracePt t="64270" x="4781550" y="3536950"/>
          <p14:tracePt t="64286" x="4756150" y="3556000"/>
          <p14:tracePt t="64303" x="4699000" y="3581400"/>
          <p14:tracePt t="64319" x="4673600" y="3606800"/>
          <p14:tracePt t="64336" x="4667250" y="3619500"/>
          <p14:tracePt t="64353" x="4660900" y="3625850"/>
          <p14:tracePt t="64370" x="4635500" y="3644900"/>
          <p14:tracePt t="64391" x="4629150" y="3657600"/>
          <p14:tracePt t="64407" x="4622800" y="3663950"/>
          <p14:tracePt t="64420" x="4616450" y="3670300"/>
          <p14:tracePt t="64436" x="4597400" y="3683000"/>
          <p14:tracePt t="64453" x="4584700" y="3702050"/>
          <p14:tracePt t="64470" x="4565650" y="3721100"/>
          <p14:tracePt t="64486" x="4552950" y="3746500"/>
          <p14:tracePt t="64503" x="4533900" y="3771900"/>
          <p14:tracePt t="64520" x="4527550" y="3797300"/>
          <p14:tracePt t="64536" x="4521200" y="3810000"/>
          <p14:tracePt t="64553" x="4521200" y="3829050"/>
          <p14:tracePt t="64570" x="4521200" y="3835400"/>
          <p14:tracePt t="64586" x="4514850" y="3841750"/>
          <p14:tracePt t="64607" x="4514850" y="3854450"/>
          <p14:tracePt t="64631" x="4514850" y="3867150"/>
          <p14:tracePt t="64647" x="4514850" y="3873500"/>
          <p14:tracePt t="64655" x="4514850" y="3879850"/>
          <p14:tracePt t="64670" x="4514850" y="3886200"/>
          <p14:tracePt t="64686" x="4514850" y="3924300"/>
          <p14:tracePt t="64687" x="4514850" y="3930650"/>
          <p14:tracePt t="64703" x="4514850" y="3968750"/>
          <p14:tracePt t="64720" x="4514850" y="4013200"/>
          <p14:tracePt t="64736" x="4514850" y="4057650"/>
          <p14:tracePt t="64753" x="4514850" y="4095750"/>
          <p14:tracePt t="64770" x="4514850" y="4127500"/>
          <p14:tracePt t="64786" x="4514850" y="4140200"/>
          <p14:tracePt t="64803" x="4514850" y="4165600"/>
          <p14:tracePt t="64820" x="4514850" y="4197350"/>
          <p14:tracePt t="64836" x="4514850" y="4210050"/>
          <p14:tracePt t="64853" x="4514850" y="4235450"/>
          <p14:tracePt t="64870" x="4514850" y="4248150"/>
          <p14:tracePt t="64886" x="4514850" y="4254500"/>
          <p14:tracePt t="64903" x="4514850" y="4286250"/>
          <p14:tracePt t="64920" x="4514850" y="4292600"/>
          <p14:tracePt t="64936" x="4514850" y="4318000"/>
          <p14:tracePt t="64953" x="4514850" y="4324350"/>
          <p14:tracePt t="64970" x="4514850" y="4349750"/>
          <p14:tracePt t="64986" x="4514850" y="4362450"/>
          <p14:tracePt t="65003" x="4514850" y="4387850"/>
          <p14:tracePt t="65020" x="4527550" y="4406900"/>
          <p14:tracePt t="65036" x="4540250" y="4438650"/>
          <p14:tracePt t="65053" x="4540250" y="4445000"/>
          <p14:tracePt t="65070" x="4546600" y="4476750"/>
          <p14:tracePt t="65087" x="4552950" y="4495800"/>
          <p14:tracePt t="65087" x="4552950" y="4508500"/>
          <p14:tracePt t="65103" x="4565650" y="4533900"/>
          <p14:tracePt t="65120" x="4578350" y="4559300"/>
          <p14:tracePt t="65136" x="4584700" y="4572000"/>
          <p14:tracePt t="65153" x="4597400" y="4616450"/>
          <p14:tracePt t="65170" x="4622800" y="4648200"/>
          <p14:tracePt t="65186" x="4641850" y="4692650"/>
          <p14:tracePt t="65203" x="4667250" y="4730750"/>
          <p14:tracePt t="65220" x="4705350" y="4787900"/>
          <p14:tracePt t="65236" x="4730750" y="4813300"/>
          <p14:tracePt t="65253" x="4756150" y="4838700"/>
          <p14:tracePt t="65270" x="4781550" y="4864100"/>
          <p14:tracePt t="65286" x="4794250" y="4876800"/>
          <p14:tracePt t="65303" x="4819650" y="4902200"/>
          <p14:tracePt t="65320" x="4845050" y="4908550"/>
          <p14:tracePt t="65337" x="4864100" y="4914900"/>
          <p14:tracePt t="65353" x="4908550" y="4927600"/>
          <p14:tracePt t="65370" x="4927600" y="4946650"/>
          <p14:tracePt t="65386" x="4972050" y="4965700"/>
          <p14:tracePt t="65403" x="4991100" y="4965700"/>
          <p14:tracePt t="65420" x="4997450" y="4972050"/>
          <p14:tracePt t="65436" x="5029200" y="4984750"/>
          <p14:tracePt t="65453" x="5054600" y="4984750"/>
          <p14:tracePt t="65470" x="5080000" y="4984750"/>
          <p14:tracePt t="65486" x="5111750" y="4984750"/>
          <p14:tracePt t="65487" x="5118100" y="4984750"/>
          <p14:tracePt t="65503" x="5149850" y="4984750"/>
          <p14:tracePt t="65520" x="5175250" y="4984750"/>
          <p14:tracePt t="65537" x="5207000" y="4984750"/>
          <p14:tracePt t="65553" x="5238750" y="4984750"/>
          <p14:tracePt t="65570" x="5251450" y="4984750"/>
          <p14:tracePt t="65587" x="5276850" y="4984750"/>
          <p14:tracePt t="65603" x="5289550" y="4984750"/>
          <p14:tracePt t="65620" x="5314950" y="4978400"/>
          <p14:tracePt t="65637" x="5340350" y="4972050"/>
          <p14:tracePt t="65653" x="5372100" y="4953000"/>
          <p14:tracePt t="65670" x="5391150" y="4946650"/>
          <p14:tracePt t="65687" x="5410200" y="4946650"/>
          <p14:tracePt t="65687" x="5429250" y="4946650"/>
          <p14:tracePt t="65703" x="5448300" y="4940300"/>
          <p14:tracePt t="65720" x="5467350" y="4940300"/>
          <p14:tracePt t="65737" x="5473700" y="4927600"/>
          <p14:tracePt t="65753" x="5492750" y="4927600"/>
          <p14:tracePt t="65770" x="5511800" y="4914900"/>
          <p14:tracePt t="65787" x="5524500" y="4908550"/>
          <p14:tracePt t="65803" x="5556250" y="4889500"/>
          <p14:tracePt t="65820" x="5575300" y="4870450"/>
          <p14:tracePt t="65837" x="5600700" y="4857750"/>
          <p14:tracePt t="65853" x="5613400" y="4845050"/>
          <p14:tracePt t="65870" x="5632450" y="4819650"/>
          <p14:tracePt t="65887" x="5651500" y="4813300"/>
          <p14:tracePt t="65903" x="5670550" y="4781550"/>
          <p14:tracePt t="65920" x="5683250" y="4768850"/>
          <p14:tracePt t="65937" x="5695950" y="4762500"/>
          <p14:tracePt t="65953" x="5695950" y="4749800"/>
          <p14:tracePt t="65970" x="5702300" y="4737100"/>
          <p14:tracePt t="65987" x="5715000" y="4724400"/>
          <p14:tracePt t="66003" x="5734050" y="4699000"/>
          <p14:tracePt t="66020" x="5740400" y="4686300"/>
          <p14:tracePt t="66037" x="5753100" y="4660900"/>
          <p14:tracePt t="66053" x="5765800" y="4629150"/>
          <p14:tracePt t="66070" x="5772150" y="4622800"/>
          <p14:tracePt t="66087" x="5778500" y="4597400"/>
          <p14:tracePt t="66087" x="5778500" y="4591050"/>
          <p14:tracePt t="66103" x="5797550" y="4559300"/>
          <p14:tracePt t="66120" x="5803900" y="4527550"/>
          <p14:tracePt t="66137" x="5816600" y="4495800"/>
          <p14:tracePt t="66153" x="5816600" y="4464050"/>
          <p14:tracePt t="66170" x="5822950" y="4451350"/>
          <p14:tracePt t="66187" x="5829300" y="4419600"/>
          <p14:tracePt t="66203" x="5835650" y="4394200"/>
          <p14:tracePt t="66220" x="5848350" y="4375150"/>
          <p14:tracePt t="66237" x="5848350" y="4349750"/>
          <p14:tracePt t="66253" x="5854700" y="4343400"/>
          <p14:tracePt t="66270" x="5854700" y="4330700"/>
          <p14:tracePt t="66287" x="5861050" y="4305300"/>
          <p14:tracePt t="66311" x="5861050" y="4298950"/>
          <p14:tracePt t="66320" x="5861050" y="4292600"/>
          <p14:tracePt t="66337" x="5880100" y="4273550"/>
          <p14:tracePt t="66353" x="5886450" y="4254500"/>
          <p14:tracePt t="66370" x="5886450" y="4222750"/>
          <p14:tracePt t="66387" x="5892800" y="4210050"/>
          <p14:tracePt t="66403" x="5892800" y="4191000"/>
          <p14:tracePt t="66420" x="5892800" y="4178300"/>
          <p14:tracePt t="66437" x="5892800" y="4171950"/>
          <p14:tracePt t="66453" x="5899150" y="4159250"/>
          <p14:tracePt t="66471" x="5899150" y="4146550"/>
          <p14:tracePt t="66527" x="5899150" y="4140200"/>
          <p14:tracePt t="66551" x="5899150" y="4133850"/>
          <p14:tracePt t="66568" x="5899150" y="4121150"/>
          <p14:tracePt t="66583" x="5899150" y="4108450"/>
          <p14:tracePt t="66600" x="5899150" y="4102100"/>
          <p14:tracePt t="66616" x="5899150" y="4095750"/>
          <p14:tracePt t="66624" x="5899150" y="4083050"/>
          <p14:tracePt t="66637" x="5899150" y="4076700"/>
          <p14:tracePt t="66654" x="5899150" y="4057650"/>
          <p14:tracePt t="66670" x="5899150" y="4025900"/>
          <p14:tracePt t="66687" x="5899150" y="4019550"/>
          <p14:tracePt t="66704" x="5886450" y="3981450"/>
          <p14:tracePt t="66720" x="5880100" y="3975100"/>
          <p14:tracePt t="66737" x="5873750" y="3962400"/>
          <p14:tracePt t="66754" x="5873750" y="3937000"/>
          <p14:tracePt t="66770" x="5867400" y="3911600"/>
          <p14:tracePt t="66787" x="5854700" y="3879850"/>
          <p14:tracePt t="66803" x="5848350" y="3848100"/>
          <p14:tracePt t="66820" x="5842000" y="3835400"/>
          <p14:tracePt t="66837" x="5835650" y="3816350"/>
          <p14:tracePt t="66853" x="5822950" y="3790950"/>
          <p14:tracePt t="66870" x="5822950" y="3784600"/>
          <p14:tracePt t="66887" x="5816600" y="3752850"/>
          <p14:tracePt t="66903" x="5791200" y="3714750"/>
          <p14:tracePt t="66920" x="5784850" y="3708400"/>
          <p14:tracePt t="66937" x="5772150" y="3689350"/>
          <p14:tracePt t="66953" x="5753100" y="3663950"/>
          <p14:tracePt t="66970" x="5740400" y="3644900"/>
          <p14:tracePt t="66987" x="5734050" y="3625850"/>
          <p14:tracePt t="67003" x="5708650" y="3613150"/>
          <p14:tracePt t="67020" x="5702300" y="3600450"/>
          <p14:tracePt t="67037" x="5676900" y="3581400"/>
          <p14:tracePt t="67053" x="5670550" y="3568700"/>
          <p14:tracePt t="67070" x="5645150" y="3549650"/>
          <p14:tracePt t="67087" x="5619750" y="3530600"/>
          <p14:tracePt t="67104" x="5588000" y="3511550"/>
          <p14:tracePt t="67120" x="5562600" y="3498850"/>
          <p14:tracePt t="67137" x="5537200" y="3492500"/>
          <p14:tracePt t="67154" x="5505450" y="3479800"/>
          <p14:tracePt t="67170" x="5473700" y="3454400"/>
          <p14:tracePt t="67187" x="5448300" y="3454400"/>
          <p14:tracePt t="67204" x="5422900" y="3448050"/>
          <p14:tracePt t="67220" x="5384800" y="3448050"/>
          <p14:tracePt t="67237" x="5353050" y="3448050"/>
          <p14:tracePt t="67254" x="5327650" y="3448050"/>
          <p14:tracePt t="67270" x="5283200" y="3435350"/>
          <p14:tracePt t="67287" x="5251450" y="3435350"/>
          <p14:tracePt t="67287" x="5232400" y="3429000"/>
          <p14:tracePt t="67304" x="5219700" y="3422650"/>
          <p14:tracePt t="67320" x="5187950" y="3422650"/>
          <p14:tracePt t="67337" x="5162550" y="3422650"/>
          <p14:tracePt t="67354" x="5143500" y="3422650"/>
          <p14:tracePt t="67370" x="5105400" y="3422650"/>
          <p14:tracePt t="67387" x="5092700" y="3422650"/>
          <p14:tracePt t="67404" x="5067300" y="3422650"/>
          <p14:tracePt t="67420" x="5041900" y="3422650"/>
          <p14:tracePt t="67437" x="5010150" y="3422650"/>
          <p14:tracePt t="67454" x="4978400" y="3435350"/>
          <p14:tracePt t="67470" x="4933950" y="3435350"/>
          <p14:tracePt t="67487" x="4902200" y="3441700"/>
          <p14:tracePt t="67487" x="4895850" y="3441700"/>
          <p14:tracePt t="67504" x="4883150" y="3441700"/>
          <p14:tracePt t="67520" x="4864100" y="3441700"/>
          <p14:tracePt t="67537" x="4851400" y="3448050"/>
          <p14:tracePt t="67554" x="4838700" y="3460750"/>
          <p14:tracePt t="67570" x="4826000" y="3460750"/>
          <p14:tracePt t="67587" x="4819650" y="3467100"/>
          <p14:tracePt t="67604" x="4813300" y="3479800"/>
          <p14:tracePt t="67620" x="4794250" y="3492500"/>
          <p14:tracePt t="67637" x="4787900" y="3498850"/>
          <p14:tracePt t="67654" x="4781550" y="3511550"/>
          <p14:tracePt t="67670" x="4775200" y="3517900"/>
          <p14:tracePt t="67687" x="4749800" y="3543300"/>
          <p14:tracePt t="67688" x="4743450" y="3568700"/>
          <p14:tracePt t="67704" x="4718050" y="3587750"/>
          <p14:tracePt t="67720" x="4679950" y="3619500"/>
          <p14:tracePt t="67737" x="4654550" y="3638550"/>
          <p14:tracePt t="67754" x="4597400" y="3683000"/>
          <p14:tracePt t="67770" x="4514850" y="3721100"/>
          <p14:tracePt t="67787" x="4457700" y="3740150"/>
          <p14:tracePt t="67804" x="4375150" y="3784600"/>
          <p14:tracePt t="67820" x="4298950" y="3797300"/>
          <p14:tracePt t="67837" x="4241800" y="3816350"/>
          <p14:tracePt t="67854" x="4197350" y="3822700"/>
          <p14:tracePt t="67870" x="4191000" y="3829050"/>
          <p14:tracePt t="67887" x="4171950" y="3829050"/>
          <p14:tracePt t="67904" x="4152900" y="3841750"/>
          <p14:tracePt t="67936" x="4146550" y="3860800"/>
          <p14:tracePt t="67944" x="4140200" y="3867150"/>
          <p14:tracePt t="67954" x="4114800" y="3873500"/>
          <p14:tracePt t="67970" x="4108450" y="3873500"/>
          <p14:tracePt t="67987" x="4089400" y="3873500"/>
          <p14:tracePt t="68032" x="4083050" y="3873500"/>
          <p14:tracePt t="68048" x="4076700" y="3873500"/>
          <p14:tracePt t="68056" x="4070350" y="3873500"/>
          <p14:tracePt t="68072" x="4064000" y="3879850"/>
          <p14:tracePt t="68080" x="4051300" y="3879850"/>
          <p14:tracePt t="68128" x="4044950" y="3879850"/>
          <p14:tracePt t="68136" x="4044950" y="3873500"/>
          <p14:tracePt t="68144" x="4044950" y="3854450"/>
          <p14:tracePt t="68170" x="4025900" y="3803650"/>
          <p14:tracePt t="68184" x="4025900" y="3790950"/>
          <p14:tracePt t="68192" x="4019550" y="3778250"/>
          <p14:tracePt t="68312" x="4019550" y="3771900"/>
          <p14:tracePt t="68320" x="4038600" y="3765550"/>
          <p14:tracePt t="68337" x="4044950" y="3759200"/>
          <p14:tracePt t="68354" x="4051300" y="3759200"/>
          <p14:tracePt t="68416" x="4076700" y="3759200"/>
          <p14:tracePt t="68424" x="4083050" y="3759200"/>
          <p14:tracePt t="68437" x="4108450" y="3759200"/>
          <p14:tracePt t="68454" x="4191000" y="3733800"/>
          <p14:tracePt t="68471" x="4273550" y="3733800"/>
          <p14:tracePt t="68487" x="4368800" y="3714750"/>
          <p14:tracePt t="68488" x="4381500" y="3714750"/>
          <p14:tracePt t="68504" x="4438650" y="3708400"/>
          <p14:tracePt t="68520" x="4470400" y="3689350"/>
          <p14:tracePt t="68537" x="4476750" y="3676650"/>
          <p14:tracePt t="68554" x="4483100" y="3676650"/>
          <p14:tracePt t="68571" x="4514850" y="3676650"/>
          <p14:tracePt t="68587" x="4572000" y="3676650"/>
          <p14:tracePt t="68604" x="4730750" y="3721100"/>
          <p14:tracePt t="68621" x="4902200" y="3797300"/>
          <p14:tracePt t="68637" x="4997450" y="3848100"/>
          <p14:tracePt t="68654" x="5099050" y="3892550"/>
          <p14:tracePt t="68671" x="5143500" y="3892550"/>
          <p14:tracePt t="68687" x="5149850" y="3892550"/>
          <p14:tracePt t="68704" x="5175250" y="3892550"/>
          <p14:tracePt t="68721" x="5181600" y="3892550"/>
          <p14:tracePt t="68737" x="5200650" y="3886200"/>
          <p14:tracePt t="68754" x="5207000" y="3886200"/>
          <p14:tracePt t="68784" x="5213350" y="3886200"/>
          <p14:tracePt t="68792" x="5219700" y="3886200"/>
          <p14:tracePt t="68804" x="5245100" y="3886200"/>
          <p14:tracePt t="68821" x="5289550" y="3873500"/>
          <p14:tracePt t="68837" x="5334000" y="3867150"/>
          <p14:tracePt t="68854" x="5378450" y="3867150"/>
          <p14:tracePt t="68871" x="5429250" y="3860800"/>
          <p14:tracePt t="68887" x="5480050" y="3860800"/>
          <p14:tracePt t="68888" x="5524500" y="3892550"/>
          <p14:tracePt t="68904" x="5543550" y="3898900"/>
          <p14:tracePt t="68921" x="5549900" y="3905250"/>
          <p14:tracePt t="68944" x="5549900" y="3917950"/>
          <p14:tracePt t="68954" x="5549900" y="3924300"/>
          <p14:tracePt t="68971" x="5549900" y="3937000"/>
          <p14:tracePt t="68987" x="5549900" y="3956050"/>
          <p14:tracePt t="69008" x="5549900" y="3962400"/>
          <p14:tracePt t="69021" x="5549900" y="3968750"/>
          <p14:tracePt t="69037" x="5549900" y="4000500"/>
          <p14:tracePt t="69054" x="5549900" y="4013200"/>
          <p14:tracePt t="69071" x="5549900" y="4038600"/>
          <p14:tracePt t="69087" x="5537200" y="4044950"/>
          <p14:tracePt t="69104" x="5537200" y="4051300"/>
          <p14:tracePt t="69232" x="5543550" y="4057650"/>
          <p14:tracePt t="69240" x="5549900" y="4057650"/>
          <p14:tracePt t="69254" x="5562600" y="4057650"/>
          <p14:tracePt t="69271" x="5568950" y="4057650"/>
          <p14:tracePt t="69288" x="5626100" y="4064000"/>
          <p14:tracePt t="69288" x="5664200" y="4095750"/>
          <p14:tracePt t="69304" x="5715000" y="4121150"/>
          <p14:tracePt t="69321" x="5727700" y="4146550"/>
          <p14:tracePt t="69337" x="5740400" y="4171950"/>
          <p14:tracePt t="69354" x="5746750" y="4178300"/>
          <p14:tracePt t="69608" x="5753100" y="4178300"/>
          <p14:tracePt t="69624" x="5759450" y="4184650"/>
          <p14:tracePt t="69648" x="5765800" y="4184650"/>
          <p14:tracePt t="69656" x="5784850" y="4184650"/>
          <p14:tracePt t="69664" x="5791200" y="4184650"/>
          <p14:tracePt t="69680" x="5797550" y="4184650"/>
          <p14:tracePt t="69696" x="5803900" y="4184650"/>
          <p14:tracePt t="69712" x="5822950" y="4184650"/>
          <p14:tracePt t="69728" x="5829300" y="4184650"/>
          <p14:tracePt t="69737" x="5861050" y="4197350"/>
          <p14:tracePt t="69754" x="5981700" y="4229100"/>
          <p14:tracePt t="69771" x="6045200" y="4241800"/>
          <p14:tracePt t="69788" x="6083300" y="4248150"/>
          <p14:tracePt t="69804" x="6102350" y="4267200"/>
          <p14:tracePt t="70120" x="6096000" y="4254500"/>
          <p14:tracePt t="70128" x="6089650" y="4235450"/>
          <p14:tracePt t="70138" x="6083300" y="4229100"/>
          <p14:tracePt t="70154" x="6083300" y="4191000"/>
          <p14:tracePt t="70171" x="6083300" y="4146550"/>
          <p14:tracePt t="70187" x="6083300" y="4076700"/>
          <p14:tracePt t="70204" x="6096000" y="3994150"/>
          <p14:tracePt t="70221" x="6102350" y="3949700"/>
          <p14:tracePt t="70238" x="6102350" y="3905250"/>
          <p14:tracePt t="70254" x="6102350" y="3873500"/>
          <p14:tracePt t="70271" x="6102350" y="3854450"/>
          <p14:tracePt t="70288" x="6102350" y="3835400"/>
          <p14:tracePt t="70288" x="6102350" y="3816350"/>
          <p14:tracePt t="70304" x="6102350" y="3810000"/>
          <p14:tracePt t="70321" x="6102350" y="3784600"/>
          <p14:tracePt t="70338" x="6102350" y="3771900"/>
          <p14:tracePt t="70354" x="6102350" y="3746500"/>
          <p14:tracePt t="70371" x="6102350" y="3721100"/>
          <p14:tracePt t="70388" x="6089650" y="3702050"/>
          <p14:tracePt t="70404" x="6070600" y="3676650"/>
          <p14:tracePt t="70421" x="6045200" y="3651250"/>
          <p14:tracePt t="70438" x="6038850" y="3632200"/>
          <p14:tracePt t="70454" x="6032500" y="3625850"/>
          <p14:tracePt t="70471" x="6019800" y="3613150"/>
          <p14:tracePt t="70488" x="6007100" y="3594100"/>
          <p14:tracePt t="70488" x="6000750" y="3587750"/>
          <p14:tracePt t="70504" x="6000750" y="3581400"/>
          <p14:tracePt t="70521" x="5994400" y="3562350"/>
          <p14:tracePt t="70537" x="5975350" y="3543300"/>
          <p14:tracePt t="70554" x="5937250" y="3517900"/>
          <p14:tracePt t="70571" x="5899150" y="3498850"/>
          <p14:tracePt t="70588" x="5880100" y="3486150"/>
          <p14:tracePt t="70604" x="5842000" y="3448050"/>
          <p14:tracePt t="70621" x="5803900" y="3429000"/>
          <p14:tracePt t="70638" x="5759450" y="3409950"/>
          <p14:tracePt t="70654" x="5702300" y="3390900"/>
          <p14:tracePt t="70671" x="5645150" y="3384550"/>
          <p14:tracePt t="70688" x="5600700" y="3384550"/>
          <p14:tracePt t="70688" x="5562600" y="3384550"/>
          <p14:tracePt t="70704" x="5511800" y="3384550"/>
          <p14:tracePt t="70721" x="5429250" y="3384550"/>
          <p14:tracePt t="70738" x="5384800" y="3384550"/>
          <p14:tracePt t="70754" x="5334000" y="3384550"/>
          <p14:tracePt t="70771" x="5289550" y="3384550"/>
          <p14:tracePt t="70788" x="5245100" y="3384550"/>
          <p14:tracePt t="70804" x="5187950" y="3384550"/>
          <p14:tracePt t="70821" x="5111750" y="3384550"/>
          <p14:tracePt t="70838" x="5041900" y="3384550"/>
          <p14:tracePt t="70854" x="4984750" y="3384550"/>
          <p14:tracePt t="70871" x="4921250" y="3384550"/>
          <p14:tracePt t="70888" x="4864100" y="3384550"/>
          <p14:tracePt t="70888" x="4845050" y="3384550"/>
          <p14:tracePt t="70905" x="4819650" y="3384550"/>
          <p14:tracePt t="70921" x="4787900" y="3397250"/>
          <p14:tracePt t="70938" x="4775200" y="3403600"/>
          <p14:tracePt t="70955" x="4749800" y="3409950"/>
          <p14:tracePt t="70971" x="4724400" y="3429000"/>
          <p14:tracePt t="70988" x="4692650" y="3454400"/>
          <p14:tracePt t="71004" x="4654550" y="3479800"/>
          <p14:tracePt t="71021" x="4629150" y="3505200"/>
          <p14:tracePt t="71038" x="4584700" y="3549650"/>
          <p14:tracePt t="71054" x="4559300" y="3594100"/>
          <p14:tracePt t="71071" x="4521200" y="3638550"/>
          <p14:tracePt t="71088" x="4502150" y="3689350"/>
          <p14:tracePt t="71088" x="4470400" y="3746500"/>
          <p14:tracePt t="71104" x="4451350" y="3778250"/>
          <p14:tracePt t="71121" x="4445000" y="3822700"/>
          <p14:tracePt t="71138" x="4413250" y="3873500"/>
          <p14:tracePt t="71154" x="4406900" y="3917950"/>
          <p14:tracePt t="71171" x="4394200" y="3962400"/>
          <p14:tracePt t="71188" x="4368800" y="4006850"/>
          <p14:tracePt t="71204" x="4362450" y="4064000"/>
          <p14:tracePt t="71221" x="4349750" y="4133850"/>
          <p14:tracePt t="71238" x="4318000" y="4191000"/>
          <p14:tracePt t="71254" x="4311650" y="4222750"/>
          <p14:tracePt t="71271" x="4305300" y="4267200"/>
          <p14:tracePt t="71288" x="4279900" y="4330700"/>
          <p14:tracePt t="71288" x="4279900" y="4343400"/>
          <p14:tracePt t="71304" x="4279900" y="4413250"/>
          <p14:tracePt t="71321" x="4279900" y="4476750"/>
          <p14:tracePt t="71338" x="4279900" y="4533900"/>
          <p14:tracePt t="71355" x="4286250" y="4603750"/>
          <p14:tracePt t="71371" x="4292600" y="4648200"/>
          <p14:tracePt t="71388" x="4311650" y="4718050"/>
          <p14:tracePt t="71405" x="4343400" y="4762500"/>
          <p14:tracePt t="71421" x="4368800" y="4806950"/>
          <p14:tracePt t="71438" x="4387850" y="4845050"/>
          <p14:tracePt t="71455" x="4413250" y="4864100"/>
          <p14:tracePt t="71471" x="4445000" y="4895850"/>
          <p14:tracePt t="71488" x="4502150" y="4914900"/>
          <p14:tracePt t="71489" x="4514850" y="4914900"/>
          <p14:tracePt t="71505" x="4591050" y="4940300"/>
          <p14:tracePt t="71521" x="4654550" y="4940300"/>
          <p14:tracePt t="71538" x="4730750" y="4940300"/>
          <p14:tracePt t="71555" x="4800600" y="4940300"/>
          <p14:tracePt t="71571" x="4857750" y="4940300"/>
          <p14:tracePt t="71588" x="4902200" y="4940300"/>
          <p14:tracePt t="71605" x="4946650" y="4940300"/>
          <p14:tracePt t="71621" x="4991100" y="4940300"/>
          <p14:tracePt t="71638" x="5035550" y="4940300"/>
          <p14:tracePt t="71655" x="5080000" y="4940300"/>
          <p14:tracePt t="71671" x="5124450" y="4940300"/>
          <p14:tracePt t="71688" x="5200650" y="4940300"/>
          <p14:tracePt t="71689" x="5213350" y="4940300"/>
          <p14:tracePt t="71705" x="5283200" y="4940300"/>
          <p14:tracePt t="71721" x="5308600" y="4940300"/>
          <p14:tracePt t="71738" x="5340350" y="4940300"/>
          <p14:tracePt t="71755" x="5365750" y="4933950"/>
          <p14:tracePt t="71771" x="5378450" y="4933950"/>
          <p14:tracePt t="71788" x="5403850" y="4933950"/>
          <p14:tracePt t="71805" x="5429250" y="4914900"/>
          <p14:tracePt t="71821" x="5473700" y="4895850"/>
          <p14:tracePt t="71838" x="5492750" y="4883150"/>
          <p14:tracePt t="71855" x="5518150" y="4864100"/>
          <p14:tracePt t="71871" x="5537200" y="4845050"/>
          <p14:tracePt t="71888" x="5549900" y="4832350"/>
          <p14:tracePt t="71905" x="5568950" y="4806950"/>
          <p14:tracePt t="71921" x="5581650" y="4794250"/>
          <p14:tracePt t="71938" x="5581650" y="4781550"/>
          <p14:tracePt t="71955" x="5588000" y="4762500"/>
          <p14:tracePt t="71971" x="5607050" y="4718050"/>
          <p14:tracePt t="71988" x="5626100" y="4699000"/>
          <p14:tracePt t="72005" x="5626100" y="4679950"/>
          <p14:tracePt t="72021" x="5638800" y="4648200"/>
          <p14:tracePt t="72038" x="5657850" y="4622800"/>
          <p14:tracePt t="72055" x="5664200" y="4603750"/>
          <p14:tracePt t="72071" x="5670550" y="4559300"/>
          <p14:tracePt t="72088" x="5683250" y="4514850"/>
          <p14:tracePt t="72089" x="5683250" y="4502150"/>
          <p14:tracePt t="72105" x="5702300" y="4470400"/>
          <p14:tracePt t="72121" x="5708650" y="4425950"/>
          <p14:tracePt t="72138" x="5708650" y="4394200"/>
          <p14:tracePt t="72155" x="5721350" y="4375150"/>
          <p14:tracePt t="72171" x="5721350" y="4343400"/>
          <p14:tracePt t="72188" x="5721350" y="4311650"/>
          <p14:tracePt t="72205" x="5727700" y="4279900"/>
          <p14:tracePt t="72221" x="5727700" y="4254500"/>
          <p14:tracePt t="72238" x="5727700" y="4216400"/>
          <p14:tracePt t="72255" x="5727700" y="4171950"/>
          <p14:tracePt t="72271" x="5727700" y="4127500"/>
          <p14:tracePt t="72288" x="5727700" y="4089400"/>
          <p14:tracePt t="72305" x="5727700" y="4006850"/>
          <p14:tracePt t="72321" x="5727700" y="3962400"/>
          <p14:tracePt t="72338" x="5727700" y="3917950"/>
          <p14:tracePt t="72355" x="5702300" y="3860800"/>
          <p14:tracePt t="72371" x="5683250" y="3803650"/>
          <p14:tracePt t="72388" x="5670550" y="3771900"/>
          <p14:tracePt t="72405" x="5645150" y="3733800"/>
          <p14:tracePt t="72421" x="5638800" y="3721100"/>
          <p14:tracePt t="72438" x="5632450" y="3695700"/>
          <p14:tracePt t="72455" x="5613400" y="3676650"/>
          <p14:tracePt t="72471" x="5594350" y="3638550"/>
          <p14:tracePt t="72488" x="5575300" y="3638550"/>
          <p14:tracePt t="72505" x="5537200" y="3594100"/>
          <p14:tracePt t="72521" x="5486400" y="3556000"/>
          <p14:tracePt t="72538" x="5429250" y="3530600"/>
          <p14:tracePt t="72555" x="5391150" y="3505200"/>
          <p14:tracePt t="72572" x="5340350" y="3486150"/>
          <p14:tracePt t="72588" x="5302250" y="3467100"/>
          <p14:tracePt t="72605" x="5283200" y="3467100"/>
          <p14:tracePt t="72621" x="5238750" y="3467100"/>
          <p14:tracePt t="72638" x="5194300" y="3467100"/>
          <p14:tracePt t="72655" x="5118100" y="3473450"/>
          <p14:tracePt t="72671" x="5048250" y="3492500"/>
          <p14:tracePt t="72688" x="4965700" y="3511550"/>
          <p14:tracePt t="72689" x="4946650" y="3517900"/>
          <p14:tracePt t="72705" x="4870450" y="3543300"/>
          <p14:tracePt t="72721" x="4794250" y="3568700"/>
          <p14:tracePt t="72738" x="4724400" y="3587750"/>
          <p14:tracePt t="72755" x="4654550" y="3619500"/>
          <p14:tracePt t="72771" x="4610100" y="3638550"/>
          <p14:tracePt t="72788" x="4546600" y="3670300"/>
          <p14:tracePt t="72805" x="4483100" y="3689350"/>
          <p14:tracePt t="72821" x="4419600" y="3727450"/>
          <p14:tracePt t="72838" x="4375150" y="3765550"/>
          <p14:tracePt t="72855" x="4324350" y="3810000"/>
          <p14:tracePt t="72872" x="4273550" y="3873500"/>
          <p14:tracePt t="72888" x="4248150" y="3943350"/>
          <p14:tracePt t="72889" x="4216400" y="3975100"/>
          <p14:tracePt t="72905" x="4197350" y="4057650"/>
          <p14:tracePt t="72922" x="4165600" y="4140200"/>
          <p14:tracePt t="72938" x="4152900" y="4216400"/>
          <p14:tracePt t="72955" x="4146550" y="4298950"/>
          <p14:tracePt t="72972" x="4146550" y="4375150"/>
          <p14:tracePt t="72988" x="4146550" y="4432300"/>
          <p14:tracePt t="73005" x="4146550" y="4495800"/>
          <p14:tracePt t="73022" x="4146550" y="4565650"/>
          <p14:tracePt t="73038" x="4165600" y="4635500"/>
          <p14:tracePt t="73055" x="4222750" y="4718050"/>
          <p14:tracePt t="73072" x="4254500" y="4781550"/>
          <p14:tracePt t="73088" x="4286250" y="4826000"/>
          <p14:tracePt t="73089" x="4330700" y="4870450"/>
          <p14:tracePt t="73105" x="4368800" y="4902200"/>
          <p14:tracePt t="73122" x="4451350" y="4946650"/>
          <p14:tracePt t="73138" x="4533900" y="4991100"/>
          <p14:tracePt t="73155" x="4635500" y="5022850"/>
          <p14:tracePt t="73172" x="4705350" y="5060950"/>
          <p14:tracePt t="73188" x="4787900" y="5080000"/>
          <p14:tracePt t="73205" x="4845050" y="5080000"/>
          <p14:tracePt t="73222" x="4902200" y="5105400"/>
          <p14:tracePt t="73238" x="4965700" y="5111750"/>
          <p14:tracePt t="73255" x="5022850" y="5111750"/>
          <p14:tracePt t="73272" x="5080000" y="5111750"/>
          <p14:tracePt t="73288" x="5137150" y="5111750"/>
          <p14:tracePt t="73289" x="5175250" y="5111750"/>
          <p14:tracePt t="73305" x="5226050" y="5111750"/>
          <p14:tracePt t="73322" x="5276850" y="5111750"/>
          <p14:tracePt t="73338" x="5346700" y="5080000"/>
          <p14:tracePt t="73355" x="5403850" y="5041900"/>
          <p14:tracePt t="73372" x="5461000" y="5003800"/>
          <p14:tracePt t="73388" x="5518150" y="4953000"/>
          <p14:tracePt t="73405" x="5568950" y="4914900"/>
          <p14:tracePt t="73422" x="5607050" y="4883150"/>
          <p14:tracePt t="73438" x="5638800" y="4851400"/>
          <p14:tracePt t="73455" x="5664200" y="4832350"/>
          <p14:tracePt t="73472" x="5689600" y="4813300"/>
          <p14:tracePt t="73488" x="5695950" y="4800600"/>
          <p14:tracePt t="73505" x="5740400" y="4775200"/>
          <p14:tracePt t="73522" x="5746750" y="4768850"/>
          <p14:tracePt t="73538" x="5746750" y="4756150"/>
          <p14:tracePt t="73555" x="5765800" y="4737100"/>
          <p14:tracePt t="73572" x="5778500" y="4686300"/>
          <p14:tracePt t="73588" x="5791200" y="4667250"/>
          <p14:tracePt t="73605" x="5816600" y="4629150"/>
          <p14:tracePt t="73622" x="5822950" y="4597400"/>
          <p14:tracePt t="73639" x="5835650" y="4578350"/>
          <p14:tracePt t="73655" x="5835650" y="4565650"/>
          <p14:tracePt t="73672" x="5861050" y="4533900"/>
          <p14:tracePt t="73688" x="5861050" y="4514850"/>
          <p14:tracePt t="73689" x="5861050" y="4502150"/>
          <p14:tracePt t="73705" x="5861050" y="4457700"/>
          <p14:tracePt t="73722" x="5861050" y="4413250"/>
          <p14:tracePt t="73738" x="5861050" y="4368800"/>
          <p14:tracePt t="73755" x="5861050" y="4311650"/>
          <p14:tracePt t="73772" x="5861050" y="4254500"/>
          <p14:tracePt t="73788" x="5861050" y="4210050"/>
          <p14:tracePt t="73805" x="5861050" y="4159250"/>
          <p14:tracePt t="73822" x="5861050" y="4121150"/>
          <p14:tracePt t="73838" x="5861050" y="4070350"/>
          <p14:tracePt t="73855" x="5861050" y="4044950"/>
          <p14:tracePt t="73872" x="5861050" y="4013200"/>
          <p14:tracePt t="73873" x="5861050" y="4006850"/>
          <p14:tracePt t="73888" x="5861050" y="3987800"/>
          <p14:tracePt t="73905" x="5861050" y="3949700"/>
          <p14:tracePt t="73922" x="5861050" y="3917950"/>
          <p14:tracePt t="73938" x="5861050" y="3892550"/>
          <p14:tracePt t="73955" x="5854700" y="3873500"/>
          <p14:tracePt t="74177" x="5848350" y="3873500"/>
          <p14:tracePt t="74201" x="5842000" y="3873500"/>
          <p14:tracePt t="74409" x="5835650" y="3886200"/>
          <p14:tracePt t="74418" x="5835650" y="3892550"/>
          <p14:tracePt t="74425" x="5835650" y="3917950"/>
          <p14:tracePt t="74439" x="5835650" y="3930650"/>
          <p14:tracePt t="74455" x="5835650" y="3975100"/>
          <p14:tracePt t="74472" x="5854700" y="4025900"/>
          <p14:tracePt t="74489" x="5873750" y="4108450"/>
          <p14:tracePt t="74505" x="5880100" y="4140200"/>
          <p14:tracePt t="74522" x="5899150" y="4197350"/>
          <p14:tracePt t="74539" x="5899150" y="4210050"/>
          <p14:tracePt t="74555" x="5899150" y="4222750"/>
          <p14:tracePt t="74572" x="5899150" y="4235450"/>
          <p14:tracePt t="74589" x="5892800" y="4279900"/>
          <p14:tracePt t="74605" x="5886450" y="4318000"/>
          <p14:tracePt t="74622" x="5886450" y="4330700"/>
          <p14:tracePt t="74639" x="5886450" y="4362450"/>
          <p14:tracePt t="74655" x="5886450" y="4400550"/>
          <p14:tracePt t="74672" x="5886450" y="4425950"/>
          <p14:tracePt t="74689" x="5886450" y="4438650"/>
          <p14:tracePt t="74705" x="5886450" y="4464050"/>
          <p14:tracePt t="74753" x="5886450" y="4470400"/>
          <p14:tracePt t="74769" x="5886450" y="4476750"/>
          <p14:tracePt t="74777" x="5886450" y="4489450"/>
          <p14:tracePt t="74789" x="5886450" y="4514850"/>
          <p14:tracePt t="74805" x="5886450" y="4546600"/>
          <p14:tracePt t="74822" x="5886450" y="4597400"/>
          <p14:tracePt t="74839" x="5886450" y="4641850"/>
          <p14:tracePt t="74855" x="5886450" y="4686300"/>
          <p14:tracePt t="74872" x="5886450" y="4718050"/>
          <p14:tracePt t="74889" x="5886450" y="4737100"/>
          <p14:tracePt t="74929" x="5886450" y="4743450"/>
          <p14:tracePt t="74945" x="5880100" y="4749800"/>
          <p14:tracePt t="74953" x="5880100" y="4756150"/>
          <p14:tracePt t="74961" x="5873750" y="4775200"/>
          <p14:tracePt t="74972" x="5867400" y="4781550"/>
          <p14:tracePt t="74989" x="5835650" y="4819650"/>
          <p14:tracePt t="75005" x="5797550" y="4851400"/>
          <p14:tracePt t="75022" x="5778500" y="4876800"/>
          <p14:tracePt t="75039" x="5740400" y="4902200"/>
          <p14:tracePt t="75055" x="5715000" y="4902200"/>
          <p14:tracePt t="75072" x="5651500" y="4902200"/>
          <p14:tracePt t="75090" x="5391150" y="4902200"/>
          <p14:tracePt t="75106" x="5080000" y="4883150"/>
          <p14:tracePt t="75122" x="4654550" y="4819650"/>
          <p14:tracePt t="75139" x="4152900" y="4749800"/>
          <p14:tracePt t="75155" x="3549650" y="4673600"/>
          <p14:tracePt t="75172" x="3162300" y="4648200"/>
          <p14:tracePt t="75189" x="2952750" y="4648200"/>
          <p14:tracePt t="75206" x="2870200" y="4648200"/>
          <p14:tracePt t="75225" x="2857500" y="4635500"/>
          <p14:tracePt t="75249" x="2851150" y="4629150"/>
          <p14:tracePt t="75257" x="2844800" y="4622800"/>
          <p14:tracePt t="75272" x="2838450" y="4610100"/>
          <p14:tracePt t="75289" x="2813050" y="4591050"/>
          <p14:tracePt t="75289" x="2774950" y="4584700"/>
          <p14:tracePt t="75305" x="2768600" y="4584700"/>
          <p14:tracePt t="75322" x="2743200" y="4565650"/>
          <p14:tracePt t="75362" x="2736850" y="4565650"/>
          <p14:tracePt t="75370" x="2730500" y="4565650"/>
          <p14:tracePt t="75394" x="2730500" y="4572000"/>
          <p14:tracePt t="75410" x="2730500" y="4591050"/>
          <p14:tracePt t="75426" x="2730500" y="4597400"/>
          <p14:tracePt t="75434" x="2730500" y="4603750"/>
          <p14:tracePt t="75442" x="2730500" y="4629150"/>
          <p14:tracePt t="75466" x="2730500" y="4635500"/>
          <p14:tracePt t="75490" x="2730500" y="4641850"/>
          <p14:tracePt t="75522" x="2724150" y="4654550"/>
          <p14:tracePt t="75546" x="2717800" y="4660900"/>
          <p14:tracePt t="75554" x="2698750" y="4673600"/>
          <p14:tracePt t="75570" x="2692400" y="4686300"/>
          <p14:tracePt t="75578" x="2667000" y="4692650"/>
          <p14:tracePt t="75589" x="2635250" y="4711700"/>
          <p14:tracePt t="75606" x="2540000" y="4756150"/>
          <p14:tracePt t="75622" x="2419350" y="4800600"/>
          <p14:tracePt t="75639" x="2235200" y="4895850"/>
          <p14:tracePt t="75656" x="1981200" y="5003800"/>
          <p14:tracePt t="75672" x="1708150" y="5137150"/>
          <p14:tracePt t="75689" x="1473200" y="5219700"/>
          <p14:tracePt t="75690" x="1397000" y="5270500"/>
          <p14:tracePt t="75705" x="1308100" y="5289550"/>
          <p14:tracePt t="75722" x="1289050" y="5289550"/>
          <p14:tracePt t="75746" x="1270000" y="5289550"/>
          <p14:tracePt t="75756" x="1263650" y="5289550"/>
          <p14:tracePt t="75772" x="1250950" y="5289550"/>
          <p14:tracePt t="75789" x="1206500" y="5289550"/>
          <p14:tracePt t="75806" x="1155700" y="5251450"/>
          <p14:tracePt t="75822" x="1054100" y="5156200"/>
          <p14:tracePt t="75839" x="984250" y="5067300"/>
          <p14:tracePt t="75855" x="914400" y="4978400"/>
          <p14:tracePt t="75872" x="882650" y="4876800"/>
          <p14:tracePt t="75889" x="857250" y="4806950"/>
          <p14:tracePt t="75890" x="838200" y="4749800"/>
          <p14:tracePt t="75906" x="838200" y="4686300"/>
          <p14:tracePt t="75922" x="838200" y="4616450"/>
          <p14:tracePt t="75939" x="838200" y="4565650"/>
          <p14:tracePt t="75956" x="844550" y="4483100"/>
          <p14:tracePt t="75972" x="908050" y="4406900"/>
          <p14:tracePt t="75989" x="1035050" y="4273550"/>
          <p14:tracePt t="76006" x="1270000" y="4146550"/>
          <p14:tracePt t="76022" x="1670050" y="3987800"/>
          <p14:tracePt t="76039" x="2209800" y="3803650"/>
          <p14:tracePt t="76055" x="2940050" y="3638550"/>
          <p14:tracePt t="76072" x="3689350" y="3530600"/>
          <p14:tracePt t="76089" x="4305300" y="3492500"/>
          <p14:tracePt t="76090" x="4559300" y="3492500"/>
          <p14:tracePt t="76106" x="4927600" y="3492500"/>
          <p14:tracePt t="76122" x="5156200" y="3530600"/>
          <p14:tracePt t="76139" x="5245100" y="3549650"/>
          <p14:tracePt t="76156" x="5314950" y="3581400"/>
          <p14:tracePt t="76172" x="5340350" y="3594100"/>
          <p14:tracePt t="76189" x="5384800" y="3632200"/>
          <p14:tracePt t="76206" x="5416550" y="3670300"/>
          <p14:tracePt t="76222" x="5473700" y="3765550"/>
          <p14:tracePt t="76239" x="5518150" y="3867150"/>
          <p14:tracePt t="76256" x="5543550" y="4000500"/>
          <p14:tracePt t="76272" x="5549900" y="4089400"/>
          <p14:tracePt t="76289" x="5581650" y="4140200"/>
          <p14:tracePt t="76290" x="5588000" y="4159250"/>
          <p14:tracePt t="76306" x="5594350" y="4171950"/>
          <p14:tracePt t="76322" x="5613400" y="4171950"/>
          <p14:tracePt t="76339" x="5657850" y="4171950"/>
          <p14:tracePt t="76356" x="5689600" y="4171950"/>
          <p14:tracePt t="76372" x="5702300" y="4171950"/>
          <p14:tracePt t="76389" x="5715000" y="4171950"/>
          <p14:tracePt t="76406" x="5727700" y="4171950"/>
          <p14:tracePt t="76458" x="5734050" y="4171950"/>
          <p14:tracePt t="76466" x="5740400" y="4171950"/>
          <p14:tracePt t="76474" x="5765800" y="4171950"/>
          <p14:tracePt t="76489" x="5816600" y="4171950"/>
          <p14:tracePt t="76506" x="6146800" y="4171950"/>
          <p14:tracePt t="76522" x="6464300" y="4229100"/>
          <p14:tracePt t="76539" x="6737350" y="4229100"/>
          <p14:tracePt t="76556" x="6819900" y="4229100"/>
          <p14:tracePt t="76572" x="6826250" y="4235450"/>
          <p14:tracePt t="76610" x="6826250" y="4241800"/>
          <p14:tracePt t="76618" x="6819900" y="4260850"/>
          <p14:tracePt t="76626" x="6813550" y="4267200"/>
          <p14:tracePt t="76639" x="6800850" y="4267200"/>
          <p14:tracePt t="76656" x="6781800" y="4286250"/>
          <p14:tracePt t="76673" x="6756400" y="4298950"/>
          <p14:tracePt t="76689" x="6750050" y="4298950"/>
          <p14:tracePt t="76706" x="6718300" y="4305300"/>
          <p14:tracePt t="76722" x="6686550" y="4305300"/>
          <p14:tracePt t="76739" x="6673850" y="4311650"/>
          <p14:tracePt t="76756" x="6661150" y="4311650"/>
          <p14:tracePt t="76773" x="6629400" y="4311650"/>
          <p14:tracePt t="76789" x="6623050" y="4311650"/>
          <p14:tracePt t="76806" x="6591300" y="4311650"/>
          <p14:tracePt t="76822" x="6559550" y="4311650"/>
          <p14:tracePt t="76839" x="6515100" y="4330700"/>
          <p14:tracePt t="76856" x="6457950" y="4330700"/>
          <p14:tracePt t="76872" x="6400800" y="4349750"/>
          <p14:tracePt t="76889" x="6369050" y="4349750"/>
          <p14:tracePt t="76890" x="6343650" y="4349750"/>
          <p14:tracePt t="76906" x="6273800" y="4349750"/>
          <p14:tracePt t="76922" x="6248400" y="4362450"/>
          <p14:tracePt t="76939" x="6223000" y="4362450"/>
          <p14:tracePt t="76956" x="6197600" y="4362450"/>
          <p14:tracePt t="76972" x="6191250" y="4362450"/>
          <p14:tracePt t="77018" x="6184900" y="4362450"/>
          <p14:tracePt t="77042" x="6165850" y="4362450"/>
          <p14:tracePt t="77066" x="6159500" y="4362450"/>
          <p14:tracePt t="77090" x="6146800" y="4349750"/>
          <p14:tracePt t="77122" x="6146800" y="4343400"/>
          <p14:tracePt t="77146" x="6146800" y="4337050"/>
          <p14:tracePt t="77162" x="6134100" y="4330700"/>
          <p14:tracePt t="77178" x="6134100" y="4318000"/>
          <p14:tracePt t="77189" x="6121400" y="4298950"/>
          <p14:tracePt t="77206" x="6102350" y="4279900"/>
          <p14:tracePt t="77223" x="6076950" y="4254500"/>
          <p14:tracePt t="77239" x="6064250" y="4241800"/>
          <p14:tracePt t="77256" x="6019800" y="4216400"/>
          <p14:tracePt t="77273" x="5994400" y="4203700"/>
          <p14:tracePt t="77289" x="5981700" y="4184650"/>
          <p14:tracePt t="77306" x="5956300" y="4184650"/>
          <p14:tracePt t="77323" x="5949950" y="4184650"/>
          <p14:tracePt t="77339" x="5937250" y="4184650"/>
          <p14:tracePt t="77356" x="5924550" y="4184650"/>
          <p14:tracePt t="77372" x="5918200" y="4191000"/>
          <p14:tracePt t="77426" x="5911850" y="4191000"/>
          <p14:tracePt t="77474" x="5905500" y="4203700"/>
          <p14:tracePt t="77578" x="5905500" y="4191000"/>
          <p14:tracePt t="77594" x="5905500" y="4184650"/>
          <p14:tracePt t="77602" x="5918200" y="4165600"/>
          <p14:tracePt t="77634" x="5924550" y="4165600"/>
          <p14:tracePt t="77658" x="5930900" y="4165600"/>
          <p14:tracePt t="77682" x="5943600" y="4165600"/>
          <p14:tracePt t="77714" x="5949950" y="4165600"/>
          <p14:tracePt t="77730" x="5969000" y="4178300"/>
          <p14:tracePt t="77762" x="5975350" y="4184650"/>
          <p14:tracePt t="77818" x="5975350" y="4191000"/>
          <p14:tracePt t="77834" x="5969000" y="4197350"/>
          <p14:tracePt t="78058" x="5962650" y="4197350"/>
          <p14:tracePt t="78082" x="5956300" y="4197350"/>
          <p14:tracePt t="78098" x="5943600" y="4197350"/>
          <p14:tracePt t="79611" x="5943600" y="4191000"/>
          <p14:tracePt t="79619" x="5956300" y="4171950"/>
          <p14:tracePt t="79659" x="5956300" y="4165600"/>
          <p14:tracePt t="79667" x="5956300" y="4146550"/>
          <p14:tracePt t="79683" x="5956300" y="4140200"/>
          <p14:tracePt t="79691" x="5956300" y="4127500"/>
          <p14:tracePt t="79706" x="5956300" y="4108450"/>
          <p14:tracePt t="79723" x="5956300" y="4095750"/>
          <p14:tracePt t="79740" x="5969000" y="4089400"/>
          <p14:tracePt t="79756" x="5969000" y="4070350"/>
          <p14:tracePt t="79773" x="5969000" y="4057650"/>
          <p14:tracePt t="79790" x="5969000" y="4051300"/>
          <p14:tracePt t="79807" x="5969000" y="4032250"/>
          <p14:tracePt t="79823" x="5969000" y="4025900"/>
          <p14:tracePt t="79840" x="5969000" y="4019550"/>
          <p14:tracePt t="79856" x="5969000" y="4013200"/>
          <p14:tracePt t="79873" x="5969000" y="3994150"/>
          <p14:tracePt t="79890" x="5969000" y="3981450"/>
          <p14:tracePt t="79907" x="5969000" y="3949700"/>
          <p14:tracePt t="79923" x="5969000" y="3943350"/>
          <p14:tracePt t="79940" x="5969000" y="3917950"/>
          <p14:tracePt t="79957" x="5962650" y="3898900"/>
          <p14:tracePt t="79973" x="5962650" y="3879850"/>
          <p14:tracePt t="79990" x="5956300" y="3854450"/>
          <p14:tracePt t="80011" x="5956300" y="3835400"/>
          <p14:tracePt t="80023" x="5949950" y="3829050"/>
          <p14:tracePt t="80040" x="5949950" y="3822700"/>
          <p14:tracePt t="80056" x="5943600" y="3810000"/>
          <p14:tracePt t="80073" x="5924550" y="3784600"/>
          <p14:tracePt t="80090" x="5918200" y="3778250"/>
          <p14:tracePt t="80107" x="5905500" y="3752850"/>
          <p14:tracePt t="80123" x="5899150" y="3727450"/>
          <p14:tracePt t="80140" x="5899150" y="3721100"/>
          <p14:tracePt t="80157" x="5886450" y="3702050"/>
          <p14:tracePt t="80173" x="5873750" y="3676650"/>
          <p14:tracePt t="80190" x="5867400" y="3663950"/>
          <p14:tracePt t="80207" x="5861050" y="3657600"/>
          <p14:tracePt t="80223" x="5842000" y="3638550"/>
          <p14:tracePt t="80251" x="5835650" y="3632200"/>
          <p14:tracePt t="80291" x="5829300" y="3625850"/>
          <p14:tracePt t="80307" x="5822950" y="3619500"/>
          <p14:tracePt t="80315" x="5816600" y="3613150"/>
          <p14:tracePt t="80331" x="5791200" y="3581400"/>
          <p14:tracePt t="80353" x="5778500" y="3575050"/>
          <p14:tracePt t="80357" x="5765800" y="3568700"/>
          <p14:tracePt t="80373" x="5746750" y="3549650"/>
          <p14:tracePt t="80390" x="5740400" y="3543300"/>
          <p14:tracePt t="80407" x="5734050" y="3536950"/>
          <p14:tracePt t="80423" x="5708650" y="3517900"/>
          <p14:tracePt t="80440" x="5702300" y="3511550"/>
          <p14:tracePt t="80457" x="5683250" y="3498850"/>
          <p14:tracePt t="80473" x="5670550" y="3479800"/>
          <p14:tracePt t="80490" x="5645150" y="3467100"/>
          <p14:tracePt t="80507" x="5619750" y="3448050"/>
          <p14:tracePt t="80523" x="5600700" y="3441700"/>
          <p14:tracePt t="80540" x="5562600" y="3403600"/>
          <p14:tracePt t="80557" x="5530850" y="3384550"/>
          <p14:tracePt t="80573" x="5467350" y="3359150"/>
          <p14:tracePt t="80590" x="5397500" y="3327400"/>
          <p14:tracePt t="80606" x="5321300" y="3308350"/>
          <p14:tracePt t="80624" x="5251450" y="3289300"/>
          <p14:tracePt t="80640" x="5168900" y="3270250"/>
          <p14:tracePt t="80657" x="5118100" y="3257550"/>
          <p14:tracePt t="80673" x="5048250" y="3238500"/>
          <p14:tracePt t="80690" x="5010150" y="3232150"/>
          <p14:tracePt t="80691" x="4984750" y="3219450"/>
          <p14:tracePt t="80707" x="4927600" y="3213100"/>
          <p14:tracePt t="80723" x="4870450" y="3194050"/>
          <p14:tracePt t="80740" x="4813300" y="3175000"/>
          <p14:tracePt t="80757" x="4743450" y="3162300"/>
          <p14:tracePt t="80773" x="4686300" y="3130550"/>
          <p14:tracePt t="80790" x="4629150" y="3124200"/>
          <p14:tracePt t="80807" x="4546600" y="3092450"/>
          <p14:tracePt t="80823" x="4527550" y="3086100"/>
          <p14:tracePt t="80840" x="4476750" y="3073400"/>
          <p14:tracePt t="80857" x="4445000" y="3073400"/>
          <p14:tracePt t="80873" x="4400550" y="3054350"/>
          <p14:tracePt t="80890" x="4375150" y="3048000"/>
          <p14:tracePt t="80891" x="4368800" y="3048000"/>
          <p14:tracePt t="80907" x="4337050" y="3048000"/>
          <p14:tracePt t="80924" x="4298950" y="3041650"/>
          <p14:tracePt t="80940" x="4279900" y="3041650"/>
          <p14:tracePt t="80957" x="4235450" y="3041650"/>
          <p14:tracePt t="80973" x="4191000" y="3041650"/>
          <p14:tracePt t="80990" x="4114800" y="3041650"/>
          <p14:tracePt t="81007" x="4044950" y="3041650"/>
          <p14:tracePt t="81024" x="3968750" y="3041650"/>
          <p14:tracePt t="81040" x="3898900" y="3041650"/>
          <p14:tracePt t="81057" x="3810000" y="3041650"/>
          <p14:tracePt t="81073" x="3752850" y="3041650"/>
          <p14:tracePt t="81090" x="3683000" y="3054350"/>
          <p14:tracePt t="81091" x="3670300" y="3060700"/>
          <p14:tracePt t="81107" x="3619500" y="3073400"/>
          <p14:tracePt t="81123" x="3587750" y="3086100"/>
          <p14:tracePt t="81140" x="3543300" y="3105150"/>
          <p14:tracePt t="81157" x="3486150" y="3136900"/>
          <p14:tracePt t="81173" x="3429000" y="3155950"/>
          <p14:tracePt t="81190" x="3359150" y="3181350"/>
          <p14:tracePt t="81207" x="3308350" y="3200400"/>
          <p14:tracePt t="81223" x="3263900" y="3232150"/>
          <p14:tracePt t="81240" x="3232150" y="3251200"/>
          <p14:tracePt t="81257" x="3175000" y="3289300"/>
          <p14:tracePt t="81273" x="3149600" y="3314700"/>
          <p14:tracePt t="81290" x="3130550" y="3340100"/>
          <p14:tracePt t="81291" x="3105150" y="3371850"/>
          <p14:tracePt t="81307" x="3086100" y="3384550"/>
          <p14:tracePt t="81323" x="3060700" y="3416300"/>
          <p14:tracePt t="81340" x="3048000" y="3454400"/>
          <p14:tracePt t="81357" x="3016250" y="3498850"/>
          <p14:tracePt t="81373" x="2997200" y="3543300"/>
          <p14:tracePt t="81390" x="2971800" y="3600450"/>
          <p14:tracePt t="81407" x="2952750" y="3663950"/>
          <p14:tracePt t="81424" x="2921000" y="3733800"/>
          <p14:tracePt t="81440" x="2901950" y="3778250"/>
          <p14:tracePt t="81457" x="2882900" y="3835400"/>
          <p14:tracePt t="81474" x="2876550" y="3879850"/>
          <p14:tracePt t="81490" x="2863850" y="3924300"/>
          <p14:tracePt t="81491" x="2857500" y="3943350"/>
          <p14:tracePt t="81507" x="2844800" y="3987800"/>
          <p14:tracePt t="81524" x="2838450" y="4013200"/>
          <p14:tracePt t="81540" x="2832100" y="4044950"/>
          <p14:tracePt t="81557" x="2832100" y="4070350"/>
          <p14:tracePt t="81574" x="2819400" y="4095750"/>
          <p14:tracePt t="81590" x="2819400" y="4127500"/>
          <p14:tracePt t="81607" x="2819400" y="4152900"/>
          <p14:tracePt t="81624" x="2819400" y="4184650"/>
          <p14:tracePt t="81640" x="2819400" y="4216400"/>
          <p14:tracePt t="81657" x="2819400" y="4229100"/>
          <p14:tracePt t="81674" x="2819400" y="4260850"/>
          <p14:tracePt t="81690" x="2819400" y="4286250"/>
          <p14:tracePt t="81691" x="2819400" y="4305300"/>
          <p14:tracePt t="81707" x="2819400" y="4324350"/>
          <p14:tracePt t="81724" x="2819400" y="4343400"/>
          <p14:tracePt t="81740" x="2819400" y="4375150"/>
          <p14:tracePt t="81757" x="2819400" y="4387850"/>
          <p14:tracePt t="81774" x="2832100" y="4432300"/>
          <p14:tracePt t="81790" x="2844800" y="4457700"/>
          <p14:tracePt t="81807" x="2844800" y="4495800"/>
          <p14:tracePt t="81824" x="2851150" y="4514850"/>
          <p14:tracePt t="81840" x="2857500" y="4540250"/>
          <p14:tracePt t="81857" x="2876550" y="4565650"/>
          <p14:tracePt t="81874" x="2882900" y="4591050"/>
          <p14:tracePt t="81890" x="2889250" y="4610100"/>
          <p14:tracePt t="81891" x="2901950" y="4629150"/>
          <p14:tracePt t="81907" x="2927350" y="4667250"/>
          <p14:tracePt t="81924" x="2933700" y="4705350"/>
          <p14:tracePt t="81940" x="2952750" y="4756150"/>
          <p14:tracePt t="81957" x="2971800" y="4787900"/>
          <p14:tracePt t="81974" x="2984500" y="4819650"/>
          <p14:tracePt t="81990" x="3009900" y="4857750"/>
          <p14:tracePt t="82007" x="3048000" y="4902200"/>
          <p14:tracePt t="82024" x="3067050" y="4927600"/>
          <p14:tracePt t="82040" x="3111500" y="4965700"/>
          <p14:tracePt t="82057" x="3162300" y="5003800"/>
          <p14:tracePt t="82074" x="3206750" y="5041900"/>
          <p14:tracePt t="82090" x="3263900" y="5067300"/>
          <p14:tracePt t="82091" x="3282950" y="5086350"/>
          <p14:tracePt t="82107" x="3340100" y="5105400"/>
          <p14:tracePt t="82124" x="3390900" y="5137150"/>
          <p14:tracePt t="82140" x="3435350" y="5143500"/>
          <p14:tracePt t="82157" x="3492500" y="5156200"/>
          <p14:tracePt t="82174" x="3530600" y="5168900"/>
          <p14:tracePt t="82190" x="3575050" y="5181600"/>
          <p14:tracePt t="82207" x="3594100" y="5181600"/>
          <p14:tracePt t="82224" x="3644900" y="5207000"/>
          <p14:tracePt t="82240" x="3689350" y="5207000"/>
          <p14:tracePt t="82257" x="3708400" y="5213350"/>
          <p14:tracePt t="82274" x="3752850" y="5226050"/>
          <p14:tracePt t="82290" x="3803650" y="5232400"/>
          <p14:tracePt t="82291" x="3829050" y="5232400"/>
          <p14:tracePt t="82307" x="3860800" y="5232400"/>
          <p14:tracePt t="82324" x="3905250" y="5251450"/>
          <p14:tracePt t="82340" x="3962400" y="5251450"/>
          <p14:tracePt t="82357" x="4032250" y="5264150"/>
          <p14:tracePt t="82374" x="4108450" y="5276850"/>
          <p14:tracePt t="82390" x="4203700" y="5283200"/>
          <p14:tracePt t="82407" x="4260850" y="5302250"/>
          <p14:tracePt t="82424" x="4324350" y="5314950"/>
          <p14:tracePt t="82440" x="4406900" y="5321300"/>
          <p14:tracePt t="82457" x="4464050" y="5321300"/>
          <p14:tracePt t="82474" x="4540250" y="5334000"/>
          <p14:tracePt t="82491" x="4597400" y="5334000"/>
          <p14:tracePt t="82491" x="4648200" y="5334000"/>
          <p14:tracePt t="82507" x="4718050" y="5334000"/>
          <p14:tracePt t="82524" x="4762500" y="5334000"/>
          <p14:tracePt t="82540" x="4832350" y="5334000"/>
          <p14:tracePt t="82557" x="4851400" y="5334000"/>
          <p14:tracePt t="82574" x="4883150" y="5334000"/>
          <p14:tracePt t="82590" x="4908550" y="5334000"/>
          <p14:tracePt t="82607" x="4921250" y="5334000"/>
          <p14:tracePt t="82624" x="4959350" y="5334000"/>
          <p14:tracePt t="82641" x="4997450" y="5334000"/>
          <p14:tracePt t="82657" x="5029200" y="5334000"/>
          <p14:tracePt t="82674" x="5048250" y="5334000"/>
          <p14:tracePt t="82690" x="5086350" y="5334000"/>
          <p14:tracePt t="82691" x="5105400" y="5334000"/>
          <p14:tracePt t="82707" x="5130800" y="5334000"/>
          <p14:tracePt t="82724" x="5162550" y="5314950"/>
          <p14:tracePt t="82740" x="5175250" y="5314950"/>
          <p14:tracePt t="82757" x="5207000" y="5295900"/>
          <p14:tracePt t="82774" x="5213350" y="5295900"/>
          <p14:tracePt t="82791" x="5232400" y="5295900"/>
          <p14:tracePt t="82807" x="5238750" y="5289550"/>
          <p14:tracePt t="82824" x="5251450" y="5289550"/>
          <p14:tracePt t="82840" x="5270500" y="5276850"/>
          <p14:tracePt t="82857" x="5283200" y="5270500"/>
          <p14:tracePt t="82874" x="5289550" y="5270500"/>
          <p14:tracePt t="82890" x="5308600" y="5264150"/>
          <p14:tracePt t="82907" x="5321300" y="5245100"/>
          <p14:tracePt t="82924" x="5327650" y="5238750"/>
          <p14:tracePt t="82941" x="5353050" y="5232400"/>
          <p14:tracePt t="82957" x="5359400" y="5226050"/>
          <p14:tracePt t="82974" x="5365750" y="5226050"/>
          <p14:tracePt t="83003" x="5372100" y="5213350"/>
          <p14:tracePt t="83083" x="5365750" y="5213350"/>
          <p14:tracePt t="83091" x="5340350" y="5207000"/>
          <p14:tracePt t="83107" x="5302250" y="5168900"/>
          <p14:tracePt t="83124" x="5226050" y="5092700"/>
          <p14:tracePt t="83154" x="5143500" y="5035550"/>
          <p14:tracePt t="83157" x="5130800" y="5022850"/>
          <p14:tracePt t="83174" x="5054600" y="4997450"/>
          <p14:tracePt t="83191" x="4984750" y="4972050"/>
          <p14:tracePt t="83207" x="4870450" y="4927600"/>
          <p14:tracePt t="83224" x="4718050" y="4864100"/>
          <p14:tracePt t="83241" x="4565650" y="4800600"/>
          <p14:tracePt t="83257" x="4394200" y="4737100"/>
          <p14:tracePt t="83274" x="4260850" y="4686300"/>
          <p14:tracePt t="83291" x="4197350" y="4667250"/>
          <p14:tracePt t="83291" x="4152900" y="4654550"/>
          <p14:tracePt t="83307" x="4127500" y="4629150"/>
          <p14:tracePt t="83324" x="4108450" y="4616450"/>
          <p14:tracePt t="83341" x="4083050" y="4591050"/>
          <p14:tracePt t="83357" x="4057650" y="4572000"/>
          <p14:tracePt t="83379" x="4057650" y="4565650"/>
          <p14:tracePt t="83395" x="4057650" y="4559300"/>
          <p14:tracePt t="83419" x="4057650" y="4552950"/>
          <p14:tracePt t="83427" x="4057650" y="4546600"/>
          <p14:tracePt t="83443" x="4057650" y="4527550"/>
          <p14:tracePt t="83457" x="4057650" y="4521200"/>
          <p14:tracePt t="83474" x="4057650" y="4508500"/>
          <p14:tracePt t="83491" x="4057650" y="4489450"/>
          <p14:tracePt t="83507" x="4057650" y="4476750"/>
          <p14:tracePt t="83524" x="4057650" y="4470400"/>
          <p14:tracePt t="83891" x="4057650" y="4476750"/>
          <p14:tracePt t="83947" x="4038600" y="4502150"/>
          <p14:tracePt t="84828" x="4032250" y="4508500"/>
          <p14:tracePt t="84836" x="4032250" y="4527550"/>
          <p14:tracePt t="84844" x="4032250" y="4533900"/>
          <p14:tracePt t="84858" x="4013200" y="4572000"/>
          <p14:tracePt t="84874" x="3968750" y="4610100"/>
          <p14:tracePt t="84891" x="3860800" y="4667250"/>
          <p14:tracePt t="84892" x="3822700" y="4686300"/>
          <p14:tracePt t="84908" x="3702050" y="4749800"/>
          <p14:tracePt t="84924" x="3530600" y="4813300"/>
          <p14:tracePt t="84941" x="3416300" y="4845050"/>
          <p14:tracePt t="84958" x="3359150" y="4857750"/>
          <p14:tracePt t="84974" x="3187700" y="4870450"/>
          <p14:tracePt t="84991" x="2971800" y="4883150"/>
          <p14:tracePt t="85008" x="2711450" y="4914900"/>
          <p14:tracePt t="85024" x="2463800" y="4940300"/>
          <p14:tracePt t="85041" x="2317750" y="4978400"/>
          <p14:tracePt t="85058" x="2254250" y="4978400"/>
          <p14:tracePt t="85074" x="2171700" y="4978400"/>
          <p14:tracePt t="85091" x="2108200" y="4978400"/>
          <p14:tracePt t="85091" x="2076450" y="4959350"/>
          <p14:tracePt t="85108" x="2032000" y="4927600"/>
          <p14:tracePt t="85124" x="2006600" y="4914900"/>
          <p14:tracePt t="85141" x="1981200" y="4889500"/>
          <p14:tracePt t="85158" x="1974850" y="4883150"/>
          <p14:tracePt t="85180" x="1955800" y="4876800"/>
          <p14:tracePt t="85191" x="1955800" y="4864100"/>
          <p14:tracePt t="85208" x="1943100" y="4851400"/>
          <p14:tracePt t="85412" x="1943100" y="4845050"/>
          <p14:tracePt t="85428" x="1968500" y="4845050"/>
          <p14:tracePt t="85436" x="1987550" y="4845050"/>
          <p14:tracePt t="85444" x="2012950" y="4845050"/>
          <p14:tracePt t="85458" x="2038350" y="4845050"/>
          <p14:tracePt t="85474" x="2108200" y="4845050"/>
          <p14:tracePt t="85491" x="2165350" y="4845050"/>
          <p14:tracePt t="85492" x="2171700" y="4838700"/>
          <p14:tracePt t="85508" x="2203450" y="4819650"/>
          <p14:tracePt t="85524" x="2209800" y="4813300"/>
          <p14:tracePt t="85541" x="2222500" y="4794250"/>
          <p14:tracePt t="85572" x="2222500" y="4787900"/>
          <p14:tracePt t="85596" x="2222500" y="4781550"/>
          <p14:tracePt t="85612" x="2222500" y="4775200"/>
          <p14:tracePt t="85628" x="2222500" y="4768850"/>
          <p14:tracePt t="85644" x="2222500" y="4743450"/>
          <p14:tracePt t="85652" x="2222500" y="4737100"/>
          <p14:tracePt t="85668" x="2222500" y="4724400"/>
          <p14:tracePt t="85676" x="2222500" y="4711700"/>
          <p14:tracePt t="85692" x="2222500" y="4705350"/>
          <p14:tracePt t="85708" x="2222500" y="4699000"/>
          <p14:tracePt t="85725" x="2222500" y="4686300"/>
          <p14:tracePt t="85741" x="2222500" y="4667250"/>
          <p14:tracePt t="85758" x="2222500" y="4660900"/>
          <p14:tracePt t="85775" x="2222500" y="4635500"/>
          <p14:tracePt t="85804" x="2235200" y="4616450"/>
          <p14:tracePt t="85812" x="2241550" y="4610100"/>
          <p14:tracePt t="85828" x="2260600" y="4603750"/>
          <p14:tracePt t="85841" x="2266950" y="4597400"/>
          <p14:tracePt t="85858" x="2286000" y="4578350"/>
          <p14:tracePt t="85875" x="2305050" y="4572000"/>
          <p14:tracePt t="85891" x="2311400" y="4572000"/>
          <p14:tracePt t="85908" x="2324100" y="4572000"/>
          <p14:tracePt t="85924" x="2355850" y="4572000"/>
          <p14:tracePt t="85941" x="2387600" y="4572000"/>
          <p14:tracePt t="85958" x="2444750" y="4572000"/>
          <p14:tracePt t="85975" x="2501900" y="4572000"/>
          <p14:tracePt t="85991" x="2559050" y="4572000"/>
          <p14:tracePt t="86008" x="2590800" y="4584700"/>
          <p14:tracePt t="86025" x="2603500" y="4584700"/>
          <p14:tracePt t="86172" x="2597150" y="4584700"/>
          <p14:tracePt t="86180" x="2590800" y="4578350"/>
          <p14:tracePt t="86212" x="2584450" y="4578350"/>
          <p14:tracePt t="86252" x="2578100" y="4578350"/>
          <p14:tracePt t="86268" x="2559050" y="4578350"/>
          <p14:tracePt t="86308" x="2552700" y="4578350"/>
          <p14:tracePt t="86332" x="2546350" y="4578350"/>
          <p14:tracePt t="86348" x="2540000" y="4578350"/>
          <p14:tracePt t="86388" x="2533650" y="4584700"/>
          <p14:tracePt t="86716" x="2527300" y="4591050"/>
          <p14:tracePt t="86732" x="2514600" y="4591050"/>
          <p14:tracePt t="86748" x="2508250" y="4591050"/>
          <p14:tracePt t="86772" x="2501900" y="4591050"/>
          <p14:tracePt t="86780" x="2495550" y="4597400"/>
          <p14:tracePt t="86804" x="2489200" y="4610100"/>
          <p14:tracePt t="86812" x="2482850" y="4610100"/>
          <p14:tracePt t="86835" x="2470150" y="4610100"/>
          <p14:tracePt t="86844" x="2463800" y="4610100"/>
          <p14:tracePt t="86876" x="2457450" y="4603750"/>
          <p14:tracePt t="86892" x="2457450" y="4597400"/>
          <p14:tracePt t="86900" x="2457450" y="4591050"/>
          <p14:tracePt t="86908" x="2457450" y="4584700"/>
          <p14:tracePt t="86925" x="2495550" y="4546600"/>
          <p14:tracePt t="86941" x="2501900" y="4533900"/>
          <p14:tracePt t="86958" x="2508250" y="4508500"/>
          <p14:tracePt t="86975" x="2520950" y="4502150"/>
          <p14:tracePt t="87140" x="2514600" y="4502150"/>
          <p14:tracePt t="87148" x="2508250" y="4502150"/>
          <p14:tracePt t="87158" x="2495550" y="4502150"/>
          <p14:tracePt t="87175" x="2476500" y="4508500"/>
          <p14:tracePt t="87212" x="2470150" y="4508500"/>
          <p14:tracePt t="87220" x="2457450" y="4508500"/>
          <p14:tracePt t="87228" x="2451100" y="4514850"/>
          <p14:tracePt t="87276" x="2438400" y="4514850"/>
          <p14:tracePt t="87324" x="2432050" y="4514850"/>
          <p14:tracePt t="87356" x="2425700" y="4521200"/>
          <p14:tracePt t="87653" x="2419350" y="4521200"/>
          <p14:tracePt t="87684" x="2413000" y="4521200"/>
          <p14:tracePt t="87692" x="2393950" y="4540250"/>
          <p14:tracePt t="87708" x="2387600" y="4546600"/>
          <p14:tracePt t="87717" x="2368550" y="4559300"/>
          <p14:tracePt t="87732" x="2362200" y="4565650"/>
          <p14:tracePt t="87742" x="2355850" y="4572000"/>
          <p14:tracePt t="87758" x="2343150" y="4584700"/>
          <p14:tracePt t="87775" x="2324100" y="4603750"/>
          <p14:tracePt t="87792" x="2305050" y="4616450"/>
          <p14:tracePt t="87808" x="2292350" y="4622800"/>
          <p14:tracePt t="87825" x="2286000" y="4641850"/>
          <p14:tracePt t="87842" x="2286000" y="4648200"/>
          <p14:tracePt t="87860" x="2279650" y="4654550"/>
          <p14:tracePt t="87900" x="2279650" y="4660900"/>
          <p14:tracePt t="88165" x="2279650" y="4673600"/>
          <p14:tracePt t="88172" x="2305050" y="4648200"/>
          <p14:tracePt t="88180" x="2311400" y="4641850"/>
          <p14:tracePt t="88192" x="2336800" y="4641850"/>
          <p14:tracePt t="88208" x="2393950" y="4616450"/>
          <p14:tracePt t="88225" x="2425700" y="4616450"/>
          <p14:tracePt t="88242" x="2457450" y="4616450"/>
          <p14:tracePt t="88258" x="2514600" y="4616450"/>
          <p14:tracePt t="88275" x="2559050" y="4616450"/>
          <p14:tracePt t="88292" x="2622550" y="4616450"/>
          <p14:tracePt t="88293" x="2679700" y="4616450"/>
          <p14:tracePt t="88309" x="2794000" y="4641850"/>
          <p14:tracePt t="88325" x="2901950" y="4667250"/>
          <p14:tracePt t="88342" x="3067050" y="4705350"/>
          <p14:tracePt t="88358" x="3219450" y="4756150"/>
          <p14:tracePt t="88375" x="3333750" y="4800600"/>
          <p14:tracePt t="88392" x="3429000" y="4813300"/>
          <p14:tracePt t="88408" x="3492500" y="4845050"/>
          <p14:tracePt t="88425" x="3517900" y="4851400"/>
          <p14:tracePt t="88442" x="3549650" y="4857750"/>
          <p14:tracePt t="88459" x="3562350" y="4857750"/>
          <p14:tracePt t="88475" x="3575050" y="4870450"/>
          <p14:tracePt t="88492" x="3594100" y="4883150"/>
          <p14:tracePt t="88509" x="3606800" y="4883150"/>
          <p14:tracePt t="88525" x="3638550" y="4889500"/>
          <p14:tracePt t="88542" x="3721100" y="4902200"/>
          <p14:tracePt t="88558" x="3873500" y="4914900"/>
          <p14:tracePt t="88575" x="4102100" y="4953000"/>
          <p14:tracePt t="88592" x="4349750" y="4984750"/>
          <p14:tracePt t="88608" x="4546600" y="5022850"/>
          <p14:tracePt t="88625" x="4641850" y="5035550"/>
          <p14:tracePt t="88642" x="4654550" y="5035550"/>
          <p14:tracePt t="88668" x="4673600" y="5035550"/>
          <p14:tracePt t="88741" x="4648200" y="5035550"/>
          <p14:tracePt t="88749" x="4616450" y="5010150"/>
          <p14:tracePt t="88759" x="4597400" y="4997450"/>
          <p14:tracePt t="88775" x="4464050" y="4927600"/>
          <p14:tracePt t="88792" x="4362450" y="4870450"/>
          <p14:tracePt t="88809" x="4229100" y="4806950"/>
          <p14:tracePt t="88825" x="4121150" y="4749800"/>
          <p14:tracePt t="88842" x="4095750" y="4724400"/>
          <p14:tracePt t="88861" x="4083050" y="4711700"/>
          <p14:tracePt t="88909" x="4083050" y="4699000"/>
          <p14:tracePt t="88925" x="4083050" y="4692650"/>
          <p14:tracePt t="88941" x="4083050" y="4686300"/>
          <p14:tracePt t="89069" x="4076700" y="4679950"/>
          <p14:tracePt t="89085" x="4051300" y="4679950"/>
          <p14:tracePt t="89093" x="4038600" y="4679950"/>
          <p14:tracePt t="89109" x="4006850" y="4692650"/>
          <p14:tracePt t="89125" x="3968750" y="4711700"/>
          <p14:tracePt t="89142" x="3937000" y="4718050"/>
          <p14:tracePt t="89173" x="3917950" y="4737100"/>
          <p14:tracePt t="89237" x="3911600" y="4743450"/>
          <p14:tracePt t="89261" x="3911600" y="4749800"/>
          <p14:tracePt t="89277" x="3911600" y="4768850"/>
          <p14:tracePt t="89285" x="3911600" y="4775200"/>
          <p14:tracePt t="89301" x="3911600" y="4787900"/>
          <p14:tracePt t="89349" x="3917950" y="4800600"/>
          <p14:tracePt t="89365" x="3937000" y="4813300"/>
          <p14:tracePt t="89373" x="3943350" y="4813300"/>
          <p14:tracePt t="89392" x="3962400" y="4813300"/>
          <p14:tracePt t="89409" x="3994150" y="4813300"/>
          <p14:tracePt t="89425" x="4013200" y="4806950"/>
          <p14:tracePt t="89455" x="4064000" y="4787900"/>
          <p14:tracePt t="89573" x="4064000" y="4781550"/>
          <p14:tracePt t="89589" x="4057650" y="4781550"/>
          <p14:tracePt t="89597" x="4038600" y="4781550"/>
          <p14:tracePt t="89609" x="4032250" y="4781550"/>
          <p14:tracePt t="89625" x="4019550" y="4781550"/>
          <p14:tracePt t="89642" x="3994150" y="4781550"/>
          <p14:tracePt t="89659" x="3968750" y="4781550"/>
          <p14:tracePt t="89675" x="3956050" y="4781550"/>
          <p14:tracePt t="89701" x="3949700" y="4781550"/>
          <p14:tracePt t="89709" x="3943350" y="4787900"/>
          <p14:tracePt t="89789" x="3930650" y="4781550"/>
          <p14:tracePt t="89797" x="3930650" y="4768850"/>
          <p14:tracePt t="89809" x="3930650" y="4749800"/>
          <p14:tracePt t="89825" x="3924300" y="4743450"/>
          <p14:tracePt t="89842" x="3917950" y="4737100"/>
          <p14:tracePt t="89859" x="3911600" y="4724400"/>
          <p14:tracePt t="89876" x="3905250" y="4718050"/>
          <p14:tracePt t="89892" x="3898900" y="4711700"/>
          <p14:tracePt t="89909" x="3879850" y="4699000"/>
          <p14:tracePt t="89926" x="3879850" y="4692650"/>
          <p14:tracePt t="89942" x="3873500" y="4673600"/>
          <p14:tracePt t="89959" x="3873500" y="4667250"/>
          <p14:tracePt t="89976" x="3867150" y="4648200"/>
          <p14:tracePt t="89992" x="3867150" y="4635500"/>
          <p14:tracePt t="90009" x="3854450" y="4616450"/>
          <p14:tracePt t="90029" x="3854450" y="4610100"/>
          <p14:tracePt t="90045" x="3848100" y="4603750"/>
          <p14:tracePt t="90533" x="3867150" y="4603750"/>
          <p14:tracePt t="90541" x="3873500" y="4603750"/>
          <p14:tracePt t="90559" x="3905250" y="4603750"/>
          <p14:tracePt t="90576" x="3917950" y="4603750"/>
          <p14:tracePt t="90592" x="3943350" y="4603750"/>
          <p14:tracePt t="90609" x="3956050" y="4603750"/>
          <p14:tracePt t="90626" x="3987800" y="4603750"/>
          <p14:tracePt t="90642" x="4032250" y="4603750"/>
          <p14:tracePt t="90659" x="4089400" y="4603750"/>
          <p14:tracePt t="90676" x="4146550" y="4603750"/>
          <p14:tracePt t="90692" x="4191000" y="4603750"/>
          <p14:tracePt t="90693" x="4229100" y="4603750"/>
          <p14:tracePt t="90709" x="4260850" y="4603750"/>
          <p14:tracePt t="90726" x="4273550" y="4591050"/>
          <p14:tracePt t="90742" x="4286250" y="4584700"/>
          <p14:tracePt t="90759" x="4292600" y="4584700"/>
          <p14:tracePt t="90776" x="4305300" y="4584700"/>
          <p14:tracePt t="91013" x="4311650" y="4584700"/>
          <p14:tracePt t="91278" x="4311650" y="4597400"/>
          <p14:tracePt t="91301" x="4311650" y="4610100"/>
          <p14:tracePt t="91309" x="4311650" y="4616450"/>
          <p14:tracePt t="91325" x="4311650" y="4622800"/>
          <p14:tracePt t="91349" x="4311650" y="4635500"/>
          <p14:tracePt t="91365" x="4311650" y="4648200"/>
          <p14:tracePt t="91381" x="4311650" y="4654550"/>
          <p14:tracePt t="91429" x="4311650" y="4660900"/>
          <p14:tracePt t="92934" x="4298950" y="4635500"/>
          <p14:tracePt t="92942" x="4292600" y="4616450"/>
          <p14:tracePt t="92960" x="4273550" y="4584700"/>
          <p14:tracePt t="92976" x="4248150" y="4540250"/>
          <p14:tracePt t="92993" x="4241800" y="4521200"/>
          <p14:tracePt t="93010" x="4229100" y="4508500"/>
          <p14:tracePt t="93026" x="4229100" y="4495800"/>
          <p14:tracePt t="93043" x="4216400" y="4470400"/>
          <p14:tracePt t="93060" x="4216400" y="4464050"/>
          <p14:tracePt t="93076" x="4216400" y="4457700"/>
          <p14:tracePt t="93093" x="4216400" y="4451350"/>
          <p14:tracePt t="93110" x="4216400" y="4425950"/>
          <p14:tracePt t="93126" x="4216400" y="4419600"/>
          <p14:tracePt t="93143" x="4210050" y="4394200"/>
          <p14:tracePt t="93160" x="4210050" y="4368800"/>
          <p14:tracePt t="93176" x="4197350" y="4337050"/>
          <p14:tracePt t="93193" x="4197350" y="4324350"/>
          <p14:tracePt t="93210" x="4197350" y="4298950"/>
          <p14:tracePt t="93226" x="4191000" y="4279900"/>
          <p14:tracePt t="93243" x="4191000" y="4267200"/>
          <p14:tracePt t="93260" x="4171950" y="4248150"/>
          <p14:tracePt t="93286" x="4171950" y="4241800"/>
          <p14:tracePt t="93294" x="4165600" y="4235450"/>
          <p14:tracePt t="94046" x="4146550" y="4235450"/>
          <p14:tracePt t="94054" x="4133850" y="4235450"/>
          <p14:tracePt t="94062" x="4114800" y="4254500"/>
          <p14:tracePt t="94076" x="4070350" y="4273550"/>
          <p14:tracePt t="94093" x="4025900" y="4292600"/>
          <p14:tracePt t="94094" x="3994150" y="4311650"/>
          <p14:tracePt t="94110" x="3930650" y="4343400"/>
          <p14:tracePt t="94126" x="3867150" y="4368800"/>
          <p14:tracePt t="94143" x="3790950" y="4387850"/>
          <p14:tracePt t="94160" x="3676650" y="4413250"/>
          <p14:tracePt t="94176" x="3530600" y="4425950"/>
          <p14:tracePt t="94193" x="3352800" y="4464050"/>
          <p14:tracePt t="94210" x="3143250" y="4489450"/>
          <p14:tracePt t="94227" x="2889250" y="4546600"/>
          <p14:tracePt t="94243" x="2692400" y="4597400"/>
          <p14:tracePt t="94260" x="2565400" y="4622800"/>
          <p14:tracePt t="94277" x="2533650" y="4622800"/>
          <p14:tracePt t="94293" x="2495550" y="4622800"/>
          <p14:tracePt t="94294" x="2482850" y="4629150"/>
          <p14:tracePt t="94310" x="2438400" y="4629150"/>
          <p14:tracePt t="94326" x="2362200" y="4629150"/>
          <p14:tracePt t="94343" x="2279650" y="4629150"/>
          <p14:tracePt t="94360" x="2152650" y="4654550"/>
          <p14:tracePt t="94376" x="2057400" y="4667250"/>
          <p14:tracePt t="94393" x="1993900" y="4673600"/>
          <p14:tracePt t="94410" x="1974850" y="4673600"/>
          <p14:tracePt t="94426" x="1968500" y="4673600"/>
          <p14:tracePt t="94590" x="1974850" y="4673600"/>
          <p14:tracePt t="94598" x="1987550" y="4673600"/>
          <p14:tracePt t="94610" x="1993900" y="4673600"/>
          <p14:tracePt t="94627" x="2025650" y="4673600"/>
          <p14:tracePt t="94643" x="2057400" y="4686300"/>
          <p14:tracePt t="94660" x="2070100" y="4686300"/>
          <p14:tracePt t="94677" x="2095500" y="4686300"/>
          <p14:tracePt t="94678" x="2108200" y="4692650"/>
          <p14:tracePt t="94693" x="2120900" y="4699000"/>
          <p14:tracePt t="94710" x="2133600" y="4699000"/>
          <p14:tracePt t="94727" x="2146300" y="4699000"/>
          <p14:tracePt t="94743" x="2178050" y="4699000"/>
          <p14:tracePt t="94760" x="2209800" y="4699000"/>
          <p14:tracePt t="94777" x="2286000" y="4692650"/>
          <p14:tracePt t="94793" x="2305050" y="4686300"/>
          <p14:tracePt t="94810" x="2355850" y="4660900"/>
          <p14:tracePt t="94827" x="2362200" y="4660900"/>
          <p14:tracePt t="94843" x="2368550" y="4654550"/>
          <p14:tracePt t="94950" x="2374900" y="4641850"/>
          <p14:tracePt t="94958" x="2393950" y="4635500"/>
          <p14:tracePt t="94974" x="2400300" y="4616450"/>
          <p14:tracePt t="94982" x="2406650" y="4610100"/>
          <p14:tracePt t="94993" x="2425700" y="4603750"/>
          <p14:tracePt t="95010" x="2438400" y="4578350"/>
          <p14:tracePt t="95030" x="2438400" y="4572000"/>
          <p14:tracePt t="95070" x="2438400" y="4565650"/>
          <p14:tracePt t="95278" x="2432050" y="4565650"/>
          <p14:tracePt t="95286" x="2425700" y="4572000"/>
          <p14:tracePt t="95294" x="2413000" y="4578350"/>
          <p14:tracePt t="95310" x="2400300" y="4584700"/>
          <p14:tracePt t="95327" x="2387600" y="4597400"/>
          <p14:tracePt t="95343" x="2368550" y="4610100"/>
          <p14:tracePt t="95360" x="2349500" y="4622800"/>
          <p14:tracePt t="95377" x="2317750" y="4622800"/>
          <p14:tracePt t="95393" x="2286000" y="4622800"/>
          <p14:tracePt t="95410" x="2241550" y="4622800"/>
          <p14:tracePt t="95427" x="2197100" y="4622800"/>
          <p14:tracePt t="95443" x="2139950" y="4622800"/>
          <p14:tracePt t="95460" x="2095500" y="4622800"/>
          <p14:tracePt t="95477" x="2051050" y="4616450"/>
          <p14:tracePt t="95493" x="2006600" y="4616450"/>
          <p14:tracePt t="95510" x="2000250" y="4616450"/>
          <p14:tracePt t="97031" x="2006600" y="4610100"/>
          <p14:tracePt t="97038" x="2057400" y="4610100"/>
          <p14:tracePt t="97047" x="2082800" y="4610100"/>
          <p14:tracePt t="97060" x="2133600" y="4597400"/>
          <p14:tracePt t="97077" x="2260600" y="4597400"/>
          <p14:tracePt t="97094" x="2381250" y="4597400"/>
          <p14:tracePt t="97094" x="2451100" y="4597400"/>
          <p14:tracePt t="97110" x="2590800" y="4597400"/>
          <p14:tracePt t="97127" x="2698750" y="4597400"/>
          <p14:tracePt t="97144" x="2762250" y="4597400"/>
          <p14:tracePt t="97160" x="2806700" y="4597400"/>
          <p14:tracePt t="97177" x="2851150" y="4597400"/>
          <p14:tracePt t="97194" x="2933700" y="4597400"/>
          <p14:tracePt t="97210" x="2997200" y="4597400"/>
          <p14:tracePt t="97227" x="3073400" y="4597400"/>
          <p14:tracePt t="97244" x="3143250" y="4597400"/>
          <p14:tracePt t="97260" x="3168650" y="4597400"/>
          <p14:tracePt t="97277" x="3175000" y="4597400"/>
          <p14:tracePt t="97294" x="3181350" y="4597400"/>
          <p14:tracePt t="97471" x="3168650" y="4597400"/>
          <p14:tracePt t="97479" x="3143250" y="4597400"/>
          <p14:tracePt t="97494" x="3117850" y="4597400"/>
          <p14:tracePt t="97511" x="2997200" y="4597400"/>
          <p14:tracePt t="97538" x="2882900" y="4597400"/>
          <p14:tracePt t="97544" x="2851150" y="4597400"/>
          <p14:tracePt t="97561" x="2825750" y="4597400"/>
          <p14:tracePt t="97577" x="2806700" y="4597400"/>
          <p14:tracePt t="97871" x="2832100" y="4597400"/>
          <p14:tracePt t="97879" x="2882900" y="4597400"/>
          <p14:tracePt t="97894" x="2971800" y="4616450"/>
          <p14:tracePt t="97911" x="3308350" y="4635500"/>
          <p14:tracePt t="97938" x="3473450" y="4654550"/>
          <p14:tracePt t="97944" x="3479800" y="4654550"/>
          <p14:tracePt t="97991" x="3498850" y="4654550"/>
          <p14:tracePt t="97999" x="3505200" y="4660900"/>
          <p14:tracePt t="98047" x="3511550" y="4667250"/>
          <p14:tracePt t="98079" x="3517900" y="4686300"/>
          <p14:tracePt t="98135" x="3517900" y="4699000"/>
          <p14:tracePt t="98143" x="3486150" y="4724400"/>
          <p14:tracePt t="98161" x="3308350" y="4737100"/>
          <p14:tracePt t="98177" x="3098800" y="4737100"/>
          <p14:tracePt t="98194" x="2908300" y="4737100"/>
          <p14:tracePt t="98211" x="2813050" y="4737100"/>
          <p14:tracePt t="98227" x="2768600" y="4724400"/>
          <p14:tracePt t="98244" x="2762250" y="4718050"/>
          <p14:tracePt t="98261" x="2755900" y="4711700"/>
          <p14:tracePt t="98277" x="2743200" y="4699000"/>
          <p14:tracePt t="98294" x="2730500" y="4686300"/>
          <p14:tracePt t="98311" x="2724150" y="4679950"/>
          <p14:tracePt t="98351" x="2717800" y="4660900"/>
          <p14:tracePt t="98375" x="2705100" y="4660900"/>
          <p14:tracePt t="98391" x="2698750" y="4660900"/>
          <p14:tracePt t="98431" x="2692400" y="4660900"/>
          <p14:tracePt t="98455" x="2686050" y="4654550"/>
          <p14:tracePt t="98479" x="2686050" y="4648200"/>
          <p14:tracePt t="98487" x="2686050" y="4641850"/>
          <p14:tracePt t="98591" x="2686050" y="4635500"/>
          <p14:tracePt t="98807" x="2705100" y="4635500"/>
          <p14:tracePt t="98815" x="2743200" y="4610100"/>
          <p14:tracePt t="98828" x="2800350" y="4591050"/>
          <p14:tracePt t="98844" x="2921000" y="4540250"/>
          <p14:tracePt t="98861" x="2978150" y="4521200"/>
          <p14:tracePt t="98878" x="2984500" y="4514850"/>
          <p14:tracePt t="98894" x="3003550" y="4514850"/>
          <p14:tracePt t="98919" x="3009900" y="4514850"/>
          <p14:tracePt t="98928" x="3009900" y="4521200"/>
          <p14:tracePt t="98944" x="3003550" y="4546600"/>
          <p14:tracePt t="98961" x="2997200" y="4552950"/>
          <p14:tracePt t="98978" x="2997200" y="4559300"/>
          <p14:tracePt t="98994" x="2990850" y="4572000"/>
          <p14:tracePt t="99011" x="2984500" y="4578350"/>
          <p14:tracePt t="99028" x="2978150" y="4578350"/>
          <p14:tracePt t="99044" x="2971800" y="4578350"/>
          <p14:tracePt t="99061" x="2946400" y="4591050"/>
          <p14:tracePt t="99078" x="2940050" y="4591050"/>
          <p14:tracePt t="99094" x="2921000" y="4610100"/>
          <p14:tracePt t="99119" x="2908300" y="4610100"/>
          <p14:tracePt t="99135" x="2895600" y="4616450"/>
          <p14:tracePt t="99151" x="2889250" y="4616450"/>
          <p14:tracePt t="99161" x="2882900" y="4616450"/>
          <p14:tracePt t="99178" x="2857500" y="4622800"/>
          <p14:tracePt t="99199" x="2844800" y="4622800"/>
          <p14:tracePt t="99211" x="2825750" y="4622800"/>
          <p14:tracePt t="99228" x="2813050" y="4622800"/>
          <p14:tracePt t="99244" x="2781300" y="4629150"/>
          <p14:tracePt t="99261" x="2762250" y="4629150"/>
          <p14:tracePt t="99278" x="2743200" y="4648200"/>
          <p14:tracePt t="99294" x="2736850" y="4654550"/>
          <p14:tracePt t="99807" x="2724150" y="4660900"/>
          <p14:tracePt t="99839" x="2724150" y="4679950"/>
          <p14:tracePt t="99855" x="2730500" y="4686300"/>
          <p14:tracePt t="99863" x="2736850" y="4692650"/>
          <p14:tracePt t="99879" x="2743200" y="4692650"/>
          <p14:tracePt t="99887" x="2749550" y="4692650"/>
          <p14:tracePt t="99895" x="2762250" y="4692650"/>
          <p14:tracePt t="99911" x="2774950" y="4699000"/>
          <p14:tracePt t="99928" x="2781300" y="4699000"/>
          <p14:tracePt t="99944" x="2787650" y="4711700"/>
          <p14:tracePt t="99961" x="2800350" y="4711700"/>
          <p14:tracePt t="99983" x="2813050" y="4711700"/>
          <p14:tracePt t="100215" x="2806700" y="4705350"/>
          <p14:tracePt t="100255" x="2794000" y="4699000"/>
          <p14:tracePt t="100263" x="2787650" y="4692650"/>
          <p14:tracePt t="100439" x="2781300" y="4692650"/>
          <p14:tracePt t="100463" x="2781300" y="4699000"/>
          <p14:tracePt t="100479" x="2781300" y="4718050"/>
          <p14:tracePt t="100535" x="2781300" y="4724400"/>
          <p14:tracePt t="100543" x="2781300" y="4730750"/>
          <p14:tracePt t="100551" x="2781300" y="4756150"/>
          <p14:tracePt t="100561" x="2781300" y="4775200"/>
          <p14:tracePt t="100578" x="2717800" y="4813300"/>
          <p14:tracePt t="100595" x="2692400" y="4819650"/>
          <p14:tracePt t="100631" x="2686050" y="4819650"/>
          <p14:tracePt t="100663" x="2679700" y="4819650"/>
          <p14:tracePt t="100679" x="2679700" y="4813300"/>
          <p14:tracePt t="100695" x="2673350" y="4800600"/>
          <p14:tracePt t="100760" x="2673350" y="4787900"/>
          <p14:tracePt t="100767" x="2673350" y="4781550"/>
          <p14:tracePt t="100778" x="2673350" y="4775200"/>
          <p14:tracePt t="100795" x="2673350" y="4756150"/>
          <p14:tracePt t="100811" x="2673350" y="4743450"/>
          <p14:tracePt t="100831" x="2673350" y="4737100"/>
          <p14:tracePt t="100888" x="2673350" y="4730750"/>
          <p14:tracePt t="100895" x="2673350" y="4711700"/>
          <p14:tracePt t="100919" x="2686050" y="4692650"/>
          <p14:tracePt t="100951" x="2692400" y="4686300"/>
          <p14:tracePt t="100983" x="2698750" y="4679950"/>
          <p14:tracePt t="100991" x="2717800" y="4679950"/>
          <p14:tracePt t="101007" x="2730500" y="4679950"/>
          <p14:tracePt t="101015" x="2749550" y="4660900"/>
          <p14:tracePt t="101028" x="2755900" y="4654550"/>
          <p14:tracePt t="101045" x="2774950" y="4648200"/>
          <p14:tracePt t="101061" x="2781300" y="4641850"/>
          <p14:tracePt t="101078" x="2813050" y="4603750"/>
          <p14:tracePt t="101095" x="2819400" y="4591050"/>
          <p14:tracePt t="101095" x="2832100" y="4572000"/>
          <p14:tracePt t="101112" x="2832100" y="4565650"/>
          <p14:tracePt t="101128" x="2832100" y="4546600"/>
          <p14:tracePt t="101145" x="2832100" y="4533900"/>
          <p14:tracePt t="101162" x="2832100" y="4527550"/>
          <p14:tracePt t="101178" x="2832100" y="4514850"/>
          <p14:tracePt t="101195" x="2832100" y="4508500"/>
          <p14:tracePt t="101211" x="2832100" y="4470400"/>
          <p14:tracePt t="101228" x="2832100" y="4425950"/>
          <p14:tracePt t="101245" x="2832100" y="4406900"/>
          <p14:tracePt t="101261" x="2832100" y="4381500"/>
          <p14:tracePt t="101278" x="2832100" y="4375150"/>
          <p14:tracePt t="101295" x="2832100" y="4368800"/>
          <p14:tracePt t="101439" x="2844800" y="4387850"/>
          <p14:tracePt t="101456" x="2851150" y="4394200"/>
          <p14:tracePt t="101463" x="2863850" y="4419600"/>
          <p14:tracePt t="101479" x="2870200" y="4425950"/>
          <p14:tracePt t="101487" x="2876550" y="4438650"/>
          <p14:tracePt t="101496" x="2895600" y="4457700"/>
          <p14:tracePt t="101511" x="2901950" y="4464050"/>
          <p14:tracePt t="101528" x="2921000" y="4476750"/>
          <p14:tracePt t="101545" x="2927350" y="4483100"/>
          <p14:tracePt t="101688" x="2927350" y="4470400"/>
          <p14:tracePt t="101712" x="2927350" y="4464050"/>
          <p14:tracePt t="101736" x="2927350" y="4457700"/>
          <p14:tracePt t="101760" x="2933700" y="4451350"/>
          <p14:tracePt t="101768" x="2946400" y="4451350"/>
          <p14:tracePt t="101778" x="2978150" y="4451350"/>
          <p14:tracePt t="101795" x="3086100" y="4476750"/>
          <p14:tracePt t="101812" x="3289300" y="4533900"/>
          <p14:tracePt t="101828" x="3505200" y="4597400"/>
          <p14:tracePt t="101845" x="3702050" y="4641850"/>
          <p14:tracePt t="101861" x="3898900" y="4692650"/>
          <p14:tracePt t="101878" x="4095750" y="4730750"/>
          <p14:tracePt t="101895" x="4273550" y="4730750"/>
          <p14:tracePt t="101896" x="4343400" y="4730750"/>
          <p14:tracePt t="101912" x="4533900" y="4730750"/>
          <p14:tracePt t="101928" x="4781550" y="4730750"/>
          <p14:tracePt t="101945" x="5035550" y="4730750"/>
          <p14:tracePt t="101962" x="5314950" y="4730750"/>
          <p14:tracePt t="101978" x="5511800" y="4699000"/>
          <p14:tracePt t="101995" x="5594350" y="4667250"/>
          <p14:tracePt t="102012" x="5626100" y="4654550"/>
          <p14:tracePt t="102028" x="5632450" y="4648200"/>
          <p14:tracePt t="102045" x="5638800" y="4641850"/>
          <p14:tracePt t="102128" x="5645150" y="4635500"/>
          <p14:tracePt t="102136" x="5651500" y="4629150"/>
          <p14:tracePt t="102145" x="5670550" y="4622800"/>
          <p14:tracePt t="102162" x="5708650" y="4603750"/>
          <p14:tracePt t="102178" x="5772150" y="4572000"/>
          <p14:tracePt t="102195" x="5854700" y="4540250"/>
          <p14:tracePt t="102212" x="5911850" y="4533900"/>
          <p14:tracePt t="102228" x="5943600" y="4521200"/>
          <p14:tracePt t="102245" x="5949950" y="4521200"/>
          <p14:tracePt t="102376" x="5943600" y="4521200"/>
          <p14:tracePt t="102384" x="5937250" y="4521200"/>
          <p14:tracePt t="102395" x="5911850" y="4521200"/>
          <p14:tracePt t="102412" x="5861050" y="4546600"/>
          <p14:tracePt t="102428" x="5797550" y="4565650"/>
          <p14:tracePt t="102445" x="5683250" y="4591050"/>
          <p14:tracePt t="102462" x="5530850" y="4591050"/>
          <p14:tracePt t="102478" x="5403850" y="4603750"/>
          <p14:tracePt t="102495" x="5314950" y="4603750"/>
          <p14:tracePt t="102496" x="5257800" y="4603750"/>
          <p14:tracePt t="102512" x="5194300" y="4603750"/>
          <p14:tracePt t="102528" x="5124450" y="4603750"/>
          <p14:tracePt t="102545" x="5060950" y="4591050"/>
          <p14:tracePt t="102562" x="5003800" y="4572000"/>
          <p14:tracePt t="102578" x="4946650" y="4552950"/>
          <p14:tracePt t="102595" x="4908550" y="4533900"/>
          <p14:tracePt t="102612" x="4870450" y="4495800"/>
          <p14:tracePt t="102628" x="4845050" y="4476750"/>
          <p14:tracePt t="102645" x="4800600" y="4451350"/>
          <p14:tracePt t="102662" x="4724400" y="4451350"/>
          <p14:tracePt t="102678" x="4565650" y="4451350"/>
          <p14:tracePt t="102695" x="4438650" y="4451350"/>
          <p14:tracePt t="102696" x="4387850" y="4451350"/>
          <p14:tracePt t="102712" x="4305300" y="4451350"/>
          <p14:tracePt t="102728" x="4267200" y="4464050"/>
          <p14:tracePt t="102745" x="4235450" y="4470400"/>
          <p14:tracePt t="102762" x="4210050" y="4470400"/>
          <p14:tracePt t="102778" x="4165600" y="4470400"/>
          <p14:tracePt t="102795" x="4102100" y="4470400"/>
          <p14:tracePt t="102812" x="3994150" y="4470400"/>
          <p14:tracePt t="102828" x="3816350" y="4508500"/>
          <p14:tracePt t="102845" x="3689350" y="4521200"/>
          <p14:tracePt t="102862" x="3575050" y="4546600"/>
          <p14:tracePt t="102878" x="3473450" y="4578350"/>
          <p14:tracePt t="102895" x="3441700" y="4597400"/>
          <p14:tracePt t="102896" x="3429000" y="4603750"/>
          <p14:tracePt t="102912" x="3416300" y="4616450"/>
          <p14:tracePt t="103088" x="3416300" y="4622800"/>
          <p14:tracePt t="103096" x="3422650" y="4635500"/>
          <p14:tracePt t="103104" x="3448050" y="4648200"/>
          <p14:tracePt t="103112" x="3505200" y="4660900"/>
          <p14:tracePt t="103128" x="3695700" y="4673600"/>
          <p14:tracePt t="103145" x="3994150" y="4718050"/>
          <p14:tracePt t="103162" x="4305300" y="4718050"/>
          <p14:tracePt t="103179" x="4597400" y="4718050"/>
          <p14:tracePt t="103195" x="4787900" y="4718050"/>
          <p14:tracePt t="103212" x="4883150" y="4711700"/>
          <p14:tracePt t="103229" x="4940300" y="4692650"/>
          <p14:tracePt t="103245" x="4978400" y="4667250"/>
          <p14:tracePt t="103262" x="5054600" y="4610100"/>
          <p14:tracePt t="103279" x="5099050" y="4572000"/>
          <p14:tracePt t="103295" x="5232400" y="4514850"/>
          <p14:tracePt t="103296" x="5302250" y="4489450"/>
          <p14:tracePt t="103312" x="5492750" y="4381500"/>
          <p14:tracePt t="103329" x="5664200" y="4305300"/>
          <p14:tracePt t="103345" x="5816600" y="4210050"/>
          <p14:tracePt t="103362" x="5924550" y="4152900"/>
          <p14:tracePt t="103379" x="5969000" y="4114800"/>
          <p14:tracePt t="103432" x="5988050" y="4114800"/>
          <p14:tracePt t="103448" x="5994400" y="4114800"/>
          <p14:tracePt t="103488" x="6000750" y="4114800"/>
          <p14:tracePt t="103512" x="6007100" y="4114800"/>
          <p14:tracePt t="103544" x="6007100" y="4121150"/>
          <p14:tracePt t="103568" x="6007100" y="4133850"/>
          <p14:tracePt t="103576" x="6013450" y="4140200"/>
          <p14:tracePt t="103592" x="6013450" y="4152900"/>
          <p14:tracePt t="103600" x="6013450" y="4159250"/>
          <p14:tracePt t="103612" x="6013450" y="4171950"/>
          <p14:tracePt t="103629" x="6013450" y="4191000"/>
          <p14:tracePt t="103645" x="6013450" y="4216400"/>
          <p14:tracePt t="103662" x="6026150" y="4267200"/>
          <p14:tracePt t="103679" x="6032500" y="4279900"/>
          <p14:tracePt t="103832" x="6032500" y="4286250"/>
          <p14:tracePt t="103904" x="6026150" y="4273550"/>
          <p14:tracePt t="103912" x="6026150" y="4260850"/>
          <p14:tracePt t="103920" x="6026150" y="4254500"/>
          <p14:tracePt t="103929" x="6026150" y="4248150"/>
          <p14:tracePt t="103945" x="6026150" y="4210050"/>
          <p14:tracePt t="103962" x="6019800" y="4203700"/>
          <p14:tracePt t="103979" x="6019800" y="4197350"/>
          <p14:tracePt t="103996" x="6007100" y="4178300"/>
          <p14:tracePt t="104032" x="5994400" y="4178300"/>
          <p14:tracePt t="104048" x="5988050" y="4184650"/>
          <p14:tracePt t="104056" x="5975350" y="4191000"/>
          <p14:tracePt t="104064" x="5962650" y="4197350"/>
          <p14:tracePt t="104079" x="5956300" y="4210050"/>
          <p14:tracePt t="104095" x="5924550" y="4222750"/>
          <p14:tracePt t="104128" x="5911850" y="4229100"/>
          <p14:tracePt t="104304" x="5905500" y="4229100"/>
          <p14:tracePt t="104312" x="5880100" y="4210050"/>
          <p14:tracePt t="104320" x="5873750" y="4191000"/>
          <p14:tracePt t="104329" x="5861050" y="4140200"/>
          <p14:tracePt t="104345" x="5848350" y="4070350"/>
          <p14:tracePt t="104362" x="5816600" y="3987800"/>
          <p14:tracePt t="104379" x="5797550" y="3911600"/>
          <p14:tracePt t="104395" x="5778500" y="3860800"/>
          <p14:tracePt t="104412" x="5772150" y="3829050"/>
          <p14:tracePt t="104429" x="5772150" y="3822700"/>
          <p14:tracePt t="104445" x="5765800" y="3803650"/>
          <p14:tracePt t="104464" x="5765800" y="3790950"/>
          <p14:tracePt t="104479" x="5759450" y="3784600"/>
          <p14:tracePt t="104496" x="5740400" y="3765550"/>
          <p14:tracePt t="104512" x="5734050" y="3759200"/>
          <p14:tracePt t="104529" x="5727700" y="3740150"/>
          <p14:tracePt t="104545" x="5721350" y="3727450"/>
          <p14:tracePt t="104562" x="5689600" y="3676650"/>
          <p14:tracePt t="104579" x="5683250" y="3638550"/>
          <p14:tracePt t="104595" x="5651500" y="3587750"/>
          <p14:tracePt t="104612" x="5632450" y="3530600"/>
          <p14:tracePt t="104629" x="5619750" y="3492500"/>
          <p14:tracePt t="104646" x="5588000" y="3454400"/>
          <p14:tracePt t="104662" x="5581650" y="3422650"/>
          <p14:tracePt t="104679" x="5556250" y="3390900"/>
          <p14:tracePt t="104696" x="5549900" y="3371850"/>
          <p14:tracePt t="104696" x="5543550" y="3346450"/>
          <p14:tracePt t="104712" x="5524500" y="3333750"/>
          <p14:tracePt t="104729" x="5499100" y="3308350"/>
          <p14:tracePt t="104745" x="5480050" y="3282950"/>
          <p14:tracePt t="104762" x="5441950" y="3257550"/>
          <p14:tracePt t="104779" x="5429250" y="3244850"/>
          <p14:tracePt t="104796" x="5384800" y="3219450"/>
          <p14:tracePt t="104812" x="5346700" y="3213100"/>
          <p14:tracePt t="104829" x="5289550" y="3181350"/>
          <p14:tracePt t="104846" x="5257800" y="3175000"/>
          <p14:tracePt t="104862" x="5175250" y="3155950"/>
          <p14:tracePt t="104879" x="5118100" y="3130550"/>
          <p14:tracePt t="104896" x="5060950" y="3124200"/>
          <p14:tracePt t="104897" x="5022850" y="3124200"/>
          <p14:tracePt t="104912" x="4965700" y="3111500"/>
          <p14:tracePt t="104929" x="4895850" y="3105150"/>
          <p14:tracePt t="104946" x="4832350" y="3105150"/>
          <p14:tracePt t="104962" x="4762500" y="3073400"/>
          <p14:tracePt t="104979" x="4692650" y="3073400"/>
          <p14:tracePt t="104996" x="4641850" y="3067050"/>
          <p14:tracePt t="105012" x="4559300" y="3067050"/>
          <p14:tracePt t="105029" x="4495800" y="3067050"/>
          <p14:tracePt t="105046" x="4419600" y="3067050"/>
          <p14:tracePt t="105062" x="4337050" y="3067050"/>
          <p14:tracePt t="105079" x="4248150" y="3067050"/>
          <p14:tracePt t="105096" x="4152900" y="3067050"/>
          <p14:tracePt t="105096" x="4102100" y="3067050"/>
          <p14:tracePt t="105112" x="4013200" y="3067050"/>
          <p14:tracePt t="105129" x="3905250" y="3067050"/>
          <p14:tracePt t="105146" x="3829050" y="3067050"/>
          <p14:tracePt t="105162" x="3714750" y="3079750"/>
          <p14:tracePt t="105179" x="3606800" y="3092450"/>
          <p14:tracePt t="105196" x="3498850" y="3105150"/>
          <p14:tracePt t="105212" x="3397250" y="3136900"/>
          <p14:tracePt t="105229" x="3308350" y="3162300"/>
          <p14:tracePt t="105246" x="3238500" y="3206750"/>
          <p14:tracePt t="105262" x="3155950" y="3244850"/>
          <p14:tracePt t="105279" x="3092450" y="3276600"/>
          <p14:tracePt t="105296" x="3022600" y="3327400"/>
          <p14:tracePt t="105297" x="3009900" y="3333750"/>
          <p14:tracePt t="105312" x="2965450" y="3378200"/>
          <p14:tracePt t="105329" x="2927350" y="3429000"/>
          <p14:tracePt t="105346" x="2901950" y="3486150"/>
          <p14:tracePt t="105362" x="2876550" y="3581400"/>
          <p14:tracePt t="105379" x="2870200" y="3644900"/>
          <p14:tracePt t="105396" x="2870200" y="3740150"/>
          <p14:tracePt t="105412" x="2870200" y="3829050"/>
          <p14:tracePt t="105429" x="2870200" y="3905250"/>
          <p14:tracePt t="105446" x="2870200" y="4013200"/>
          <p14:tracePt t="105462" x="2870200" y="4102100"/>
          <p14:tracePt t="105479" x="2870200" y="4197350"/>
          <p14:tracePt t="105496" x="2870200" y="4298950"/>
          <p14:tracePt t="105496" x="2870200" y="4337050"/>
          <p14:tracePt t="105512" x="2870200" y="4406900"/>
          <p14:tracePt t="105529" x="2870200" y="4483100"/>
          <p14:tracePt t="105546" x="2870200" y="4540250"/>
          <p14:tracePt t="105562" x="2870200" y="4597400"/>
          <p14:tracePt t="105579" x="2895600" y="4679950"/>
          <p14:tracePt t="105596" x="2914650" y="4737100"/>
          <p14:tracePt t="105612" x="2921000" y="4794250"/>
          <p14:tracePt t="105629" x="2952750" y="4851400"/>
          <p14:tracePt t="105646" x="2990850" y="4914900"/>
          <p14:tracePt t="105662" x="3022600" y="4946650"/>
          <p14:tracePt t="105679" x="3079750" y="5010150"/>
          <p14:tracePt t="105696" x="3175000" y="5086350"/>
          <p14:tracePt t="105696" x="3219450" y="5124450"/>
          <p14:tracePt t="105712" x="3359150" y="5213350"/>
          <p14:tracePt t="105729" x="3511550" y="5289550"/>
          <p14:tracePt t="105746" x="3644900" y="5340350"/>
          <p14:tracePt t="105762" x="3790950" y="5372100"/>
          <p14:tracePt t="105779" x="3924300" y="5410200"/>
          <p14:tracePt t="105796" x="4070350" y="5422900"/>
          <p14:tracePt t="105812" x="4197350" y="5435600"/>
          <p14:tracePt t="105829" x="4356100" y="5461000"/>
          <p14:tracePt t="105846" x="4546600" y="5461000"/>
          <p14:tracePt t="105862" x="4737100" y="5461000"/>
          <p14:tracePt t="105879" x="4953000" y="5473700"/>
          <p14:tracePt t="105880" x="5073650" y="5473700"/>
          <p14:tracePt t="105896" x="5175250" y="5473700"/>
          <p14:tracePt t="105913" x="5473700" y="5473700"/>
          <p14:tracePt t="105929" x="5594350" y="5473700"/>
          <p14:tracePt t="105946" x="5689600" y="5473700"/>
          <p14:tracePt t="105963" x="5759450" y="5461000"/>
          <p14:tracePt t="105979" x="5835650" y="5448300"/>
          <p14:tracePt t="105996" x="5886450" y="5416550"/>
          <p14:tracePt t="106013" x="5905500" y="5410200"/>
          <p14:tracePt t="106029" x="5962650" y="5378450"/>
          <p14:tracePt t="106046" x="6000750" y="5359400"/>
          <p14:tracePt t="106062" x="6064250" y="5321300"/>
          <p14:tracePt t="106079" x="6121400" y="5264150"/>
          <p14:tracePt t="106096" x="6172200" y="5238750"/>
          <p14:tracePt t="106097" x="6178550" y="5219700"/>
          <p14:tracePt t="106112" x="6210300" y="5162550"/>
          <p14:tracePt t="106129" x="6229350" y="5118100"/>
          <p14:tracePt t="106146" x="6248400" y="5048250"/>
          <p14:tracePt t="106163" x="6280150" y="4978400"/>
          <p14:tracePt t="106179" x="6286500" y="4902200"/>
          <p14:tracePt t="106196" x="6286500" y="4845050"/>
          <p14:tracePt t="106213" x="6286500" y="4775200"/>
          <p14:tracePt t="106229" x="6286500" y="4711700"/>
          <p14:tracePt t="106246" x="6286500" y="4654550"/>
          <p14:tracePt t="106263" x="6286500" y="4591050"/>
          <p14:tracePt t="106279" x="6286500" y="4508500"/>
          <p14:tracePt t="106296" x="6286500" y="4445000"/>
          <p14:tracePt t="106297" x="6286500" y="4387850"/>
          <p14:tracePt t="106313" x="6286500" y="4286250"/>
          <p14:tracePt t="106329" x="6286500" y="4191000"/>
          <p14:tracePt t="106346" x="6261100" y="4083050"/>
          <p14:tracePt t="106363" x="6235700" y="3956050"/>
          <p14:tracePt t="106379" x="6178550" y="3835400"/>
          <p14:tracePt t="106396" x="6134100" y="3733800"/>
          <p14:tracePt t="106413" x="6076950" y="3657600"/>
          <p14:tracePt t="106429" x="6038850" y="3587750"/>
          <p14:tracePt t="106446" x="5988050" y="3511550"/>
          <p14:tracePt t="106463" x="5937250" y="3454400"/>
          <p14:tracePt t="106479" x="5873750" y="3390900"/>
          <p14:tracePt t="106496" x="5816600" y="3340100"/>
          <p14:tracePt t="106497" x="5784850" y="3308350"/>
          <p14:tracePt t="106513" x="5657850" y="3206750"/>
          <p14:tracePt t="106529" x="5588000" y="3155950"/>
          <p14:tracePt t="106546" x="5480050" y="3086100"/>
          <p14:tracePt t="106563" x="5378450" y="3028950"/>
          <p14:tracePt t="106579" x="5289550" y="2971800"/>
          <p14:tracePt t="106596" x="5200650" y="2933700"/>
          <p14:tracePt t="106613" x="5105400" y="2901950"/>
          <p14:tracePt t="106629" x="5003800" y="2863850"/>
          <p14:tracePt t="106646" x="4889500" y="2844800"/>
          <p14:tracePt t="106662" x="4781550" y="2844800"/>
          <p14:tracePt t="106679" x="4692650" y="2844800"/>
          <p14:tracePt t="106696" x="4610100" y="2844800"/>
          <p14:tracePt t="106697" x="4559300" y="2844800"/>
          <p14:tracePt t="106713" x="4483100" y="2844800"/>
          <p14:tracePt t="106729" x="4438650" y="2844800"/>
          <p14:tracePt t="106746" x="4394200" y="2844800"/>
          <p14:tracePt t="106763" x="4349750" y="2857500"/>
          <p14:tracePt t="106779" x="4324350" y="2882900"/>
          <p14:tracePt t="106796" x="4305300" y="2889250"/>
          <p14:tracePt t="106813" x="4292600" y="2914650"/>
          <p14:tracePt t="106829" x="4267200" y="2959100"/>
          <p14:tracePt t="106846" x="4267200" y="2965450"/>
          <p14:tracePt t="106863" x="4267200" y="3028950"/>
          <p14:tracePt t="106880" x="4286250" y="3086100"/>
          <p14:tracePt t="106896" x="4362450" y="3149600"/>
          <p14:tracePt t="106897" x="4400550" y="3168650"/>
          <p14:tracePt t="106913" x="4527550" y="3270250"/>
          <p14:tracePt t="106929" x="4603750" y="3333750"/>
          <p14:tracePt t="106946" x="4737100" y="3448050"/>
          <p14:tracePt t="106963" x="4813300" y="3498850"/>
          <p14:tracePt t="106979" x="4946650" y="3575050"/>
          <p14:tracePt t="106996" x="5149850" y="3651250"/>
          <p14:tracePt t="107013" x="5403850" y="3733800"/>
          <p14:tracePt t="107029" x="5740400" y="3835400"/>
          <p14:tracePt t="107046" x="6115050" y="3867150"/>
          <p14:tracePt t="107063" x="6477000" y="3930650"/>
          <p14:tracePt t="107079" x="6673850" y="3981450"/>
          <p14:tracePt t="107096" x="6718300" y="4006850"/>
          <p14:tracePt t="107097" x="6718300" y="4013200"/>
          <p14:tracePt t="107113" x="6718300" y="4057650"/>
          <p14:tracePt t="107129" x="6692900" y="4083050"/>
          <p14:tracePt t="107146" x="6648450" y="4108450"/>
          <p14:tracePt t="107163" x="6623050" y="4127500"/>
          <p14:tracePt t="107179" x="6597650" y="4146550"/>
          <p14:tracePt t="107196" x="6584950" y="4159250"/>
          <p14:tracePt t="107213" x="6540500" y="4184650"/>
          <p14:tracePt t="107229" x="6515100" y="4203700"/>
          <p14:tracePt t="107246" x="6477000" y="4222750"/>
          <p14:tracePt t="107263" x="6457950" y="4235450"/>
          <p14:tracePt t="107279" x="6426200" y="4235450"/>
          <p14:tracePt t="107296" x="6413500" y="4241800"/>
          <p14:tracePt t="107313" x="6407150" y="4241800"/>
          <p14:tracePt t="107329" x="6388100" y="4241800"/>
          <p14:tracePt t="107346" x="6375400" y="4241800"/>
          <p14:tracePt t="107363" x="6369050" y="4235450"/>
          <p14:tracePt t="107401" x="6362700" y="4235450"/>
          <p14:tracePt t="107409" x="6356350" y="4235450"/>
          <p14:tracePt t="107425" x="6343650" y="4235450"/>
          <p14:tracePt t="107433" x="6337300" y="4235450"/>
          <p14:tracePt t="107446" x="6330950" y="4235450"/>
          <p14:tracePt t="107463" x="6299200" y="4241800"/>
          <p14:tracePt t="107480" x="6229350" y="4273550"/>
          <p14:tracePt t="107496" x="6121400" y="4368800"/>
          <p14:tracePt t="107497" x="6076950" y="4406900"/>
          <p14:tracePt t="107513" x="5994400" y="4425950"/>
          <p14:tracePt t="107529" x="5918200" y="4464050"/>
          <p14:tracePt t="107546" x="5873750" y="4464050"/>
          <p14:tracePt t="107563" x="5829300" y="4464050"/>
          <p14:tracePt t="107580" x="5810250" y="4464050"/>
          <p14:tracePt t="107601" x="5797550" y="4464050"/>
          <p14:tracePt t="107613" x="5791200" y="4464050"/>
          <p14:tracePt t="107630" x="5784850" y="4457700"/>
          <p14:tracePt t="107646" x="5784850" y="4419600"/>
          <p14:tracePt t="107663" x="5784850" y="4362450"/>
          <p14:tracePt t="107680" x="5784850" y="4286250"/>
          <p14:tracePt t="107696" x="5784850" y="4216400"/>
          <p14:tracePt t="107697" x="5784850" y="4191000"/>
          <p14:tracePt t="107713" x="5784850" y="4165600"/>
          <p14:tracePt t="107730" x="5784850" y="4140200"/>
          <p14:tracePt t="107746" x="5784850" y="4133850"/>
          <p14:tracePt t="107841" x="5784850" y="4127500"/>
          <p14:tracePt t="107889" x="5791200" y="4114800"/>
          <p14:tracePt t="107929" x="5784850" y="4102100"/>
          <p14:tracePt t="107937" x="5753100" y="4089400"/>
          <p14:tracePt t="107946" x="5715000" y="4089400"/>
          <p14:tracePt t="107963" x="5657850" y="4083050"/>
          <p14:tracePt t="107980" x="5613400" y="4083050"/>
          <p14:tracePt t="107996" x="5568950" y="4083050"/>
          <p14:tracePt t="108013" x="5518150" y="4083050"/>
          <p14:tracePt t="108030" x="5461000" y="4083050"/>
          <p14:tracePt t="108046" x="5391150" y="4083050"/>
          <p14:tracePt t="108063" x="5314950" y="4083050"/>
          <p14:tracePt t="108080" x="5245100" y="4083050"/>
          <p14:tracePt t="108097" x="5200650" y="4083050"/>
          <p14:tracePt t="108097" x="5187950" y="4083050"/>
          <p14:tracePt t="108113" x="5175250" y="4083050"/>
          <p14:tracePt t="108130" x="5162550" y="4083050"/>
          <p14:tracePt t="108146" x="5156200" y="4083050"/>
          <p14:tracePt t="108163" x="5149850" y="4083050"/>
          <p14:tracePt t="108180" x="5130800" y="4083050"/>
          <p14:tracePt t="108196" x="5111750" y="4102100"/>
          <p14:tracePt t="108213" x="5105400" y="4108450"/>
          <p14:tracePt t="108230" x="5080000" y="4114800"/>
          <p14:tracePt t="108247" x="5060950" y="4127500"/>
          <p14:tracePt t="108263" x="5054600" y="4133850"/>
          <p14:tracePt t="108280" x="5048250" y="4140200"/>
          <p14:tracePt t="108296" x="5041900" y="4146550"/>
          <p14:tracePt t="108313" x="5022850" y="4165600"/>
          <p14:tracePt t="108329" x="5016500" y="4178300"/>
          <p14:tracePt t="108346" x="5016500" y="4210050"/>
          <p14:tracePt t="108363" x="5016500" y="4241800"/>
          <p14:tracePt t="108379" x="5010150" y="4260850"/>
          <p14:tracePt t="108396" x="5010150" y="4298950"/>
          <p14:tracePt t="108413" x="5010150" y="4330700"/>
          <p14:tracePt t="108430" x="5010150" y="4362450"/>
          <p14:tracePt t="108446" x="5010150" y="4381500"/>
          <p14:tracePt t="108463" x="5010150" y="4406900"/>
          <p14:tracePt t="108480" x="5010150" y="4425950"/>
          <p14:tracePt t="108496" x="5010150" y="4451350"/>
          <p14:tracePt t="108497" x="5010150" y="4457700"/>
          <p14:tracePt t="108513" x="5010150" y="4464050"/>
          <p14:tracePt t="108530" x="5010150" y="4489450"/>
          <p14:tracePt t="108546" x="5029200" y="4495800"/>
          <p14:tracePt t="108563" x="5035550" y="4495800"/>
          <p14:tracePt t="108580" x="5041900" y="4495800"/>
          <p14:tracePt t="108596" x="5080000" y="4495800"/>
          <p14:tracePt t="108613" x="5118100" y="4495800"/>
          <p14:tracePt t="108630" x="5175250" y="4495800"/>
          <p14:tracePt t="108646" x="5219700" y="4483100"/>
          <p14:tracePt t="108663" x="5283200" y="4483100"/>
          <p14:tracePt t="108680" x="5340350" y="4476750"/>
          <p14:tracePt t="108696" x="5384800" y="4476750"/>
          <p14:tracePt t="108697" x="5435600" y="4476750"/>
          <p14:tracePt t="108713" x="5486400" y="4470400"/>
          <p14:tracePt t="108730" x="5549900" y="4451350"/>
          <p14:tracePt t="108746" x="5607050" y="4438650"/>
          <p14:tracePt t="108763" x="5689600" y="4438650"/>
          <p14:tracePt t="108780" x="5778500" y="4425950"/>
          <p14:tracePt t="108796" x="5829300" y="4419600"/>
          <p14:tracePt t="108813" x="5861050" y="4419600"/>
          <p14:tracePt t="108830" x="5880100" y="4400550"/>
          <p14:tracePt t="108846" x="5886450" y="4400550"/>
          <p14:tracePt t="108863" x="5911850" y="4387850"/>
          <p14:tracePt t="108881" x="5918200" y="4375150"/>
          <p14:tracePt t="108897" x="5924550" y="4368800"/>
          <p14:tracePt t="108913" x="5930900" y="4356100"/>
          <p14:tracePt t="108930" x="5949950" y="4330700"/>
          <p14:tracePt t="108947" x="5956300" y="4318000"/>
          <p14:tracePt t="108963" x="5962650" y="4292600"/>
          <p14:tracePt t="108980" x="5962650" y="4279900"/>
          <p14:tracePt t="108997" x="5962650" y="4267200"/>
          <p14:tracePt t="109013" x="5962650" y="4248150"/>
          <p14:tracePt t="109030" x="5975350" y="4235450"/>
          <p14:tracePt t="109047" x="5975350" y="4216400"/>
          <p14:tracePt t="109063" x="5975350" y="4171950"/>
          <p14:tracePt t="109080" x="5975350" y="4146550"/>
          <p14:tracePt t="109097" x="5975350" y="4102100"/>
          <p14:tracePt t="109097" x="5975350" y="4083050"/>
          <p14:tracePt t="109113" x="5975350" y="4064000"/>
          <p14:tracePt t="109130" x="5975350" y="4032250"/>
          <p14:tracePt t="109153" x="5969000" y="4013200"/>
          <p14:tracePt t="109305" x="5969000" y="4019550"/>
          <p14:tracePt t="109313" x="5969000" y="4032250"/>
          <p14:tracePt t="109330" x="5975350" y="4064000"/>
          <p14:tracePt t="109347" x="5975350" y="4108450"/>
          <p14:tracePt t="109363" x="6000750" y="4152900"/>
          <p14:tracePt t="109380" x="6013450" y="4197350"/>
          <p14:tracePt t="109396" x="6013450" y="4222750"/>
          <p14:tracePt t="109413" x="6013450" y="4254500"/>
          <p14:tracePt t="109430" x="6019800" y="4298950"/>
          <p14:tracePt t="109447" x="6019800" y="4324350"/>
          <p14:tracePt t="109463" x="6019800" y="4330700"/>
          <p14:tracePt t="109480" x="6019800" y="4349750"/>
          <p14:tracePt t="109497" x="6019800" y="4362450"/>
          <p14:tracePt t="109633" x="6019800" y="4349750"/>
          <p14:tracePt t="109641" x="6019800" y="4337050"/>
          <p14:tracePt t="109657" x="6019800" y="4324350"/>
          <p14:tracePt t="109665" x="6007100" y="4286250"/>
          <p14:tracePt t="109680" x="6000750" y="4273550"/>
          <p14:tracePt t="109697" x="5994400" y="4241800"/>
          <p14:tracePt t="109697" x="5994400" y="4216400"/>
          <p14:tracePt t="109713" x="5981700" y="4197350"/>
          <p14:tracePt t="109730" x="5981700" y="4171950"/>
          <p14:tracePt t="109753" x="5975350" y="4165600"/>
          <p14:tracePt t="109833" x="5969000" y="4159250"/>
          <p14:tracePt t="109857" x="5949950" y="4159250"/>
          <p14:tracePt t="109913" x="5949950" y="4171950"/>
          <p14:tracePt t="110354" x="5949950" y="4178300"/>
          <p14:tracePt t="110418" x="5949950" y="4191000"/>
          <p14:tracePt t="110482" x="5949950" y="4197350"/>
          <p14:tracePt t="110522" x="5949950" y="4210050"/>
          <p14:tracePt t="110634" x="5949950" y="4216400"/>
          <p14:tracePt t="110650" x="5949950" y="4229100"/>
          <p14:tracePt t="110674" x="5949950" y="4235450"/>
          <p14:tracePt t="110754" x="5949950" y="4241800"/>
          <p14:tracePt t="110762" x="5956300" y="4254500"/>
          <p14:tracePt t="110794" x="5962650" y="4260850"/>
          <p14:tracePt t="110866" x="5956300" y="4273550"/>
          <p14:tracePt t="110874" x="5949950" y="4286250"/>
          <p14:tracePt t="110890" x="5943600" y="4292600"/>
          <p14:tracePt t="110962" x="5930900" y="4292600"/>
          <p14:tracePt t="111026" x="5918200" y="4292600"/>
          <p14:tracePt t="111042" x="5911850" y="4292600"/>
          <p14:tracePt t="111210" x="5905500" y="4292600"/>
          <p14:tracePt t="111218" x="5892800" y="4292600"/>
          <p14:tracePt t="111234" x="5873750" y="4298950"/>
          <p14:tracePt t="111247" x="5861050" y="4318000"/>
          <p14:tracePt t="111264" x="5854700" y="4337050"/>
          <p14:tracePt t="111330" x="5848350" y="4343400"/>
          <p14:tracePt t="111338" x="5829300" y="4368800"/>
          <p14:tracePt t="111362" x="5829300" y="4394200"/>
          <p14:tracePt t="111370" x="5822950" y="4413250"/>
          <p14:tracePt t="111380" x="5810250" y="4445000"/>
          <p14:tracePt t="111397" x="5803900" y="4451350"/>
          <p14:tracePt t="111414" x="5791200" y="4457700"/>
          <p14:tracePt t="111546" x="5778500" y="4438650"/>
          <p14:tracePt t="111562" x="5778500" y="4425950"/>
          <p14:tracePt t="111578" x="5778500" y="4419600"/>
          <p14:tracePt t="111682" x="5778500" y="4406900"/>
          <p14:tracePt t="111690" x="5778500" y="4400550"/>
          <p14:tracePt t="111714" x="5778500" y="4387850"/>
          <p14:tracePt t="111730" x="5797550" y="4368800"/>
          <p14:tracePt t="111747" x="5835650" y="4343400"/>
          <p14:tracePt t="111764" x="5861050" y="4318000"/>
          <p14:tracePt t="111792" x="5899150" y="4273550"/>
          <p14:tracePt t="111797" x="5924550" y="4248150"/>
          <p14:tracePt t="111814" x="5949950" y="4222750"/>
          <p14:tracePt t="111831" x="5969000" y="4210050"/>
          <p14:tracePt t="111847" x="5975350" y="4197350"/>
          <p14:tracePt t="112146" x="5956300" y="4203700"/>
          <p14:tracePt t="112194" x="5949950" y="4210050"/>
          <p14:tracePt t="112234" x="5949950" y="4216400"/>
          <p14:tracePt t="112322" x="5943600" y="4222750"/>
          <p14:tracePt t="112362" x="5937250" y="4222750"/>
          <p14:tracePt t="112370" x="5930900" y="4216400"/>
          <p14:tracePt t="112618" x="5930900" y="4210050"/>
          <p14:tracePt t="112698" x="5930900" y="4203700"/>
          <p14:tracePt t="112714" x="5937250" y="4191000"/>
          <p14:tracePt t="112738" x="5943600" y="4184650"/>
          <p14:tracePt t="112747" x="5943600" y="4178300"/>
          <p14:tracePt t="112764" x="5949950" y="4159250"/>
          <p14:tracePt t="115027" x="5949950" y="4152900"/>
          <p14:tracePt t="115043" x="5924550" y="4146550"/>
          <p14:tracePt t="115219" x="5924550" y="4140200"/>
          <p14:tracePt t="115243" x="5918200" y="4133850"/>
          <p14:tracePt t="115683" x="5930900" y="4140200"/>
          <p14:tracePt t="115707" x="5937250" y="4146550"/>
          <p14:tracePt t="115723" x="5937250" y="4152900"/>
          <p14:tracePt t="115731" x="5943600" y="4159250"/>
          <p14:tracePt t="115747" x="5956300" y="4178300"/>
          <p14:tracePt t="116035" x="5956300" y="4171950"/>
          <p14:tracePt t="116043" x="5956300" y="4165600"/>
          <p14:tracePt t="116065" x="5956300" y="4146550"/>
          <p14:tracePt t="116081" x="5956300" y="4140200"/>
          <p14:tracePt t="116098" x="5956300" y="4127500"/>
          <p14:tracePt t="116099" x="5949950" y="4114800"/>
          <p14:tracePt t="116115" x="5943600" y="4095750"/>
          <p14:tracePt t="116131" x="5943600" y="4076700"/>
          <p14:tracePt t="116148" x="5943600" y="4057650"/>
          <p14:tracePt t="116165" x="5924550" y="4038600"/>
          <p14:tracePt t="116182" x="5924550" y="4025900"/>
          <p14:tracePt t="116198" x="5918200" y="4013200"/>
          <p14:tracePt t="116215" x="5918200" y="4006850"/>
          <p14:tracePt t="116232" x="5911850" y="4000500"/>
          <p14:tracePt t="116323" x="5892800" y="4000500"/>
          <p14:tracePt t="116339" x="5886450" y="4000500"/>
          <p14:tracePt t="116355" x="5880100" y="4000500"/>
          <p14:tracePt t="116365" x="5873750" y="4000500"/>
          <p14:tracePt t="116382" x="5848350" y="4000500"/>
          <p14:tracePt t="116398" x="5816600" y="4000500"/>
          <p14:tracePt t="116415" x="5803900" y="4000500"/>
          <p14:tracePt t="116432" x="5772150" y="4000500"/>
          <p14:tracePt t="116448" x="5765800" y="4000500"/>
          <p14:tracePt t="116465" x="5753100" y="4000500"/>
          <p14:tracePt t="116483" x="5740400" y="4000500"/>
          <p14:tracePt t="116587" x="5734050" y="4000500"/>
          <p14:tracePt t="116595" x="5727700" y="4000500"/>
          <p14:tracePt t="116619" x="5715000" y="4000500"/>
          <p14:tracePt t="116627" x="5708650" y="3994150"/>
          <p14:tracePt t="116635" x="5702300" y="3994150"/>
          <p14:tracePt t="116651" x="5695950" y="3994150"/>
          <p14:tracePt t="116667" x="5689600" y="3994150"/>
          <p14:tracePt t="116683" x="5670550" y="3975100"/>
          <p14:tracePt t="116699" x="5664200" y="3975100"/>
          <p14:tracePt t="116723" x="5657850" y="3975100"/>
          <p14:tracePt t="116763" x="5651500" y="3975100"/>
          <p14:tracePt t="116787" x="5645150" y="3968750"/>
          <p14:tracePt t="116827" x="5626100" y="3968750"/>
          <p14:tracePt t="116843" x="5619750" y="3968750"/>
          <p14:tracePt t="116859" x="5613400" y="3968750"/>
          <p14:tracePt t="116875" x="5607050" y="3968750"/>
          <p14:tracePt t="116891" x="5588000" y="3968750"/>
          <p14:tracePt t="116915" x="5581650" y="3968750"/>
          <p14:tracePt t="116931" x="5575300" y="3968750"/>
          <p14:tracePt t="116955" x="5568950" y="3968750"/>
          <p14:tracePt t="116971" x="5549900" y="3968750"/>
          <p14:tracePt t="117019" x="5543550" y="3968750"/>
          <p14:tracePt t="117035" x="5537200" y="3968750"/>
          <p14:tracePt t="117051" x="5530850" y="3968750"/>
          <p14:tracePt t="117067" x="5511800" y="3968750"/>
          <p14:tracePt t="117083" x="5505450" y="3968750"/>
          <p14:tracePt t="117107" x="5499100" y="3968750"/>
          <p14:tracePt t="117132" x="5492750" y="3968750"/>
          <p14:tracePt t="117148" x="5473700" y="3968750"/>
          <p14:tracePt t="117165" x="5467350" y="3968750"/>
          <p14:tracePt t="117182" x="5461000" y="3968750"/>
          <p14:tracePt t="117198" x="5454650" y="3968750"/>
          <p14:tracePt t="117215" x="5435600" y="3968750"/>
          <p14:tracePt t="117232" x="5422900" y="3968750"/>
          <p14:tracePt t="117248" x="5416550" y="3968750"/>
          <p14:tracePt t="117265" x="5391150" y="3968750"/>
          <p14:tracePt t="117282" x="5372100" y="3962400"/>
          <p14:tracePt t="117298" x="5353050" y="3956050"/>
          <p14:tracePt t="117315" x="5321300" y="3956050"/>
          <p14:tracePt t="117332" x="5302250" y="3937000"/>
          <p14:tracePt t="117355" x="5295900" y="3937000"/>
          <p14:tracePt t="117371" x="5283200" y="3937000"/>
          <p14:tracePt t="117387" x="5276850" y="3937000"/>
          <p14:tracePt t="117398" x="5264150" y="3937000"/>
          <p14:tracePt t="117415" x="5257800" y="3937000"/>
          <p14:tracePt t="117432" x="5245100" y="3937000"/>
          <p14:tracePt t="117448" x="5238750" y="3937000"/>
          <p14:tracePt t="117475" x="5226050" y="3937000"/>
          <p14:tracePt t="117483" x="5219700" y="3937000"/>
          <p14:tracePt t="117507" x="5207000" y="3937000"/>
          <p14:tracePt t="117523" x="5200650" y="3937000"/>
          <p14:tracePt t="117532" x="5181600" y="3943350"/>
          <p14:tracePt t="117549" x="5162550" y="3943350"/>
          <p14:tracePt t="117565" x="5149850" y="3949700"/>
          <p14:tracePt t="117582" x="5143500" y="3949700"/>
          <p14:tracePt t="117599" x="5124450" y="3956050"/>
          <p14:tracePt t="117615" x="5118100" y="3956050"/>
          <p14:tracePt t="117651" x="5111750" y="3956050"/>
          <p14:tracePt t="117675" x="5092700" y="3962400"/>
          <p14:tracePt t="117683" x="5086350" y="3975100"/>
          <p14:tracePt t="117699" x="5073650" y="3975100"/>
          <p14:tracePt t="117707" x="5067300" y="3981450"/>
          <p14:tracePt t="117715" x="5048250" y="3981450"/>
          <p14:tracePt t="117732" x="5029200" y="3987800"/>
          <p14:tracePt t="117749" x="4984750" y="4006850"/>
          <p14:tracePt t="117765" x="4978400" y="4013200"/>
          <p14:tracePt t="117795" x="4959350" y="4013200"/>
          <p14:tracePt t="117803" x="4953000" y="4019550"/>
          <p14:tracePt t="117843" x="4946650" y="4032250"/>
          <p14:tracePt t="117875" x="4940300" y="4057650"/>
          <p14:tracePt t="117891" x="4940300" y="4064000"/>
          <p14:tracePt t="117899" x="4927600" y="4089400"/>
          <p14:tracePt t="117915" x="4927600" y="4095750"/>
          <p14:tracePt t="117932" x="4921250" y="4121150"/>
          <p14:tracePt t="117949" x="4914900" y="4127500"/>
          <p14:tracePt t="117995" x="4914900" y="4133850"/>
          <p14:tracePt t="118035" x="4914900" y="4140200"/>
          <p14:tracePt t="118059" x="4914900" y="4146550"/>
          <p14:tracePt t="118075" x="4914900" y="4165600"/>
          <p14:tracePt t="118107" x="4914900" y="4171950"/>
          <p14:tracePt t="118123" x="4914900" y="4178300"/>
          <p14:tracePt t="118132" x="4914900" y="4184650"/>
          <p14:tracePt t="118171" x="4921250" y="4203700"/>
          <p14:tracePt t="118195" x="4933950" y="4210050"/>
          <p14:tracePt t="118219" x="4946650" y="4229100"/>
          <p14:tracePt t="118235" x="4953000" y="4235450"/>
          <p14:tracePt t="118243" x="4965700" y="4241800"/>
          <p14:tracePt t="118259" x="4972050" y="4248150"/>
          <p14:tracePt t="118275" x="4984750" y="4267200"/>
          <p14:tracePt t="118283" x="4997450" y="4273550"/>
          <p14:tracePt t="118299" x="5010150" y="4286250"/>
          <p14:tracePt t="118315" x="5035550" y="4298950"/>
          <p14:tracePt t="118332" x="5041900" y="4305300"/>
          <p14:tracePt t="118349" x="5067300" y="4311650"/>
          <p14:tracePt t="118365" x="5080000" y="4318000"/>
          <p14:tracePt t="118382" x="5105400" y="4337050"/>
          <p14:tracePt t="118399" x="5124450" y="4343400"/>
          <p14:tracePt t="118415" x="5137150" y="4349750"/>
          <p14:tracePt t="118432" x="5156200" y="4368800"/>
          <p14:tracePt t="118449" x="5162550" y="4375150"/>
          <p14:tracePt t="118465" x="5187950" y="4387850"/>
          <p14:tracePt t="118482" x="5207000" y="4400550"/>
          <p14:tracePt t="118499" x="5232400" y="4406900"/>
          <p14:tracePt t="118500" x="5238750" y="4419600"/>
          <p14:tracePt t="118516" x="5270500" y="4425950"/>
          <p14:tracePt t="118540" x="5276850" y="4425950"/>
          <p14:tracePt t="118549" x="5302250" y="4425950"/>
          <p14:tracePt t="118566" x="5314950" y="4425950"/>
          <p14:tracePt t="118582" x="5359400" y="4425950"/>
          <p14:tracePt t="118599" x="5391150" y="4425950"/>
          <p14:tracePt t="118616" x="5435600" y="4425950"/>
          <p14:tracePt t="118632" x="5467350" y="4425950"/>
          <p14:tracePt t="118649" x="5492750" y="4432300"/>
          <p14:tracePt t="118666" x="5537200" y="4432300"/>
          <p14:tracePt t="118682" x="5581650" y="4432300"/>
          <p14:tracePt t="118699" x="5626100" y="4432300"/>
          <p14:tracePt t="118699" x="5664200" y="4432300"/>
          <p14:tracePt t="118715" x="5708650" y="4432300"/>
          <p14:tracePt t="118732" x="5765800" y="4432300"/>
          <p14:tracePt t="118749" x="5797550" y="4432300"/>
          <p14:tracePt t="118765" x="5842000" y="4432300"/>
          <p14:tracePt t="118782" x="5848350" y="4432300"/>
          <p14:tracePt t="118799" x="5867400" y="4432300"/>
          <p14:tracePt t="118815" x="5873750" y="4432300"/>
          <p14:tracePt t="118832" x="5880100" y="4432300"/>
          <p14:tracePt t="118849" x="5886450" y="4432300"/>
          <p14:tracePt t="118865" x="5905500" y="4432300"/>
          <p14:tracePt t="118882" x="5911850" y="4432300"/>
          <p14:tracePt t="118899" x="5918200" y="4432300"/>
          <p14:tracePt t="118915" x="5943600" y="4432300"/>
          <p14:tracePt t="118932" x="5949950" y="4432300"/>
          <p14:tracePt t="118949" x="5962650" y="4432300"/>
          <p14:tracePt t="118972" x="5969000" y="4432300"/>
          <p14:tracePt t="118988" x="5975350" y="4432300"/>
          <p14:tracePt t="119092" x="5988050" y="4425950"/>
          <p14:tracePt t="119116" x="5988050" y="4419600"/>
          <p14:tracePt t="119132" x="5988050" y="4413250"/>
          <p14:tracePt t="119140" x="5994400" y="4400550"/>
          <p14:tracePt t="119164" x="6000750" y="4387850"/>
          <p14:tracePt t="119172" x="6000750" y="4381500"/>
          <p14:tracePt t="119182" x="6007100" y="4362450"/>
          <p14:tracePt t="119199" x="6007100" y="4349750"/>
          <p14:tracePt t="119216" x="6026150" y="4330700"/>
          <p14:tracePt t="119232" x="6026150" y="4318000"/>
          <p14:tracePt t="119249" x="6026150" y="4298950"/>
          <p14:tracePt t="119266" x="6026150" y="4292600"/>
          <p14:tracePt t="119284" x="6026150" y="4286250"/>
          <p14:tracePt t="119420" x="6026150" y="4267200"/>
          <p14:tracePt t="119596" x="6026150" y="4279900"/>
          <p14:tracePt t="119612" x="6019800" y="4286250"/>
          <p14:tracePt t="119644" x="6013450" y="4292600"/>
          <p14:tracePt t="119756" x="6019800" y="4292600"/>
          <p14:tracePt t="119764" x="6032500" y="4292600"/>
          <p14:tracePt t="119772" x="6045200" y="4286250"/>
          <p14:tracePt t="119783" x="6051550" y="4267200"/>
          <p14:tracePt t="119799" x="6070600" y="4222750"/>
          <p14:tracePt t="119816" x="6070600" y="4210050"/>
          <p14:tracePt t="119832" x="6076950" y="4171950"/>
          <p14:tracePt t="119849" x="6076950" y="4152900"/>
          <p14:tracePt t="119866" x="6070600" y="4133850"/>
          <p14:tracePt t="119882" x="6064250" y="4127500"/>
          <p14:tracePt t="119899" x="6057900" y="4121150"/>
          <p14:tracePt t="119916" x="6045200" y="4121150"/>
          <p14:tracePt t="119940" x="6038850" y="4121150"/>
          <p14:tracePt t="119956" x="6032500" y="4121150"/>
          <p14:tracePt t="119966" x="6026150" y="4121150"/>
          <p14:tracePt t="119982" x="6013450" y="4114800"/>
          <p14:tracePt t="119999" x="5988050" y="4089400"/>
          <p14:tracePt t="120016" x="5969000" y="4070350"/>
          <p14:tracePt t="120032" x="5937250" y="4038600"/>
          <p14:tracePt t="120049" x="5899150" y="4006850"/>
          <p14:tracePt t="120066" x="5867400" y="3968750"/>
          <p14:tracePt t="120082" x="5848350" y="3924300"/>
          <p14:tracePt t="120099" x="5829300" y="3886200"/>
          <p14:tracePt t="120100" x="5829300" y="3879850"/>
          <p14:tracePt t="120116" x="5822950" y="3867150"/>
          <p14:tracePt t="120132" x="5816600" y="3860800"/>
          <p14:tracePt t="120149" x="5816600" y="3848100"/>
          <p14:tracePt t="120166" x="5810250" y="3841750"/>
          <p14:tracePt t="120196" x="5810250" y="3835400"/>
          <p14:tracePt t="120212" x="5810250" y="3829050"/>
          <p14:tracePt t="120220" x="5797550" y="3822700"/>
          <p14:tracePt t="120236" x="5791200" y="3816350"/>
          <p14:tracePt t="120268" x="5784850" y="3803650"/>
          <p14:tracePt t="120292" x="5778500" y="3803650"/>
          <p14:tracePt t="120300" x="5759450" y="3803650"/>
          <p14:tracePt t="120316" x="5753100" y="3803650"/>
          <p14:tracePt t="120324" x="5740400" y="3797300"/>
          <p14:tracePt t="120340" x="5727700" y="3790950"/>
          <p14:tracePt t="120349" x="5715000" y="3784600"/>
          <p14:tracePt t="120366" x="5702300" y="3765550"/>
          <p14:tracePt t="120383" x="5689600" y="3733800"/>
          <p14:tracePt t="120399" x="5676900" y="3721100"/>
          <p14:tracePt t="120416" x="5670550" y="3714750"/>
          <p14:tracePt t="120436" x="5664200" y="3714750"/>
          <p14:tracePt t="120468" x="5645150" y="3702050"/>
          <p14:tracePt t="120492" x="5638800" y="3702050"/>
          <p14:tracePt t="120500" x="5632450" y="3695700"/>
          <p14:tracePt t="120508" x="5626100" y="3689350"/>
          <p14:tracePt t="120516" x="5613400" y="3683000"/>
          <p14:tracePt t="120532" x="5600700" y="3670300"/>
          <p14:tracePt t="120549" x="5594350" y="3657600"/>
          <p14:tracePt t="120566" x="5588000" y="3644900"/>
          <p14:tracePt t="120583" x="5568950" y="3613150"/>
          <p14:tracePt t="120599" x="5562600" y="3606800"/>
          <p14:tracePt t="120616" x="5556250" y="3594100"/>
          <p14:tracePt t="120633" x="5549900" y="3587750"/>
          <p14:tracePt t="120652" x="5530850" y="3575050"/>
          <p14:tracePt t="120666" x="5524500" y="3575050"/>
          <p14:tracePt t="120683" x="5511800" y="3562350"/>
          <p14:tracePt t="120699" x="5473700" y="3549650"/>
          <p14:tracePt t="120700" x="5467350" y="3549650"/>
          <p14:tracePt t="120716" x="5422900" y="3524250"/>
          <p14:tracePt t="120733" x="5378450" y="3505200"/>
          <p14:tracePt t="120749" x="5334000" y="3486150"/>
          <p14:tracePt t="120766" x="5308600" y="3479800"/>
          <p14:tracePt t="120783" x="5264150" y="3479800"/>
          <p14:tracePt t="120799" x="5219700" y="3467100"/>
          <p14:tracePt t="120816" x="5187950" y="3467100"/>
          <p14:tracePt t="120833" x="5143500" y="3467100"/>
          <p14:tracePt t="120849" x="5099050" y="3467100"/>
          <p14:tracePt t="120866" x="5086350" y="3467100"/>
          <p14:tracePt t="120883" x="5041900" y="3467100"/>
          <p14:tracePt t="120899" x="4997450" y="3492500"/>
          <p14:tracePt t="120900" x="4965700" y="3492500"/>
          <p14:tracePt t="120916" x="4921250" y="3505200"/>
          <p14:tracePt t="120933" x="4876800" y="3530600"/>
          <p14:tracePt t="120949" x="4832350" y="3536950"/>
          <p14:tracePt t="120966" x="4775200" y="3556000"/>
          <p14:tracePt t="120983" x="4724400" y="3581400"/>
          <p14:tracePt t="120999" x="4692650" y="3600450"/>
          <p14:tracePt t="121016" x="4654550" y="3625850"/>
          <p14:tracePt t="121033" x="4635500" y="3644900"/>
          <p14:tracePt t="121049" x="4610100" y="3657600"/>
          <p14:tracePt t="121066" x="4597400" y="3670300"/>
          <p14:tracePt t="121083" x="4584700" y="3683000"/>
          <p14:tracePt t="121099" x="4565650" y="3702050"/>
          <p14:tracePt t="121100" x="4552950" y="3708400"/>
          <p14:tracePt t="121116" x="4540250" y="3733800"/>
          <p14:tracePt t="121133" x="4514850" y="3771900"/>
          <p14:tracePt t="121150" x="4502150" y="3797300"/>
          <p14:tracePt t="121166" x="4495800" y="3841750"/>
          <p14:tracePt t="121183" x="4476750" y="3886200"/>
          <p14:tracePt t="121200" x="4476750" y="3917950"/>
          <p14:tracePt t="121216" x="4476750" y="3962400"/>
          <p14:tracePt t="121233" x="4476750" y="4006850"/>
          <p14:tracePt t="121249" x="4476750" y="4051300"/>
          <p14:tracePt t="121266" x="4476750" y="4095750"/>
          <p14:tracePt t="121283" x="4476750" y="4127500"/>
          <p14:tracePt t="121300" x="4476750" y="4178300"/>
          <p14:tracePt t="121316" x="4476750" y="4210050"/>
          <p14:tracePt t="121333" x="4476750" y="4248150"/>
          <p14:tracePt t="121350" x="4495800" y="4292600"/>
          <p14:tracePt t="121366" x="4508500" y="4324350"/>
          <p14:tracePt t="121383" x="4527550" y="4381500"/>
          <p14:tracePt t="121399" x="4559300" y="4432300"/>
          <p14:tracePt t="121416" x="4584700" y="4489450"/>
          <p14:tracePt t="121433" x="4622800" y="4546600"/>
          <p14:tracePt t="121449" x="4654550" y="4603750"/>
          <p14:tracePt t="121466" x="4705350" y="4667250"/>
          <p14:tracePt t="121483" x="4756150" y="4737100"/>
          <p14:tracePt t="121499" x="4819650" y="4787900"/>
          <p14:tracePt t="121500" x="4826000" y="4794250"/>
          <p14:tracePt t="121516" x="4902200" y="4838700"/>
          <p14:tracePt t="121533" x="4972050" y="4857750"/>
          <p14:tracePt t="121549" x="5048250" y="4889500"/>
          <p14:tracePt t="121566" x="5130800" y="4927600"/>
          <p14:tracePt t="121583" x="5200650" y="4940300"/>
          <p14:tracePt t="121599" x="5251450" y="4940300"/>
          <p14:tracePt t="121616" x="5308600" y="4946650"/>
          <p14:tracePt t="121633" x="5353050" y="4946650"/>
          <p14:tracePt t="121650" x="5397500" y="4946650"/>
          <p14:tracePt t="121666" x="5441950" y="4946650"/>
          <p14:tracePt t="121683" x="5499100" y="4946650"/>
          <p14:tracePt t="121700" x="5588000" y="4946650"/>
          <p14:tracePt t="121700" x="5626100" y="4946650"/>
          <p14:tracePt t="121716" x="5695950" y="4946650"/>
          <p14:tracePt t="121733" x="5753100" y="4959350"/>
          <p14:tracePt t="121750" x="5778500" y="4978400"/>
          <p14:tracePt t="121766" x="5791200" y="4978400"/>
          <p14:tracePt t="121788" x="5803900" y="4978400"/>
          <p14:tracePt t="121812" x="5810250" y="4978400"/>
          <p14:tracePt t="121828" x="5816600" y="4972050"/>
          <p14:tracePt t="121844" x="5816600" y="4953000"/>
          <p14:tracePt t="121852" x="5829300" y="4946650"/>
          <p14:tracePt t="121868" x="5829300" y="4940300"/>
          <p14:tracePt t="121884" x="5829300" y="4933950"/>
          <p14:tracePt t="121900" x="5835650" y="4914900"/>
          <p14:tracePt t="121916" x="5861050" y="4889500"/>
          <p14:tracePt t="121933" x="5892800" y="4857750"/>
          <p14:tracePt t="121950" x="5924550" y="4826000"/>
          <p14:tracePt t="121966" x="5937250" y="4806950"/>
          <p14:tracePt t="121983" x="5962650" y="4781550"/>
          <p14:tracePt t="122000" x="5975350" y="4768850"/>
          <p14:tracePt t="122016" x="5981700" y="4756150"/>
          <p14:tracePt t="122033" x="5994400" y="4743450"/>
          <p14:tracePt t="122049" x="6000750" y="4737100"/>
          <p14:tracePt t="122066" x="6013450" y="4724400"/>
          <p14:tracePt t="122083" x="6019800" y="4718050"/>
          <p14:tracePt t="122100" x="6038850" y="4711700"/>
          <p14:tracePt t="122116" x="6064250" y="4679950"/>
          <p14:tracePt t="122133" x="6064250" y="4654550"/>
          <p14:tracePt t="122150" x="6064250" y="4635500"/>
          <p14:tracePt t="122166" x="6064250" y="4616450"/>
          <p14:tracePt t="122183" x="6064250" y="4597400"/>
          <p14:tracePt t="122200" x="6064250" y="4572000"/>
          <p14:tracePt t="122216" x="6051550" y="4533900"/>
          <p14:tracePt t="122233" x="6032500" y="4502150"/>
          <p14:tracePt t="122250" x="6007100" y="4464050"/>
          <p14:tracePt t="122276" x="6000750" y="4457700"/>
          <p14:tracePt t="122300" x="5994400" y="4451350"/>
          <p14:tracePt t="122309" x="5994400" y="4419600"/>
          <p14:tracePt t="122316" x="5975350" y="4400550"/>
          <p14:tracePt t="122333" x="5962650" y="4368800"/>
          <p14:tracePt t="122350" x="5956300" y="4356100"/>
          <p14:tracePt t="122366" x="5956300" y="4337050"/>
          <p14:tracePt t="122396" x="5949950" y="4330700"/>
          <p14:tracePt t="122428" x="5930900" y="4311650"/>
          <p14:tracePt t="122476" x="5930900" y="4298950"/>
          <p14:tracePt t="122492" x="5930900" y="4286250"/>
          <p14:tracePt t="122540" x="5924550" y="4279900"/>
          <p14:tracePt t="122564" x="5924550" y="4273550"/>
          <p14:tracePt t="122572" x="5918200" y="4267200"/>
          <p14:tracePt t="122661" x="5899150" y="4267200"/>
          <p14:tracePt t="122668" x="5892800" y="4267200"/>
          <p14:tracePt t="122684" x="5880100" y="4273550"/>
          <p14:tracePt t="122700" x="5867400" y="4305300"/>
          <p14:tracePt t="122716" x="5848350" y="4349750"/>
          <p14:tracePt t="122733" x="5842000" y="4387850"/>
          <p14:tracePt t="122750" x="5842000" y="4394200"/>
          <p14:tracePt t="122876" x="5842000" y="4375150"/>
          <p14:tracePt t="122885" x="5842000" y="4362450"/>
          <p14:tracePt t="122900" x="5842000" y="4330700"/>
          <p14:tracePt t="122916" x="5842000" y="4235450"/>
          <p14:tracePt t="122933" x="5842000" y="4159250"/>
          <p14:tracePt t="122950" x="5829300" y="4114800"/>
          <p14:tracePt t="122966" x="5829300" y="4070350"/>
          <p14:tracePt t="122983" x="5829300" y="4044950"/>
          <p14:tracePt t="123000" x="5829300" y="4032250"/>
          <p14:tracePt t="123117" x="5829300" y="4051300"/>
          <p14:tracePt t="123125" x="5829300" y="4070350"/>
          <p14:tracePt t="123133" x="5829300" y="4076700"/>
          <p14:tracePt t="123150" x="5842000" y="4108450"/>
          <p14:tracePt t="123166" x="5854700" y="4133850"/>
          <p14:tracePt t="123183" x="5873750" y="4159250"/>
          <p14:tracePt t="123200" x="5892800" y="4165600"/>
          <p14:tracePt t="123216" x="5911850" y="4165600"/>
          <p14:tracePt t="123233" x="5930900" y="4165600"/>
          <p14:tracePt t="123250" x="5943600" y="4165600"/>
          <p14:tracePt t="123266" x="5956300" y="4165600"/>
          <p14:tracePt t="123283" x="5962650" y="4165600"/>
          <p14:tracePt t="123300" x="5975350" y="4165600"/>
          <p14:tracePt t="123317" x="6000750" y="4159250"/>
          <p14:tracePt t="123341" x="6007100" y="4146550"/>
          <p14:tracePt t="123501" x="6007100" y="4140200"/>
          <p14:tracePt t="123541" x="5994400" y="4140200"/>
          <p14:tracePt t="123565" x="5988050" y="4152900"/>
          <p14:tracePt t="123573" x="5981700" y="4159250"/>
          <p14:tracePt t="123589" x="5962650" y="4171950"/>
          <p14:tracePt t="123600" x="5956300" y="4184650"/>
          <p14:tracePt t="123617" x="5949950" y="4216400"/>
          <p14:tracePt t="123633" x="5924550" y="4248150"/>
          <p14:tracePt t="123650" x="5924550" y="4254500"/>
          <p14:tracePt t="123667" x="5924550" y="4273550"/>
          <p14:tracePt t="123757" x="5918200" y="4279900"/>
          <p14:tracePt t="123805" x="5905500" y="4279900"/>
          <p14:tracePt t="124165" x="5899150" y="4267200"/>
          <p14:tracePt t="124189" x="5892800" y="4273550"/>
          <p14:tracePt t="124933" x="5880100" y="4279900"/>
          <p14:tracePt t="124941" x="5848350" y="4286250"/>
          <p14:tracePt t="124950" x="5803900" y="4318000"/>
          <p14:tracePt t="124975" x="5670550" y="4343400"/>
          <p14:tracePt t="124984" x="5613400" y="4362450"/>
          <p14:tracePt t="125000" x="5505450" y="4362450"/>
          <p14:tracePt t="125017" x="5384800" y="4362450"/>
          <p14:tracePt t="125034" x="5207000" y="4362450"/>
          <p14:tracePt t="125050" x="5099050" y="4362450"/>
          <p14:tracePt t="125067" x="5016500" y="4349750"/>
          <p14:tracePt t="125083" x="4946650" y="4318000"/>
          <p14:tracePt t="125100" x="4914900" y="4318000"/>
          <p14:tracePt t="125101" x="4895850" y="4311650"/>
          <p14:tracePt t="125365" x="4908550" y="4298950"/>
          <p14:tracePt t="125373" x="4914900" y="4298950"/>
          <p14:tracePt t="125384" x="4921250" y="4298950"/>
          <p14:tracePt t="125400" x="4946650" y="4298950"/>
          <p14:tracePt t="125417" x="4984750" y="4292600"/>
          <p14:tracePt t="125434" x="5054600" y="4273550"/>
          <p14:tracePt t="125450" x="5130800" y="4273550"/>
          <p14:tracePt t="125467" x="5200650" y="4260850"/>
          <p14:tracePt t="125484" x="5270500" y="4254500"/>
          <p14:tracePt t="125500" x="5295900" y="4248150"/>
          <p14:tracePt t="125501" x="5321300" y="4248150"/>
          <p14:tracePt t="125517" x="5334000" y="4229100"/>
          <p14:tracePt t="125693" x="5327650" y="4229100"/>
          <p14:tracePt t="125701" x="5314950" y="4229100"/>
          <p14:tracePt t="125717" x="5308600" y="4229100"/>
          <p14:tracePt t="125901" x="5321300" y="4229100"/>
          <p14:tracePt t="126045" x="5314950" y="4241800"/>
          <p14:tracePt t="126061" x="5308600" y="4241800"/>
          <p14:tracePt t="126069" x="5295900" y="4241800"/>
          <p14:tracePt t="126077" x="5276850" y="4241800"/>
          <p14:tracePt t="126085" x="5251450" y="4241800"/>
          <p14:tracePt t="126101" x="5232400" y="4241800"/>
          <p14:tracePt t="126117" x="5181600" y="4241800"/>
          <p14:tracePt t="126134" x="5168900" y="4241800"/>
          <p14:tracePt t="126150" x="5156200" y="4241800"/>
          <p14:tracePt t="126167" x="5149850" y="4241800"/>
          <p14:tracePt t="126184" x="5143500" y="4235450"/>
          <p14:tracePt t="126437" x="5143500" y="4229100"/>
          <p14:tracePt t="126445" x="5149850" y="4229100"/>
          <p14:tracePt t="126453" x="5162550" y="4229100"/>
          <p14:tracePt t="126467" x="5181600" y="4229100"/>
          <p14:tracePt t="126484" x="5226050" y="4229100"/>
          <p14:tracePt t="126501" x="5251450" y="4229100"/>
          <p14:tracePt t="126501" x="5289550" y="4229100"/>
          <p14:tracePt t="126517" x="5321300" y="4241800"/>
          <p14:tracePt t="126534" x="5378450" y="4248150"/>
          <p14:tracePt t="126551" x="5422900" y="4248150"/>
          <p14:tracePt t="126567" x="5511800" y="4248150"/>
          <p14:tracePt t="126584" x="5619750" y="4248150"/>
          <p14:tracePt t="126601" x="5810250" y="4229100"/>
          <p14:tracePt t="126617" x="5962650" y="4178300"/>
          <p14:tracePt t="126634" x="6076950" y="4146550"/>
          <p14:tracePt t="126651" x="6153150" y="4127500"/>
          <p14:tracePt t="126667" x="6191250" y="4127500"/>
          <p14:tracePt t="126684" x="6197600" y="4127500"/>
          <p14:tracePt t="126709" x="6203950" y="4127500"/>
          <p14:tracePt t="126717" x="6210300" y="4127500"/>
          <p14:tracePt t="126741" x="6229350" y="4127500"/>
          <p14:tracePt t="126781" x="6235700" y="4127500"/>
          <p14:tracePt t="126957" x="6210300" y="4127500"/>
          <p14:tracePt t="126966" x="6191250" y="4146550"/>
          <p14:tracePt t="126973" x="6146800" y="4152900"/>
          <p14:tracePt t="126984" x="6127750" y="4171950"/>
          <p14:tracePt t="127001" x="6057900" y="4203700"/>
          <p14:tracePt t="127017" x="5988050" y="4248150"/>
          <p14:tracePt t="127034" x="5956300" y="4254500"/>
          <p14:tracePt t="127051" x="5905500" y="4292600"/>
          <p14:tracePt t="127068" x="5880100" y="4298950"/>
          <p14:tracePt t="127084" x="5867400" y="4311650"/>
          <p14:tracePt t="127101" x="5861050" y="4311650"/>
          <p14:tracePt t="127118" x="5854700" y="4311650"/>
          <p14:tracePt t="127173" x="5835650" y="4311650"/>
          <p14:tracePt t="127221" x="5829300" y="4311650"/>
          <p14:tracePt t="127253" x="5822950" y="4305300"/>
          <p14:tracePt t="127269" x="5816600" y="4298950"/>
          <p14:tracePt t="127301" x="5797550" y="4298950"/>
          <p14:tracePt t="127318" x="5791200" y="4298950"/>
          <p14:tracePt t="127333" x="5784850" y="4298950"/>
          <p14:tracePt t="127373" x="5778500" y="4292600"/>
          <p14:tracePt t="127397" x="5784850" y="4273550"/>
          <p14:tracePt t="127406" x="5803900" y="4273550"/>
          <p14:tracePt t="127417" x="5829300" y="4273550"/>
          <p14:tracePt t="127434" x="5848350" y="4279900"/>
          <p14:tracePt t="127451" x="5867400" y="4279900"/>
          <p14:tracePt t="127467" x="5886450" y="4298950"/>
          <p14:tracePt t="127484" x="5892800" y="4305300"/>
          <p14:tracePt t="127501" x="5905500" y="4305300"/>
          <p14:tracePt t="127518" x="5924550" y="4305300"/>
          <p14:tracePt t="127534" x="5969000" y="4292600"/>
          <p14:tracePt t="127551" x="6013450" y="4286250"/>
          <p14:tracePt t="127568" x="6070600" y="4241800"/>
          <p14:tracePt t="127584" x="6096000" y="4229100"/>
          <p14:tracePt t="127654" x="6102350" y="4222750"/>
          <p14:tracePt t="127750" x="6102350" y="4216400"/>
          <p14:tracePt t="127766" x="6096000" y="4216400"/>
          <p14:tracePt t="127774" x="6083300" y="4216400"/>
          <p14:tracePt t="127790" x="6070600" y="4216400"/>
          <p14:tracePt t="127801" x="6064250" y="4216400"/>
          <p14:tracePt t="127818" x="6051550" y="4216400"/>
          <p14:tracePt t="127838" x="6026150" y="4222750"/>
          <p14:tracePt t="128102" x="6032500" y="4216400"/>
          <p14:tracePt t="128182" x="6019800" y="4229100"/>
          <p14:tracePt t="128198" x="6013450" y="4235450"/>
          <p14:tracePt t="128214" x="6007100" y="4241800"/>
          <p14:tracePt t="128222" x="6000750" y="4254500"/>
          <p14:tracePt t="128254" x="6000750" y="4267200"/>
          <p14:tracePt t="128268" x="6000750" y="4279900"/>
          <p14:tracePt t="128294" x="6000750" y="4286250"/>
          <p14:tracePt t="129206" x="6000750" y="4292600"/>
          <p14:tracePt t="129350" x="6000750" y="4305300"/>
          <p14:tracePt t="129398" x="6000750" y="4318000"/>
          <p14:tracePt t="129438" x="6000750" y="4324350"/>
          <p14:tracePt t="129534" x="5988050" y="4324350"/>
          <p14:tracePt t="129558" x="5981700" y="4324350"/>
          <p14:tracePt t="129566" x="5975350" y="4318000"/>
          <p14:tracePt t="129582" x="5975350" y="4298950"/>
          <p14:tracePt t="129590" x="5969000" y="4292600"/>
          <p14:tracePt t="129601" x="5962650" y="4286250"/>
          <p14:tracePt t="129618" x="5943600" y="4260850"/>
          <p14:tracePt t="129635" x="5899150" y="4222750"/>
          <p14:tracePt t="129652" x="5822950" y="4159250"/>
          <p14:tracePt t="129668" x="5765800" y="4102100"/>
          <p14:tracePt t="129685" x="5664200" y="3994150"/>
          <p14:tracePt t="129701" x="5549900" y="3867150"/>
          <p14:tracePt t="129702" x="5518150" y="3822700"/>
          <p14:tracePt t="129718" x="5416550" y="3695700"/>
          <p14:tracePt t="129735" x="5295900" y="3606800"/>
          <p14:tracePt t="129752" x="5187950" y="3524250"/>
          <p14:tracePt t="129768" x="5086350" y="3479800"/>
          <p14:tracePt t="129785" x="4984750" y="3435350"/>
          <p14:tracePt t="129802" x="4838700" y="3397250"/>
          <p14:tracePt t="129818" x="4692650" y="3359150"/>
          <p14:tracePt t="129835" x="4470400" y="3289300"/>
          <p14:tracePt t="129851" x="4241800" y="3263900"/>
          <p14:tracePt t="129868" x="4032250" y="3238500"/>
          <p14:tracePt t="129885" x="3854450" y="3213100"/>
          <p14:tracePt t="129901" x="3740150" y="3175000"/>
          <p14:tracePt t="129902" x="3695700" y="3168650"/>
          <p14:tracePt t="129918" x="3581400" y="3143250"/>
          <p14:tracePt t="129935" x="3454400" y="3117850"/>
          <p14:tracePt t="129951" x="3327400" y="3111500"/>
          <p14:tracePt t="129968" x="3225800" y="3098800"/>
          <p14:tracePt t="129985" x="3219450" y="3098800"/>
          <p14:tracePt t="130001" x="3194050" y="3098800"/>
          <p14:tracePt t="130018" x="3187700" y="3098800"/>
          <p14:tracePt t="130035" x="3181350" y="3098800"/>
          <p14:tracePt t="130051" x="3175000" y="3098800"/>
          <p14:tracePt t="130068" x="3162300" y="3098800"/>
          <p14:tracePt t="130085" x="3143250" y="3098800"/>
          <p14:tracePt t="130101" x="3130550" y="3105150"/>
          <p14:tracePt t="130102" x="3111500" y="3105150"/>
          <p14:tracePt t="130118" x="3098800" y="3111500"/>
          <p14:tracePt t="130135" x="3073400" y="3117850"/>
          <p14:tracePt t="130151" x="3041650" y="3130550"/>
          <p14:tracePt t="130168" x="3016250" y="3155950"/>
          <p14:tracePt t="130185" x="3003550" y="3162300"/>
          <p14:tracePt t="130202" x="2978150" y="3194050"/>
          <p14:tracePt t="130218" x="2959100" y="3295650"/>
          <p14:tracePt t="130235" x="2908300" y="3492500"/>
          <p14:tracePt t="130251" x="2908300" y="3683000"/>
          <p14:tracePt t="130268" x="2908300" y="3892550"/>
          <p14:tracePt t="130285" x="2997200" y="4127500"/>
          <p14:tracePt t="130302" x="3079750" y="4254500"/>
          <p14:tracePt t="130302" x="3130550" y="4298950"/>
          <p14:tracePt t="130318" x="3149600" y="4356100"/>
          <p14:tracePt t="130335" x="3149600" y="4368800"/>
          <p14:tracePt t="130352" x="3149600" y="4375150"/>
          <p14:tracePt t="130462" x="3149600" y="4381500"/>
          <p14:tracePt t="130486" x="3136900" y="4381500"/>
          <p14:tracePt t="130502" x="3130550" y="4381500"/>
          <p14:tracePt t="130510" x="3124200" y="4381500"/>
          <p14:tracePt t="130518" x="3117850" y="4381500"/>
          <p14:tracePt t="130535" x="3079750" y="4394200"/>
          <p14:tracePt t="130551" x="3035300" y="4413250"/>
          <p14:tracePt t="130568" x="2990850" y="4451350"/>
          <p14:tracePt t="130585" x="2933700" y="4502150"/>
          <p14:tracePt t="130602" x="2895600" y="4546600"/>
          <p14:tracePt t="130618" x="2876550" y="4565650"/>
          <p14:tracePt t="130635" x="2876550" y="4584700"/>
          <p14:tracePt t="130652" x="2876550" y="4610100"/>
          <p14:tracePt t="130668" x="2876550" y="4622800"/>
          <p14:tracePt t="130685" x="2876550" y="4641850"/>
          <p14:tracePt t="130702" x="2876550" y="4679950"/>
          <p14:tracePt t="130703" x="2876550" y="4692650"/>
          <p14:tracePt t="130718" x="2889250" y="4737100"/>
          <p14:tracePt t="130735" x="2901950" y="4756150"/>
          <p14:tracePt t="130752" x="2914650" y="4794250"/>
          <p14:tracePt t="130774" x="2921000" y="4819650"/>
          <p14:tracePt t="130886" x="2933700" y="4819650"/>
          <p14:tracePt t="130910" x="2933700" y="4813300"/>
          <p14:tracePt t="130918" x="2933700" y="4800600"/>
          <p14:tracePt t="130935" x="2933700" y="4787900"/>
          <p14:tracePt t="130982" x="2933700" y="4781550"/>
          <p14:tracePt t="130998" x="2933700" y="4756150"/>
          <p14:tracePt t="131006" x="2933700" y="4749800"/>
          <p14:tracePt t="131018" x="2933700" y="4718050"/>
          <p14:tracePt t="131035" x="2933700" y="4610100"/>
          <p14:tracePt t="131052" x="2997200" y="4375150"/>
          <p14:tracePt t="131068" x="3105150" y="4038600"/>
          <p14:tracePt t="131085" x="3295650" y="3460750"/>
          <p14:tracePt t="131102" x="3511550" y="2876550"/>
          <p14:tracePt t="131102" x="3651250" y="2571750"/>
          <p14:tracePt t="131118" x="3765550" y="2286000"/>
          <p14:tracePt t="131135" x="3835400" y="2120900"/>
          <p14:tracePt t="131152" x="3879850" y="2019300"/>
          <p14:tracePt t="131168" x="3892550" y="1962150"/>
          <p14:tracePt t="131185" x="3892550" y="1930400"/>
          <p14:tracePt t="131202" x="3892550" y="1905000"/>
          <p14:tracePt t="131218" x="3892550" y="1898650"/>
          <p14:tracePt t="131302" x="3886200" y="1892300"/>
          <p14:tracePt t="131310" x="3873500" y="1892300"/>
          <p14:tracePt t="131318" x="3867150" y="1898650"/>
          <p14:tracePt t="131335" x="3848100" y="1930400"/>
          <p14:tracePt t="131352" x="3835400" y="1949450"/>
          <p14:tracePt t="131368" x="3829050" y="1968500"/>
          <p14:tracePt t="131385" x="3829050" y="1987550"/>
          <p14:tracePt t="131402" x="3829050" y="2006600"/>
          <p14:tracePt t="131418" x="3829050" y="2038350"/>
          <p14:tracePt t="131435" x="3816350" y="2076450"/>
          <p14:tracePt t="131452" x="3816350" y="2127250"/>
          <p14:tracePt t="131468" x="3816350" y="2184400"/>
          <p14:tracePt t="131485" x="3816350" y="2254250"/>
          <p14:tracePt t="131502" x="3816350" y="2343150"/>
          <p14:tracePt t="131502" x="3816350" y="2381250"/>
          <p14:tracePt t="131518" x="3816350" y="2451100"/>
          <p14:tracePt t="131535" x="3841750" y="2520950"/>
          <p14:tracePt t="131552" x="3860800" y="2584450"/>
          <p14:tracePt t="131568" x="3860800" y="2622550"/>
          <p14:tracePt t="131585" x="3860800" y="2673350"/>
          <p14:tracePt t="131602" x="3879850" y="2724150"/>
          <p14:tracePt t="131618" x="3892550" y="2768600"/>
          <p14:tracePt t="131635" x="3892550" y="2787650"/>
          <p14:tracePt t="131652" x="3892550" y="2806700"/>
          <p14:tracePt t="131669" x="3892550" y="2813050"/>
          <p14:tracePt t="131687" x="3892550" y="2825750"/>
          <p14:tracePt t="131702" x="3892550" y="2838450"/>
          <p14:tracePt t="131718" x="3879850" y="2851150"/>
          <p14:tracePt t="131735" x="3873500" y="2857500"/>
          <p14:tracePt t="131798" x="3860800" y="2857500"/>
          <p14:tracePt t="131807" x="3848100" y="2857500"/>
          <p14:tracePt t="131818" x="3835400" y="2844800"/>
          <p14:tracePt t="131835" x="3803650" y="2800350"/>
          <p14:tracePt t="131852" x="3784600" y="2743200"/>
          <p14:tracePt t="131871" x="3778250" y="2724150"/>
          <p14:tracePt t="132095" x="3778250" y="2736850"/>
          <p14:tracePt t="132103" x="3778250" y="2743200"/>
          <p14:tracePt t="132111" x="3771900" y="2755900"/>
          <p14:tracePt t="132127" x="3765550" y="2762250"/>
          <p14:tracePt t="132263" x="3765550" y="2774950"/>
          <p14:tracePt t="132271" x="3790950" y="2774950"/>
          <p14:tracePt t="132279" x="3803650" y="2774950"/>
          <p14:tracePt t="132287" x="3841750" y="2774950"/>
          <p14:tracePt t="132302" x="3886200" y="2781300"/>
          <p14:tracePt t="132319" x="4152900" y="2806700"/>
          <p14:tracePt t="132335" x="4502150" y="2863850"/>
          <p14:tracePt t="132352" x="4832350" y="2940050"/>
          <p14:tracePt t="132369" x="5067300" y="3022600"/>
          <p14:tracePt t="132385" x="5238750" y="3136900"/>
          <p14:tracePt t="132402" x="5365750" y="3251200"/>
          <p14:tracePt t="132419" x="5467350" y="3409950"/>
          <p14:tracePt t="132435" x="5568950" y="3549650"/>
          <p14:tracePt t="132452" x="5683250" y="3676650"/>
          <p14:tracePt t="132469" x="5810250" y="3765550"/>
          <p14:tracePt t="132485" x="5994400" y="3829050"/>
          <p14:tracePt t="132502" x="6140450" y="3892550"/>
          <p14:tracePt t="132502" x="6203950" y="3917950"/>
          <p14:tracePt t="132519" x="6273800" y="3949700"/>
          <p14:tracePt t="132535" x="6280150" y="3956050"/>
          <p14:tracePt t="132552" x="6299200" y="3968750"/>
          <p14:tracePt t="132569" x="6305550" y="3987800"/>
          <p14:tracePt t="132585" x="6318250" y="4013200"/>
          <p14:tracePt t="132602" x="6330950" y="4025900"/>
          <p14:tracePt t="132619" x="6330950" y="4051300"/>
          <p14:tracePt t="132635" x="6330950" y="4064000"/>
          <p14:tracePt t="132652" x="6330950" y="4070350"/>
          <p14:tracePt t="132669" x="6330950" y="4089400"/>
          <p14:tracePt t="132685" x="6330950" y="4095750"/>
          <p14:tracePt t="132702" x="6330950" y="4102100"/>
          <p14:tracePt t="132719" x="6318250" y="4133850"/>
          <p14:tracePt t="132735" x="6280150" y="4165600"/>
          <p14:tracePt t="132752" x="6235700" y="4191000"/>
          <p14:tracePt t="132769" x="6178550" y="4210050"/>
          <p14:tracePt t="132785" x="6127750" y="4248150"/>
          <p14:tracePt t="132802" x="6064250" y="4286250"/>
          <p14:tracePt t="132819" x="6032500" y="4292600"/>
          <p14:tracePt t="132835" x="6000750" y="4298950"/>
          <p14:tracePt t="132852" x="5994400" y="4298950"/>
          <p14:tracePt t="132869" x="5969000" y="4298950"/>
          <p14:tracePt t="132886" x="5962650" y="4298950"/>
          <p14:tracePt t="132902" x="5949950" y="4298950"/>
          <p14:tracePt t="132919" x="5937250" y="4298950"/>
          <p14:tracePt t="132935" x="5937250" y="4292600"/>
          <p14:tracePt t="132952" x="5924550" y="4279900"/>
          <p14:tracePt t="132969" x="5924550" y="4254500"/>
          <p14:tracePt t="132985" x="5924550" y="4235450"/>
          <p14:tracePt t="133002" x="5949950" y="4178300"/>
          <p14:tracePt t="133019" x="5988050" y="4127500"/>
          <p14:tracePt t="133035" x="6000750" y="4102100"/>
          <p14:tracePt t="133052" x="6019800" y="4095750"/>
          <p14:tracePt t="133071" x="6026150" y="4095750"/>
          <p14:tracePt t="133085" x="6032500" y="4089400"/>
          <p14:tracePt t="133119" x="6038850" y="4089400"/>
          <p14:tracePt t="133127" x="6045200" y="4095750"/>
          <p14:tracePt t="133135" x="6045200" y="4108450"/>
          <p14:tracePt t="133152" x="6045200" y="4121150"/>
          <p14:tracePt t="133169" x="6045200" y="4152900"/>
          <p14:tracePt t="133185" x="6038850" y="4197350"/>
          <p14:tracePt t="133202" x="6038850" y="4210050"/>
          <p14:tracePt t="133219" x="6026150" y="4235450"/>
          <p14:tracePt t="133235" x="6013450" y="4260850"/>
          <p14:tracePt t="133252" x="6013450" y="4286250"/>
          <p14:tracePt t="133269" x="6000750" y="4305300"/>
          <p14:tracePt t="133285" x="6000750" y="4318000"/>
          <p14:tracePt t="133319" x="6000750" y="4324350"/>
          <p14:tracePt t="133335" x="5994400" y="4330700"/>
          <p14:tracePt t="133351" x="5994400" y="4337050"/>
          <p14:tracePt t="133359" x="5988050" y="4343400"/>
          <p14:tracePt t="133375" x="5981700" y="4343400"/>
          <p14:tracePt t="133391" x="5975350" y="4343400"/>
          <p14:tracePt t="133402" x="5969000" y="4343400"/>
          <p14:tracePt t="133419" x="5943600" y="4343400"/>
          <p14:tracePt t="133436" x="5924550" y="4343400"/>
          <p14:tracePt t="133452" x="5911850" y="4311650"/>
          <p14:tracePt t="133469" x="5892800" y="4273550"/>
          <p14:tracePt t="133486" x="5886450" y="4260850"/>
          <p14:tracePt t="133502" x="5886450" y="4235450"/>
          <p14:tracePt t="133519" x="5886450" y="4229100"/>
          <p14:tracePt t="133559" x="5886450" y="4222750"/>
          <p14:tracePt t="133615" x="5892800" y="4222750"/>
          <p14:tracePt t="133687" x="5899150" y="4229100"/>
          <p14:tracePt t="133727" x="5918200" y="4229100"/>
          <p14:tracePt t="133767" x="5924550" y="4229100"/>
          <p14:tracePt t="133775" x="5930900" y="4235450"/>
          <p14:tracePt t="133799" x="5937250" y="4235450"/>
          <p14:tracePt t="133807" x="5956300" y="4235450"/>
          <p14:tracePt t="134383" x="5949950" y="4229100"/>
          <p14:tracePt t="134407" x="5943600" y="4222750"/>
          <p14:tracePt t="134423" x="5937250" y="4216400"/>
          <p14:tracePt t="134455" x="5930900" y="4210050"/>
          <p14:tracePt t="134519" x="5930900" y="4197350"/>
          <p14:tracePt t="134583" x="5930900" y="4184650"/>
          <p14:tracePt t="134591" x="5937250" y="4178300"/>
          <p14:tracePt t="134607" x="5943600" y="4171950"/>
          <p14:tracePt t="134619" x="5956300" y="4152900"/>
          <p14:tracePt t="134639" x="5962650" y="4152900"/>
          <p14:tracePt t="134679" x="5969000" y="4152900"/>
          <p14:tracePt t="134719" x="5975350" y="4152900"/>
          <p14:tracePt t="134751" x="5975350" y="4159250"/>
          <p14:tracePt t="134783" x="5975350" y="4178300"/>
          <p14:tracePt t="135087" x="5975350" y="4184650"/>
          <p14:tracePt t="135207" x="5969000" y="4184650"/>
          <p14:tracePt t="135463" x="5949950" y="4184650"/>
          <p14:tracePt t="135479" x="5937250" y="4171950"/>
          <p14:tracePt t="135495" x="5924550" y="4171950"/>
          <p14:tracePt t="135503" x="5918200" y="4165600"/>
          <p14:tracePt t="135527" x="5905500" y="4159250"/>
          <p14:tracePt t="135560" x="5899150" y="4152900"/>
          <p14:tracePt t="135936" x="5905500" y="4159250"/>
          <p14:tracePt t="135992" x="5911850" y="4159250"/>
          <p14:tracePt t="136008" x="5918200" y="4165600"/>
          <p14:tracePt t="136031" x="5924550" y="4171950"/>
          <p14:tracePt t="136048" x="5924550" y="4184650"/>
          <p14:tracePt t="136576" x="5937250" y="4197350"/>
          <p14:tracePt t="136600" x="5962650" y="4210050"/>
          <p14:tracePt t="136616" x="5969000" y="4216400"/>
          <p14:tracePt t="136656" x="5975350" y="4222750"/>
          <p14:tracePt t="137488" x="5975350" y="4229100"/>
          <p14:tracePt t="137616" x="5975350" y="4235450"/>
          <p14:tracePt t="137808" x="5969000" y="4235450"/>
          <p14:tracePt t="137832" x="5962650" y="4235450"/>
          <p14:tracePt t="137840" x="5956300" y="4235450"/>
          <p14:tracePt t="137853" x="5937250" y="4235450"/>
          <p14:tracePt t="137872" x="5930900" y="4235450"/>
          <p14:tracePt t="137896" x="5924550" y="4235450"/>
          <p14:tracePt t="137920" x="5918200" y="4235450"/>
          <p14:tracePt t="137928" x="5911850" y="4235450"/>
          <p14:tracePt t="137937" x="5911850" y="4229100"/>
          <p14:tracePt t="137953" x="5892800" y="4203700"/>
          <p14:tracePt t="137970" x="5892800" y="4191000"/>
          <p14:tracePt t="137987" x="5892800" y="4184650"/>
          <p14:tracePt t="138040" x="5892800" y="4171950"/>
          <p14:tracePt t="138264" x="5899150" y="4171950"/>
          <p14:tracePt t="138280" x="5924550" y="4171950"/>
          <p14:tracePt t="138296" x="5930900" y="4178300"/>
          <p14:tracePt t="138312" x="5943600" y="4184650"/>
          <p14:tracePt t="138337" x="5956300" y="4184650"/>
          <p14:tracePt t="138368" x="5975350" y="4191000"/>
          <p14:tracePt t="138656" x="5969000" y="4184650"/>
          <p14:tracePt t="141977" x="5969000" y="4191000"/>
          <p14:tracePt t="144618" x="5949950" y="4191000"/>
          <p14:tracePt t="144625" x="5924550" y="4191000"/>
          <p14:tracePt t="144638" x="5886450" y="4191000"/>
          <p14:tracePt t="144655" x="5829300" y="4191000"/>
          <p14:tracePt t="144672" x="5734050" y="4165600"/>
          <p14:tracePt t="144688" x="5626100" y="4095750"/>
          <p14:tracePt t="144705" x="5518150" y="3994150"/>
          <p14:tracePt t="144705" x="5499100" y="3987800"/>
          <p14:tracePt t="144721" x="5416550" y="3879850"/>
          <p14:tracePt t="144738" x="5207000" y="3714750"/>
          <p14:tracePt t="144755" x="5016500" y="3594100"/>
          <p14:tracePt t="144771" x="4838700" y="3460750"/>
          <p14:tracePt t="144788" x="4686300" y="3340100"/>
          <p14:tracePt t="144805" x="4559300" y="3251200"/>
          <p14:tracePt t="144821" x="4406900" y="3162300"/>
          <p14:tracePt t="144838" x="4286250" y="3105150"/>
          <p14:tracePt t="144855" x="4152900" y="3079750"/>
          <p14:tracePt t="144871" x="4038600" y="3022600"/>
          <p14:tracePt t="144888" x="3962400" y="2965450"/>
          <p14:tracePt t="144905" x="3873500" y="2914650"/>
          <p14:tracePt t="144905" x="3835400" y="2882900"/>
          <p14:tracePt t="144921" x="3771900" y="2832100"/>
          <p14:tracePt t="144938" x="3702050" y="2781300"/>
          <p14:tracePt t="144955" x="3663950" y="2736850"/>
          <p14:tracePt t="144971" x="3638550" y="2673350"/>
          <p14:tracePt t="144988" x="3594100" y="2622550"/>
          <p14:tracePt t="145005" x="3575050" y="2571750"/>
          <p14:tracePt t="145021" x="3556000" y="2540000"/>
          <p14:tracePt t="145038" x="3536950" y="2501900"/>
          <p14:tracePt t="145055" x="3524250" y="2489200"/>
          <p14:tracePt t="145072" x="3511550" y="2482850"/>
          <p14:tracePt t="145090" x="3505200" y="2470150"/>
          <p14:tracePt t="145266" x="3498850" y="2476500"/>
          <p14:tracePt t="145274" x="3498850" y="2482850"/>
          <p14:tracePt t="145288" x="3498850" y="2489200"/>
          <p14:tracePt t="145305" x="3498850" y="2495550"/>
          <p14:tracePt t="145330" x="3498850" y="2501900"/>
          <p14:tracePt t="145346" x="3498850" y="2520950"/>
          <p14:tracePt t="145355" x="3492500" y="2527300"/>
          <p14:tracePt t="145372" x="3486150" y="2533650"/>
          <p14:tracePt t="145402" x="3486150" y="2540000"/>
          <p14:tracePt t="145410" x="3473450" y="2559050"/>
          <p14:tracePt t="145422" x="3473450" y="2565400"/>
          <p14:tracePt t="145438" x="3467100" y="2571750"/>
          <p14:tracePt t="145455" x="3441700" y="2597150"/>
          <p14:tracePt t="145472" x="3429000" y="2609850"/>
          <p14:tracePt t="145488" x="3416300" y="2641600"/>
          <p14:tracePt t="145505" x="3390900" y="2654300"/>
          <p14:tracePt t="145506" x="3384550" y="2660650"/>
          <p14:tracePt t="145522" x="3365500" y="2660650"/>
          <p14:tracePt t="145538" x="3352800" y="2660650"/>
          <p14:tracePt t="145555" x="3308350" y="2660650"/>
          <p14:tracePt t="145572" x="3270250" y="2622550"/>
          <p14:tracePt t="145588" x="3232150" y="2584450"/>
          <p14:tracePt t="145605" x="3200400" y="2552700"/>
          <p14:tracePt t="145622" x="3187700" y="2533650"/>
          <p14:tracePt t="145638" x="3181350" y="2527300"/>
          <p14:tracePt t="145655" x="3175000" y="2520950"/>
          <p14:tracePt t="145826" x="3181350" y="2527300"/>
          <p14:tracePt t="145834" x="3206750" y="2552700"/>
          <p14:tracePt t="145842" x="3213100" y="2565400"/>
          <p14:tracePt t="145855" x="3232150" y="2578100"/>
          <p14:tracePt t="145872" x="3302000" y="2622550"/>
          <p14:tracePt t="145888" x="3429000" y="2641600"/>
          <p14:tracePt t="145905" x="3511550" y="2654300"/>
          <p14:tracePt t="145906" x="3536950" y="2660650"/>
          <p14:tracePt t="145922" x="3575050" y="2660650"/>
          <p14:tracePt t="145938" x="3606800" y="2660650"/>
          <p14:tracePt t="145955" x="3638550" y="2647950"/>
          <p14:tracePt t="145972" x="3663950" y="2641600"/>
          <p14:tracePt t="145994" x="3670300" y="2641600"/>
          <p14:tracePt t="146005" x="3689350" y="2635250"/>
          <p14:tracePt t="146026" x="3702050" y="2635250"/>
          <p14:tracePt t="146038" x="3721100" y="2616200"/>
          <p14:tracePt t="146055" x="3733800" y="2609850"/>
          <p14:tracePt t="146072" x="3752850" y="2603500"/>
          <p14:tracePt t="146089" x="3771900" y="2603500"/>
          <p14:tracePt t="146090" x="3784600" y="2603500"/>
          <p14:tracePt t="146105" x="3790950" y="2603500"/>
          <p14:tracePt t="146106" x="3797300" y="2603500"/>
          <p14:tracePt t="146122" x="3810000" y="2603500"/>
          <p14:tracePt t="146138" x="3829050" y="2603500"/>
          <p14:tracePt t="146155" x="3835400" y="2603500"/>
          <p14:tracePt t="146172" x="3848100" y="2609850"/>
          <p14:tracePt t="146194" x="3854450" y="2628900"/>
          <p14:tracePt t="146226" x="3854450" y="2641600"/>
          <p14:tracePt t="146234" x="3860800" y="2647950"/>
          <p14:tracePt t="146242" x="3867150" y="2654300"/>
          <p14:tracePt t="146290" x="3867150" y="2667000"/>
          <p14:tracePt t="146586" x="3867150" y="2673350"/>
          <p14:tracePt t="146786" x="3860800" y="2673350"/>
          <p14:tracePt t="146842" x="3854450" y="2673350"/>
          <p14:tracePt t="146866" x="3848100" y="2673350"/>
          <p14:tracePt t="146946" x="3835400" y="2673350"/>
          <p14:tracePt t="146962" x="3829050" y="2660650"/>
          <p14:tracePt t="147234" x="3829050" y="2654300"/>
          <p14:tracePt t="147258" x="3822700" y="2641600"/>
          <p14:tracePt t="147394" x="3822700" y="2647950"/>
          <p14:tracePt t="147402" x="3816350" y="2660650"/>
          <p14:tracePt t="147410" x="3797300" y="2686050"/>
          <p14:tracePt t="147422" x="3778250" y="2711450"/>
          <p14:tracePt t="147439" x="3721100" y="2813050"/>
          <p14:tracePt t="147455" x="3644900" y="2933700"/>
          <p14:tracePt t="147472" x="3581400" y="3073400"/>
          <p14:tracePt t="147489" x="3549650" y="3187700"/>
          <p14:tracePt t="147505" x="3524250" y="3282950"/>
          <p14:tracePt t="147506" x="3498850" y="3340100"/>
          <p14:tracePt t="147522" x="3492500" y="3422650"/>
          <p14:tracePt t="147539" x="3479800" y="3505200"/>
          <p14:tracePt t="147555" x="3435350" y="3606800"/>
          <p14:tracePt t="147572" x="3422650" y="3702050"/>
          <p14:tracePt t="147589" x="3378200" y="3816350"/>
          <p14:tracePt t="147605" x="3333750" y="3905250"/>
          <p14:tracePt t="147622" x="3302000" y="3987800"/>
          <p14:tracePt t="147639" x="3244850" y="4089400"/>
          <p14:tracePt t="147656" x="3187700" y="4165600"/>
          <p14:tracePt t="147672" x="3149600" y="4222750"/>
          <p14:tracePt t="147689" x="3111500" y="4260850"/>
          <p14:tracePt t="147706" x="3098800" y="4286250"/>
          <p14:tracePt t="147706" x="3079750" y="4305300"/>
          <p14:tracePt t="147722" x="3041650" y="4343400"/>
          <p14:tracePt t="147739" x="3003550" y="4368800"/>
          <p14:tracePt t="147756" x="2946400" y="4406900"/>
          <p14:tracePt t="147772" x="2876550" y="4445000"/>
          <p14:tracePt t="147789" x="2832100" y="4457700"/>
          <p14:tracePt t="147806" x="2774950" y="4489450"/>
          <p14:tracePt t="147822" x="2724150" y="4495800"/>
          <p14:tracePt t="147839" x="2679700" y="4508500"/>
          <p14:tracePt t="147856" x="2635250" y="4508500"/>
          <p14:tracePt t="147872" x="2590800" y="4508500"/>
          <p14:tracePt t="147889" x="2546350" y="4508500"/>
          <p14:tracePt t="147906" x="2470150" y="4508500"/>
          <p14:tracePt t="147906" x="2432050" y="4508500"/>
          <p14:tracePt t="147922" x="2349500" y="4508500"/>
          <p14:tracePt t="147939" x="2260600" y="4508500"/>
          <p14:tracePt t="147956" x="2209800" y="4527550"/>
          <p14:tracePt t="147972" x="2203450" y="4533900"/>
          <p14:tracePt t="148002" x="2197100" y="4540250"/>
          <p14:tracePt t="148026" x="2197100" y="4565650"/>
          <p14:tracePt t="148034" x="2197100" y="4572000"/>
          <p14:tracePt t="148050" x="2197100" y="4584700"/>
          <p14:tracePt t="148058" x="2197100" y="4597400"/>
          <p14:tracePt t="148072" x="2197100" y="4603750"/>
          <p14:tracePt t="148089" x="2197100" y="4610100"/>
          <p14:tracePt t="148106" x="2197100" y="4622800"/>
          <p14:tracePt t="148122" x="2197100" y="4641850"/>
          <p14:tracePt t="148139" x="2197100" y="4648200"/>
          <p14:tracePt t="148803" x="2197100" y="4660900"/>
          <p14:tracePt t="148810" x="2235200" y="4635500"/>
          <p14:tracePt t="148822" x="2279650" y="4616450"/>
          <p14:tracePt t="148839" x="2501900" y="4476750"/>
          <p14:tracePt t="148856" x="2794000" y="4330700"/>
          <p14:tracePt t="148873" x="3060700" y="4184650"/>
          <p14:tracePt t="148889" x="3308350" y="4000500"/>
          <p14:tracePt t="148906" x="3486150" y="3854450"/>
          <p14:tracePt t="148907" x="3536950" y="3771900"/>
          <p14:tracePt t="148922" x="3625850" y="3638550"/>
          <p14:tracePt t="148939" x="3683000" y="3498850"/>
          <p14:tracePt t="148956" x="3733800" y="3384550"/>
          <p14:tracePt t="148972" x="3765550" y="3251200"/>
          <p14:tracePt t="148989" x="3790950" y="3162300"/>
          <p14:tracePt t="149006" x="3803650" y="3054350"/>
          <p14:tracePt t="149022" x="3810000" y="2978150"/>
          <p14:tracePt t="149039" x="3810000" y="2895600"/>
          <p14:tracePt t="149056" x="3810000" y="2838450"/>
          <p14:tracePt t="149072" x="3778250" y="2774950"/>
          <p14:tracePt t="149089" x="3771900" y="2736850"/>
          <p14:tracePt t="149106" x="3759200" y="2660650"/>
          <p14:tracePt t="149106" x="3740150" y="2616200"/>
          <p14:tracePt t="149122" x="3740150" y="2533650"/>
          <p14:tracePt t="149139" x="3740150" y="2432050"/>
          <p14:tracePt t="149156" x="3740150" y="2355850"/>
          <p14:tracePt t="149172" x="3746500" y="2305050"/>
          <p14:tracePt t="149189" x="3752850" y="2298700"/>
          <p14:tracePt t="149206" x="3759200" y="2286000"/>
          <p14:tracePt t="149223" x="3759200" y="2279650"/>
          <p14:tracePt t="149251" x="3771900" y="2279650"/>
          <p14:tracePt t="149267" x="3778250" y="2279650"/>
          <p14:tracePt t="149274" x="3778250" y="2292350"/>
          <p14:tracePt t="149289" x="3790950" y="2305050"/>
          <p14:tracePt t="149306" x="3797300" y="2311400"/>
          <p14:tracePt t="149323" x="3797300" y="2317750"/>
          <p14:tracePt t="149339" x="3810000" y="2330450"/>
          <p14:tracePt t="149435" x="3810000" y="2349500"/>
          <p14:tracePt t="149443" x="3810000" y="2374900"/>
          <p14:tracePt t="149456" x="3797300" y="2406650"/>
          <p14:tracePt t="149472" x="3797300" y="2451100"/>
          <p14:tracePt t="149489" x="3790950" y="2527300"/>
          <p14:tracePt t="149506" x="3790950" y="2616200"/>
          <p14:tracePt t="149507" x="3790950" y="2673350"/>
          <p14:tracePt t="149523" x="3790950" y="2762250"/>
          <p14:tracePt t="149539" x="3911600" y="2921000"/>
          <p14:tracePt t="149556" x="4114800" y="3060700"/>
          <p14:tracePt t="149573" x="4324350" y="3168650"/>
          <p14:tracePt t="149589" x="4495800" y="3276600"/>
          <p14:tracePt t="149606" x="4616450" y="3346450"/>
          <p14:tracePt t="149623" x="4699000" y="3416300"/>
          <p14:tracePt t="149639" x="4743450" y="3454400"/>
          <p14:tracePt t="149656" x="4794250" y="3517900"/>
          <p14:tracePt t="149673" x="4857750" y="3594100"/>
          <p14:tracePt t="149689" x="4978400" y="3676650"/>
          <p14:tracePt t="149706" x="5080000" y="3733800"/>
          <p14:tracePt t="149706" x="5207000" y="3790950"/>
          <p14:tracePt t="149723" x="5410200" y="3873500"/>
          <p14:tracePt t="149739" x="5613400" y="3981450"/>
          <p14:tracePt t="149756" x="5734050" y="4070350"/>
          <p14:tracePt t="149773" x="5829300" y="4140200"/>
          <p14:tracePt t="149789" x="5892800" y="4184650"/>
          <p14:tracePt t="149806" x="5937250" y="4222750"/>
          <p14:tracePt t="149823" x="5943600" y="4235450"/>
          <p14:tracePt t="149915" x="5943600" y="4241800"/>
          <p14:tracePt t="149923" x="5943600" y="4248150"/>
          <p14:tracePt t="149939" x="5943600" y="4254500"/>
          <p14:tracePt t="149956" x="5943600" y="4260850"/>
          <p14:tracePt t="149981" x="5943600" y="4279900"/>
          <p14:tracePt t="150011" x="5949950" y="4286250"/>
          <p14:tracePt t="150131" x="5937250" y="4292600"/>
          <p14:tracePt t="150155" x="5924550" y="4298950"/>
          <p14:tracePt t="150323" x="5918200" y="4298950"/>
          <p14:tracePt t="150331" x="5918200" y="4292600"/>
          <p14:tracePt t="150340" x="5918200" y="4286250"/>
          <p14:tracePt t="150356" x="5918200" y="4254500"/>
          <p14:tracePt t="150373" x="5918200" y="4210050"/>
          <p14:tracePt t="150390" x="5918200" y="4178300"/>
          <p14:tracePt t="150406" x="5943600" y="4140200"/>
          <p14:tracePt t="150423" x="5956300" y="4114800"/>
          <p14:tracePt t="150440" x="5981700" y="4089400"/>
          <p14:tracePt t="150456" x="5988050" y="4083050"/>
          <p14:tracePt t="150473" x="5994400" y="4076700"/>
          <p14:tracePt t="150603" x="6000750" y="4076700"/>
          <p14:tracePt t="150667" x="6000750" y="4083050"/>
          <p14:tracePt t="150683" x="6000750" y="4089400"/>
          <p14:tracePt t="150699" x="6000750" y="4108450"/>
          <p14:tracePt t="150707" x="6000750" y="4114800"/>
          <p14:tracePt t="150723" x="5981700" y="4152900"/>
          <p14:tracePt t="150739" x="5969000" y="4171950"/>
          <p14:tracePt t="150756" x="5962650" y="4197350"/>
          <p14:tracePt t="150773" x="5949950" y="4216400"/>
          <p14:tracePt t="150789" x="5943600" y="4222750"/>
          <p14:tracePt t="150995" x="5937250" y="4222750"/>
          <p14:tracePt t="151011" x="5937250" y="4216400"/>
          <p14:tracePt t="151019" x="5930900" y="4203700"/>
          <p14:tracePt t="151035" x="5930900" y="4197350"/>
          <p14:tracePt t="151051" x="5930900" y="4191000"/>
          <p14:tracePt t="151075" x="5930900" y="4178300"/>
          <p14:tracePt t="151083" x="5930900" y="4165600"/>
          <p14:tracePt t="151099" x="5930900" y="4159250"/>
          <p14:tracePt t="151115" x="5918200" y="4146550"/>
          <p14:tracePt t="151123" x="5918200" y="4133850"/>
          <p14:tracePt t="151140" x="5918200" y="4127500"/>
          <p14:tracePt t="151156" x="5905500" y="4095750"/>
          <p14:tracePt t="151173" x="5899150" y="4089400"/>
          <p14:tracePt t="151190" x="5899150" y="4076700"/>
          <p14:tracePt t="151206" x="5886450" y="4051300"/>
          <p14:tracePt t="151223" x="5886450" y="4044950"/>
          <p14:tracePt t="151240" x="5880100" y="4025900"/>
          <p14:tracePt t="151256" x="5880100" y="4013200"/>
          <p14:tracePt t="151273" x="5873750" y="4000500"/>
          <p14:tracePt t="151290" x="5861050" y="3975100"/>
          <p14:tracePt t="151306" x="5848350" y="3962400"/>
          <p14:tracePt t="151307" x="5848350" y="3943350"/>
          <p14:tracePt t="151323" x="5842000" y="3898900"/>
          <p14:tracePt t="151340" x="5822950" y="3867150"/>
          <p14:tracePt t="151356" x="5810250" y="3822700"/>
          <p14:tracePt t="151373" x="5803900" y="3778250"/>
          <p14:tracePt t="151390" x="5772150" y="3733800"/>
          <p14:tracePt t="151406" x="5759450" y="3683000"/>
          <p14:tracePt t="151423" x="5746750" y="3644900"/>
          <p14:tracePt t="151440" x="5721350" y="3606800"/>
          <p14:tracePt t="151457" x="5721350" y="3568700"/>
          <p14:tracePt t="151473" x="5702300" y="3517900"/>
          <p14:tracePt t="151490" x="5689600" y="3460750"/>
          <p14:tracePt t="151506" x="5676900" y="3441700"/>
          <p14:tracePt t="151507" x="5664200" y="3422650"/>
          <p14:tracePt t="151523" x="5645150" y="3365500"/>
          <p14:tracePt t="151540" x="5632450" y="3340100"/>
          <p14:tracePt t="151557" x="5626100" y="3308350"/>
          <p14:tracePt t="151573" x="5613400" y="3289300"/>
          <p14:tracePt t="151590" x="5588000" y="3251200"/>
          <p14:tracePt t="151606" x="5581650" y="3238500"/>
          <p14:tracePt t="151623" x="5575300" y="3206750"/>
          <p14:tracePt t="151640" x="5549900" y="3175000"/>
          <p14:tracePt t="151656" x="5543550" y="3155950"/>
          <p14:tracePt t="151673" x="5518150" y="3124200"/>
          <p14:tracePt t="151690" x="5499100" y="3092450"/>
          <p14:tracePt t="151691" x="5492750" y="3073400"/>
          <p14:tracePt t="151706" x="5461000" y="3041650"/>
          <p14:tracePt t="151723" x="5416550" y="2978150"/>
          <p14:tracePt t="151740" x="5384800" y="2933700"/>
          <p14:tracePt t="151756" x="5346700" y="2882900"/>
          <p14:tracePt t="151773" x="5321300" y="2838450"/>
          <p14:tracePt t="151790" x="5283200" y="2787650"/>
          <p14:tracePt t="151806" x="5257800" y="2749550"/>
          <p14:tracePt t="151823" x="5219700" y="2717800"/>
          <p14:tracePt t="151840" x="5187950" y="2673350"/>
          <p14:tracePt t="151856" x="5168900" y="2660650"/>
          <p14:tracePt t="151873" x="5137150" y="2616200"/>
          <p14:tracePt t="151890" x="5124450" y="2590800"/>
          <p14:tracePt t="151906" x="5099050" y="2578100"/>
          <p14:tracePt t="151907" x="5080000" y="2565400"/>
          <p14:tracePt t="151923" x="5054600" y="2552700"/>
          <p14:tracePt t="151940" x="5041900" y="2533650"/>
          <p14:tracePt t="151957" x="5016500" y="2527300"/>
          <p14:tracePt t="151973" x="4991100" y="2501900"/>
          <p14:tracePt t="151990" x="4978400" y="2495550"/>
          <p14:tracePt t="152007" x="4959350" y="2489200"/>
          <p14:tracePt t="152023" x="4927600" y="2470150"/>
          <p14:tracePt t="152040" x="4908550" y="2463800"/>
          <p14:tracePt t="152057" x="4889500" y="2451100"/>
          <p14:tracePt t="152073" x="4864100" y="2444750"/>
          <p14:tracePt t="152090" x="4838700" y="2419350"/>
          <p14:tracePt t="152107" x="4819650" y="2413000"/>
          <p14:tracePt t="152107" x="4806950" y="2406650"/>
          <p14:tracePt t="152123" x="4775200" y="2387600"/>
          <p14:tracePt t="152140" x="4768850" y="2381250"/>
          <p14:tracePt t="152157" x="4737100" y="2374900"/>
          <p14:tracePt t="152173" x="4711700" y="2362200"/>
          <p14:tracePt t="152190" x="4686300" y="2349500"/>
          <p14:tracePt t="152207" x="4667250" y="2343150"/>
          <p14:tracePt t="152223" x="4629150" y="2330450"/>
          <p14:tracePt t="152240" x="4591050" y="2330450"/>
          <p14:tracePt t="152257" x="4546600" y="2324100"/>
          <p14:tracePt t="152273" x="4470400" y="2292350"/>
          <p14:tracePt t="152290" x="4419600" y="2286000"/>
          <p14:tracePt t="152307" x="4349750" y="2273300"/>
          <p14:tracePt t="152307" x="4311650" y="2260600"/>
          <p14:tracePt t="152323" x="4254500" y="2247900"/>
          <p14:tracePt t="152340" x="4197350" y="2235200"/>
          <p14:tracePt t="152357" x="4127500" y="2203450"/>
          <p14:tracePt t="152373" x="4083050" y="2197100"/>
          <p14:tracePt t="152390" x="4044950" y="2184400"/>
          <p14:tracePt t="152406" x="4000500" y="2178050"/>
          <p14:tracePt t="152423" x="3968750" y="2159000"/>
          <p14:tracePt t="152440" x="3917950" y="2139950"/>
          <p14:tracePt t="152457" x="3905250" y="2133600"/>
          <p14:tracePt t="152473" x="3873500" y="2108200"/>
          <p14:tracePt t="152490" x="3854450" y="2101850"/>
          <p14:tracePt t="152507" x="3835400" y="2089150"/>
          <p14:tracePt t="152523" x="3803650" y="2063750"/>
          <p14:tracePt t="152540" x="3784600" y="2057400"/>
          <p14:tracePt t="152557" x="3778250" y="2051050"/>
          <p14:tracePt t="152573" x="3765550" y="2051050"/>
          <p14:tracePt t="152590" x="3746500" y="2032000"/>
          <p14:tracePt t="152607" x="3733800" y="2025650"/>
          <p14:tracePt t="152623" x="3721100" y="2025650"/>
          <p14:tracePt t="152640" x="3714750" y="2019300"/>
          <p14:tracePt t="152657" x="3702050" y="2000250"/>
          <p14:tracePt t="152673" x="3689350" y="1993900"/>
          <p14:tracePt t="152690" x="3683000" y="1987550"/>
          <p14:tracePt t="152707" x="3676650" y="1981200"/>
          <p14:tracePt t="152723" x="3663950" y="1974850"/>
          <p14:tracePt t="152740" x="3644900" y="1974850"/>
          <p14:tracePt t="152757" x="3638550" y="1974850"/>
          <p14:tracePt t="153091" x="3632200" y="1962150"/>
          <p14:tracePt t="153700" x="3632200" y="1955800"/>
          <p14:tracePt t="153716" x="3638550" y="1949450"/>
          <p14:tracePt t="153740" x="3644900" y="1943100"/>
          <p14:tracePt t="153756" x="3663950" y="1936750"/>
          <p14:tracePt t="153772" x="3683000" y="1924050"/>
          <p14:tracePt t="153780" x="3689350" y="1905000"/>
          <p14:tracePt t="153790" x="3695700" y="1898650"/>
          <p14:tracePt t="153807" x="3714750" y="1885950"/>
          <p14:tracePt t="153824" x="3721100" y="1873250"/>
          <p14:tracePt t="153840" x="3727450" y="1866900"/>
          <p14:tracePt t="153860" x="3733800" y="1860550"/>
          <p14:tracePt t="153874" x="3746500" y="1860550"/>
          <p14:tracePt t="153890" x="3765550" y="1847850"/>
          <p14:tracePt t="153907" x="3784600" y="1828800"/>
          <p14:tracePt t="153908" x="3790950" y="1828800"/>
          <p14:tracePt t="153924" x="3797300" y="1822450"/>
          <p14:tracePt t="154020" x="3778250" y="1835150"/>
          <p14:tracePt t="154148" x="3771900" y="1841500"/>
          <p14:tracePt t="154172" x="3765550" y="1847850"/>
          <p14:tracePt t="154332" x="3759200" y="1847850"/>
          <p14:tracePt t="154340" x="3752850" y="1854200"/>
          <p14:tracePt t="154357" x="3740150" y="1873250"/>
          <p14:tracePt t="154374" x="3733800" y="1885950"/>
          <p14:tracePt t="154390" x="3708400" y="1911350"/>
          <p14:tracePt t="154407" x="3676650" y="1943100"/>
          <p14:tracePt t="154424" x="3638550" y="1981200"/>
          <p14:tracePt t="154440" x="3600450" y="2019300"/>
          <p14:tracePt t="154457" x="3568700" y="2044700"/>
          <p14:tracePt t="154474" x="3556000" y="2057400"/>
          <p14:tracePt t="154490" x="3543300" y="2063750"/>
          <p14:tracePt t="154508" x="3536950" y="2063750"/>
          <p14:tracePt t="154524" x="3511550" y="2063750"/>
          <p14:tracePt t="154540" x="3486150" y="2070100"/>
          <p14:tracePt t="154557" x="3441700" y="2089150"/>
          <p14:tracePt t="154574" x="3397250" y="2089150"/>
          <p14:tracePt t="154590" x="3359150" y="2089150"/>
          <p14:tracePt t="154607" x="3327400" y="2089150"/>
          <p14:tracePt t="154624" x="3314700" y="2082800"/>
          <p14:tracePt t="154641" x="3289300" y="2076450"/>
          <p14:tracePt t="154657" x="3263900" y="2044700"/>
          <p14:tracePt t="154674" x="3257550" y="2038350"/>
          <p14:tracePt t="154690" x="3238500" y="2032000"/>
          <p14:tracePt t="154708" x="3219450" y="2025650"/>
          <p14:tracePt t="154764" x="3200400" y="2006600"/>
          <p14:tracePt t="154900" x="3206750" y="2006600"/>
          <p14:tracePt t="154916" x="3213100" y="2012950"/>
          <p14:tracePt t="154932" x="3225800" y="2012950"/>
          <p14:tracePt t="154940" x="3232150" y="2012950"/>
          <p14:tracePt t="154957" x="3263900" y="2019300"/>
          <p14:tracePt t="154974" x="3308350" y="2019300"/>
          <p14:tracePt t="154991" x="3365500" y="2019300"/>
          <p14:tracePt t="155007" x="3409950" y="2019300"/>
          <p14:tracePt t="155024" x="3441700" y="2019300"/>
          <p14:tracePt t="155040" x="3454400" y="2019300"/>
          <p14:tracePt t="155068" x="3460750" y="2019300"/>
          <p14:tracePt t="155076" x="3467100" y="2019300"/>
          <p14:tracePt t="155090" x="3492500" y="2019300"/>
          <p14:tracePt t="155107" x="3549650" y="2000250"/>
          <p14:tracePt t="155108" x="3556000" y="2000250"/>
          <p14:tracePt t="155124" x="3581400" y="1993900"/>
          <p14:tracePt t="155141" x="3587750" y="1993900"/>
          <p14:tracePt t="155157" x="3594100" y="1993900"/>
          <p14:tracePt t="155180" x="3613150" y="1993900"/>
          <p14:tracePt t="155196" x="3619500" y="1993900"/>
          <p14:tracePt t="155212" x="3625850" y="1993900"/>
          <p14:tracePt t="155224" x="3632200" y="1993900"/>
          <p14:tracePt t="155241" x="3651250" y="1993900"/>
          <p14:tracePt t="155257" x="3657600" y="1993900"/>
          <p14:tracePt t="155274" x="3663950" y="1993900"/>
          <p14:tracePt t="155291" x="3695700" y="1981200"/>
          <p14:tracePt t="155307" x="3740150" y="1981200"/>
          <p14:tracePt t="155308" x="3746500" y="1981200"/>
          <p14:tracePt t="155324" x="3790950" y="1962150"/>
          <p14:tracePt t="155341" x="3797300" y="1962150"/>
          <p14:tracePt t="155357" x="3822700" y="1955800"/>
          <p14:tracePt t="155374" x="3829050" y="1955800"/>
          <p14:tracePt t="155391" x="3854450" y="1949450"/>
          <p14:tracePt t="155407" x="3860800" y="1943100"/>
          <p14:tracePt t="155424" x="3886200" y="1924050"/>
          <p14:tracePt t="155441" x="3905250" y="1905000"/>
          <p14:tracePt t="155457" x="3911600" y="1892300"/>
          <p14:tracePt t="155474" x="3924300" y="1866900"/>
          <p14:tracePt t="155491" x="3943350" y="1841500"/>
          <p14:tracePt t="155507" x="3949700" y="1828800"/>
          <p14:tracePt t="155508" x="3949700" y="1803400"/>
          <p14:tracePt t="155524" x="3949700" y="1790700"/>
          <p14:tracePt t="155541" x="3956050" y="1765300"/>
          <p14:tracePt t="155557" x="3956050" y="1758950"/>
          <p14:tracePt t="155574" x="3956050" y="1733550"/>
          <p14:tracePt t="155591" x="3956050" y="1720850"/>
          <p14:tracePt t="155607" x="3956050" y="1714500"/>
          <p14:tracePt t="155624" x="3956050" y="1695450"/>
          <p14:tracePt t="155641" x="3956050" y="1682750"/>
          <p14:tracePt t="155658" x="3956050" y="1676400"/>
          <p14:tracePt t="155674" x="3937000" y="1651000"/>
          <p14:tracePt t="155691" x="3937000" y="1644650"/>
          <p14:tracePt t="155707" x="3930650" y="1631950"/>
          <p14:tracePt t="155724" x="3917950" y="1612900"/>
          <p14:tracePt t="155741" x="3911600" y="1606550"/>
          <p14:tracePt t="155757" x="3892550" y="1593850"/>
          <p14:tracePt t="155774" x="3860800" y="1593850"/>
          <p14:tracePt t="155791" x="3822700" y="1587500"/>
          <p14:tracePt t="155808" x="3790950" y="1587500"/>
          <p14:tracePt t="155824" x="3746500" y="1587500"/>
          <p14:tracePt t="155841" x="3689350" y="1587500"/>
          <p14:tracePt t="155857" x="3638550" y="1587500"/>
          <p14:tracePt t="155874" x="3581400" y="1587500"/>
          <p14:tracePt t="155891" x="3505200" y="1587500"/>
          <p14:tracePt t="155907" x="3435350" y="1587500"/>
          <p14:tracePt t="155908" x="3397250" y="1587500"/>
          <p14:tracePt t="155924" x="3308350" y="1587500"/>
          <p14:tracePt t="155941" x="3232150" y="1587500"/>
          <p14:tracePt t="155957" x="3149600" y="1587500"/>
          <p14:tracePt t="155974" x="3060700" y="1587500"/>
          <p14:tracePt t="155991" x="3003550" y="1587500"/>
          <p14:tracePt t="156007" x="2959100" y="1587500"/>
          <p14:tracePt t="156024" x="2914650" y="1587500"/>
          <p14:tracePt t="156041" x="2882900" y="1619250"/>
          <p14:tracePt t="156057" x="2863850" y="1631950"/>
          <p14:tracePt t="156074" x="2851150" y="1644650"/>
          <p14:tracePt t="156091" x="2838450" y="1663700"/>
          <p14:tracePt t="156107" x="2825750" y="1689100"/>
          <p14:tracePt t="156124" x="2819400" y="1727200"/>
          <p14:tracePt t="156141" x="2819400" y="1771650"/>
          <p14:tracePt t="156157" x="2819400" y="1828800"/>
          <p14:tracePt t="156174" x="2819400" y="1860550"/>
          <p14:tracePt t="156191" x="2819400" y="1917700"/>
          <p14:tracePt t="156208" x="2819400" y="1962150"/>
          <p14:tracePt t="156224" x="2819400" y="2006600"/>
          <p14:tracePt t="156241" x="2851150" y="2051050"/>
          <p14:tracePt t="156258" x="2863850" y="2082800"/>
          <p14:tracePt t="156274" x="2882900" y="2095500"/>
          <p14:tracePt t="156291" x="2895600" y="2108200"/>
          <p14:tracePt t="156308" x="2927350" y="2133600"/>
          <p14:tracePt t="156324" x="2984500" y="2139950"/>
          <p14:tracePt t="156341" x="3054350" y="2139950"/>
          <p14:tracePt t="156358" x="3130550" y="2152650"/>
          <p14:tracePt t="156374" x="3289300" y="2152650"/>
          <p14:tracePt t="156391" x="3435350" y="2152650"/>
          <p14:tracePt t="156407" x="3587750" y="2152650"/>
          <p14:tracePt t="156424" x="3733800" y="2152650"/>
          <p14:tracePt t="156441" x="3841750" y="2152650"/>
          <p14:tracePt t="156458" x="3917950" y="2152650"/>
          <p14:tracePt t="156474" x="3975100" y="2152650"/>
          <p14:tracePt t="156491" x="4032250" y="2127250"/>
          <p14:tracePt t="156508" x="4064000" y="2114550"/>
          <p14:tracePt t="156508" x="4076700" y="2101850"/>
          <p14:tracePt t="156524" x="4095750" y="2082800"/>
          <p14:tracePt t="156541" x="4114800" y="2063750"/>
          <p14:tracePt t="156558" x="4140200" y="2038350"/>
          <p14:tracePt t="156574" x="4152900" y="2025650"/>
          <p14:tracePt t="156591" x="4165600" y="2012950"/>
          <p14:tracePt t="156608" x="4184650" y="1987550"/>
          <p14:tracePt t="156624" x="4184650" y="1974850"/>
          <p14:tracePt t="156641" x="4184650" y="1968500"/>
          <p14:tracePt t="156658" x="4191000" y="1943100"/>
          <p14:tracePt t="156674" x="4191000" y="1936750"/>
          <p14:tracePt t="156691" x="4191000" y="1917700"/>
          <p14:tracePt t="156708" x="4191000" y="1905000"/>
          <p14:tracePt t="156724" x="4191000" y="1898650"/>
          <p14:tracePt t="156741" x="4191000" y="1892300"/>
          <p14:tracePt t="156764" x="4191000" y="1879600"/>
          <p14:tracePt t="156780" x="4191000" y="1866900"/>
          <p14:tracePt t="156900" x="4191000" y="1860550"/>
          <p14:tracePt t="158061" x="4178300" y="1854200"/>
          <p14:tracePt t="158109" x="4171950" y="1854200"/>
          <p14:tracePt t="158221" x="4165600" y="1854200"/>
          <p14:tracePt t="158557" x="4146550" y="1860550"/>
          <p14:tracePt t="158565" x="4127500" y="1879600"/>
          <p14:tracePt t="158575" x="4121150" y="1911350"/>
          <p14:tracePt t="158591" x="4076700" y="2019300"/>
          <p14:tracePt t="158608" x="4013200" y="2139950"/>
          <p14:tracePt t="158625" x="3956050" y="2241550"/>
          <p14:tracePt t="158641" x="3937000" y="2286000"/>
          <p14:tracePt t="158658" x="3898900" y="2324100"/>
          <p14:tracePt t="158675" x="3873500" y="2349500"/>
          <p14:tracePt t="158691" x="3867150" y="2355850"/>
          <p14:tracePt t="158709" x="3860800" y="2355850"/>
          <p14:tracePt t="158821" x="3848100" y="2355850"/>
          <p14:tracePt t="158885" x="3835400" y="2355850"/>
          <p14:tracePt t="158901" x="3829050" y="2355850"/>
          <p14:tracePt t="158933" x="3822700" y="2355850"/>
          <p14:tracePt t="158941" x="3816350" y="2355850"/>
          <p14:tracePt t="158958" x="3803650" y="2349500"/>
          <p14:tracePt t="158989" x="3803650" y="2336800"/>
          <p14:tracePt t="158997" x="3790950" y="2330450"/>
          <p14:tracePt t="160173" x="3797300" y="2330450"/>
          <p14:tracePt t="160669" x="3803650" y="2330450"/>
          <p14:tracePt t="160677" x="3803650" y="2349500"/>
          <p14:tracePt t="160692" x="3803650" y="2374900"/>
          <p14:tracePt t="160709" x="3803650" y="2413000"/>
          <p14:tracePt t="160709" x="3803650" y="2419350"/>
          <p14:tracePt t="160725" x="3803650" y="2425700"/>
          <p14:tracePt t="160742" x="3822700" y="2432050"/>
          <p14:tracePt t="160759" x="3835400" y="2438400"/>
          <p14:tracePt t="160775" x="3848100" y="2438400"/>
          <p14:tracePt t="160792" x="3873500" y="2438400"/>
          <p14:tracePt t="160809" x="3886200" y="2438400"/>
          <p14:tracePt t="160825" x="3905250" y="2438400"/>
          <p14:tracePt t="160842" x="3943350" y="2438400"/>
          <p14:tracePt t="160859" x="3987800" y="2438400"/>
          <p14:tracePt t="160875" x="4108450" y="2413000"/>
          <p14:tracePt t="160892" x="4235450" y="2413000"/>
          <p14:tracePt t="160909" x="4343400" y="2413000"/>
          <p14:tracePt t="160909" x="4394200" y="2413000"/>
          <p14:tracePt t="160925" x="4438650" y="2413000"/>
          <p14:tracePt t="160942" x="4476750" y="2419350"/>
          <p14:tracePt t="160959" x="4508500" y="2425700"/>
          <p14:tracePt t="160975" x="4527550" y="2432050"/>
          <p14:tracePt t="160992" x="4533900" y="2432050"/>
          <p14:tracePt t="161009" x="4546600" y="2451100"/>
          <p14:tracePt t="161025" x="4559300" y="2463800"/>
          <p14:tracePt t="161042" x="4591050" y="2495550"/>
          <p14:tracePt t="161059" x="4616450" y="2578100"/>
          <p14:tracePt t="161075" x="4667250" y="2711450"/>
          <p14:tracePt t="161092" x="4718050" y="2844800"/>
          <p14:tracePt t="161109" x="4775200" y="2984500"/>
          <p14:tracePt t="161109" x="4800600" y="3041650"/>
          <p14:tracePt t="161125" x="4832350" y="3143250"/>
          <p14:tracePt t="161142" x="4845050" y="3175000"/>
          <p14:tracePt t="161159" x="4845050" y="3194050"/>
          <p14:tracePt t="161175" x="4845050" y="3206750"/>
          <p14:tracePt t="161192" x="4845050" y="3219450"/>
          <p14:tracePt t="161237" x="4838700" y="3213100"/>
          <p14:tracePt t="161245" x="4826000" y="3200400"/>
          <p14:tracePt t="161253" x="4813300" y="3168650"/>
          <p14:tracePt t="161261" x="4794250" y="3143250"/>
          <p14:tracePt t="161275" x="4787900" y="3111500"/>
          <p14:tracePt t="161292" x="4768850" y="3041650"/>
          <p14:tracePt t="161309" x="4743450" y="2984500"/>
          <p14:tracePt t="161309" x="4737100" y="2965450"/>
          <p14:tracePt t="161325" x="4724400" y="2901950"/>
          <p14:tracePt t="161342" x="4699000" y="2851150"/>
          <p14:tracePt t="161359" x="4692650" y="2813050"/>
          <p14:tracePt t="161375" x="4679950" y="2787650"/>
          <p14:tracePt t="161392" x="4641850" y="2711450"/>
          <p14:tracePt t="161409" x="4597400" y="2654300"/>
          <p14:tracePt t="161425" x="4533900" y="2578100"/>
          <p14:tracePt t="161442" x="4470400" y="2501900"/>
          <p14:tracePt t="161459" x="4343400" y="2374900"/>
          <p14:tracePt t="161475" x="4216400" y="2279650"/>
          <p14:tracePt t="161492" x="4064000" y="2171700"/>
          <p14:tracePt t="161509" x="3905250" y="2070100"/>
          <p14:tracePt t="161509" x="3841750" y="2032000"/>
          <p14:tracePt t="161525" x="3651250" y="1911350"/>
          <p14:tracePt t="161542" x="3435350" y="1797050"/>
          <p14:tracePt t="161559" x="3143250" y="1670050"/>
          <p14:tracePt t="161576" x="2857500" y="1543050"/>
          <p14:tracePt t="161592" x="2622550" y="1460500"/>
          <p14:tracePt t="161609" x="2470150" y="1409700"/>
          <p14:tracePt t="161625" x="2355850" y="1358900"/>
          <p14:tracePt t="161642" x="2311400" y="1352550"/>
          <p14:tracePt t="161659" x="2273300" y="1339850"/>
          <p14:tracePt t="161675" x="2247900" y="1339850"/>
          <p14:tracePt t="161693" x="2222500" y="1333500"/>
          <p14:tracePt t="162150" x="2216150" y="1333500"/>
          <p14:tracePt t="162174" x="2203450" y="1333500"/>
          <p14:tracePt t="162181" x="2197100" y="1333500"/>
          <p14:tracePt t="162192" x="2184400" y="1333500"/>
          <p14:tracePt t="162209" x="2171700" y="1346200"/>
          <p14:tracePt t="162226" x="2146300" y="1358900"/>
          <p14:tracePt t="162242" x="2139950" y="1365250"/>
          <p14:tracePt t="162259" x="2133600" y="1371600"/>
          <p14:tracePt t="162590" x="2139950" y="1371600"/>
          <p14:tracePt t="162598" x="2146300" y="1384300"/>
          <p14:tracePt t="162614" x="2152650" y="1390650"/>
          <p14:tracePt t="162678" x="2165350" y="1397000"/>
          <p14:tracePt t="162694" x="2165350" y="1403350"/>
          <p14:tracePt t="162702" x="2165350" y="1422400"/>
          <p14:tracePt t="162724" x="2165350" y="1428750"/>
          <p14:tracePt t="162734" x="2165350" y="1435100"/>
          <p14:tracePt t="162806" x="2159000" y="1441450"/>
          <p14:tracePt t="162830" x="2152650" y="1441450"/>
          <p14:tracePt t="162846" x="2146300" y="1441450"/>
          <p14:tracePt t="162910" x="2146300" y="1422400"/>
          <p14:tracePt t="162918" x="2146300" y="1416050"/>
          <p14:tracePt t="162926" x="2146300" y="1390650"/>
          <p14:tracePt t="162942" x="2146300" y="1371600"/>
          <p14:tracePt t="162959" x="2178050" y="1339850"/>
          <p14:tracePt t="162976" x="2222500" y="1339850"/>
          <p14:tracePt t="162992" x="2266950" y="1333500"/>
          <p14:tracePt t="163009" x="2292350" y="1333500"/>
          <p14:tracePt t="163026" x="2317750" y="1327150"/>
          <p14:tracePt t="163054" x="2324100" y="1327150"/>
          <p14:tracePt t="163086" x="2330450" y="1327150"/>
          <p14:tracePt t="163102" x="2368550" y="1308100"/>
          <p14:tracePt t="163118" x="2381250" y="1295400"/>
          <p14:tracePt t="163126" x="2393950" y="1295400"/>
          <p14:tracePt t="163134" x="2400300" y="1295400"/>
          <p14:tracePt t="163150" x="2406650" y="1295400"/>
          <p14:tracePt t="163182" x="2413000" y="1295400"/>
          <p14:tracePt t="163222" x="2432050" y="1295400"/>
          <p14:tracePt t="163286" x="2438400" y="1295400"/>
          <p14:tracePt t="163302" x="2444750" y="1301750"/>
          <p14:tracePt t="163310" x="2451100" y="1314450"/>
          <p14:tracePt t="163326" x="2470150" y="1371600"/>
          <p14:tracePt t="163342" x="2495550" y="1397000"/>
          <p14:tracePt t="163359" x="2571750" y="1397000"/>
          <p14:tracePt t="163376" x="2724150" y="1333500"/>
          <p14:tracePt t="163392" x="2901950" y="1155700"/>
          <p14:tracePt t="163409" x="2990850" y="1085850"/>
          <p14:tracePt t="163446" x="2990850" y="1098550"/>
          <p14:tracePt t="163454" x="2990850" y="1117600"/>
          <p14:tracePt t="163462" x="2990850" y="1123950"/>
          <p14:tracePt t="163476" x="3009900" y="1162050"/>
          <p14:tracePt t="163534" x="3016250" y="1168400"/>
          <p14:tracePt t="163550" x="3016250" y="1174750"/>
          <p14:tracePt t="163559" x="3016250" y="1181100"/>
          <p14:tracePt t="163598" x="3016250" y="1187450"/>
          <p14:tracePt t="163606" x="3016250" y="1193800"/>
          <p14:tracePt t="163614" x="3016250" y="1206500"/>
          <p14:tracePt t="163626" x="3009900" y="1231900"/>
          <p14:tracePt t="163643" x="3003550" y="1270000"/>
          <p14:tracePt t="163659" x="2990850" y="1289050"/>
          <p14:tracePt t="163676" x="2984500" y="1295400"/>
          <p14:tracePt t="163693" x="2978150" y="1295400"/>
          <p14:tracePt t="163718" x="2971800" y="1295400"/>
          <p14:tracePt t="163726" x="2959100" y="1301750"/>
          <p14:tracePt t="163743" x="2952750" y="1308100"/>
          <p14:tracePt t="163759" x="2946400" y="1320800"/>
          <p14:tracePt t="163776" x="2933700" y="1327150"/>
          <p14:tracePt t="163798" x="2927350" y="1327150"/>
          <p14:tracePt t="163846" x="2908300" y="1327150"/>
          <p14:tracePt t="163854" x="2901950" y="1327150"/>
          <p14:tracePt t="163862" x="2895600" y="1327150"/>
          <p14:tracePt t="163878" x="2889250" y="1327150"/>
          <p14:tracePt t="163894" x="2870200" y="1327150"/>
          <p14:tracePt t="163910" x="2863850" y="1333500"/>
          <p14:tracePt t="163934" x="2844800" y="1352550"/>
          <p14:tracePt t="164078" x="2844800" y="1358900"/>
          <p14:tracePt t="164086" x="2844800" y="1365250"/>
          <p14:tracePt t="164126" x="2851150" y="1390650"/>
          <p14:tracePt t="164134" x="2857500" y="1397000"/>
          <p14:tracePt t="164143" x="2857500" y="1403350"/>
          <p14:tracePt t="164164" x="2857500" y="1524000"/>
          <p14:tracePt t="164176" x="2800350" y="1708150"/>
          <p14:tracePt t="164193" x="2762250" y="1790700"/>
          <p14:tracePt t="164209" x="2749550" y="1828800"/>
          <p14:tracePt t="164226" x="2749550" y="1835150"/>
          <p14:tracePt t="164243" x="2749550" y="1847850"/>
          <p14:tracePt t="164259" x="2749550" y="1924050"/>
          <p14:tracePt t="164276" x="2749550" y="1955800"/>
          <p14:tracePt t="164293" x="2749550" y="1974850"/>
          <p14:tracePt t="164309" x="2749550" y="1981200"/>
          <p14:tracePt t="164374" x="2755900" y="1987550"/>
          <p14:tracePt t="164390" x="2768600" y="1987550"/>
          <p14:tracePt t="164398" x="2781300" y="1987550"/>
          <p14:tracePt t="164409" x="2787650" y="1981200"/>
          <p14:tracePt t="164426" x="2794000" y="1962150"/>
          <p14:tracePt t="164446" x="2800350" y="1943100"/>
          <p14:tracePt t="164459" x="2800350" y="1936750"/>
          <p14:tracePt t="164476" x="2819400" y="1911350"/>
          <p14:tracePt t="164493" x="2832100" y="1898650"/>
          <p14:tracePt t="164509" x="2851150" y="1885950"/>
          <p14:tracePt t="164510" x="2857500" y="1873250"/>
          <p14:tracePt t="164526" x="2863850" y="1873250"/>
          <p14:tracePt t="164543" x="2870200" y="1873250"/>
          <p14:tracePt t="164559" x="2895600" y="1854200"/>
          <p14:tracePt t="164576" x="2914650" y="1835150"/>
          <p14:tracePt t="164593" x="2927350" y="1828800"/>
          <p14:tracePt t="164609" x="2933700" y="1828800"/>
          <p14:tracePt t="164626" x="2952750" y="1835150"/>
          <p14:tracePt t="164643" x="2984500" y="1841500"/>
          <p14:tracePt t="164659" x="3028950" y="1803400"/>
          <p14:tracePt t="164676" x="3086100" y="1746250"/>
          <p14:tracePt t="164693" x="3136900" y="1695450"/>
          <p14:tracePt t="164710" x="3149600" y="1682750"/>
          <p14:tracePt t="164710" x="3162300" y="1670050"/>
          <p14:tracePt t="164807" x="3168650" y="1676400"/>
          <p14:tracePt t="164830" x="3168650" y="1701800"/>
          <p14:tracePt t="164838" x="3168650" y="1708150"/>
          <p14:tracePt t="164846" x="3168650" y="1714500"/>
          <p14:tracePt t="164859" x="3168650" y="1739900"/>
          <p14:tracePt t="164876" x="3168650" y="1752600"/>
          <p14:tracePt t="164893" x="3168650" y="1778000"/>
          <p14:tracePt t="164974" x="3168650" y="1784350"/>
          <p14:tracePt t="164982" x="3168650" y="1790700"/>
          <p14:tracePt t="164993" x="3175000" y="1816100"/>
          <p14:tracePt t="165009" x="3175000" y="1822450"/>
          <p14:tracePt t="165026" x="3175000" y="1854200"/>
          <p14:tracePt t="165043" x="3175000" y="1892300"/>
          <p14:tracePt t="165060" x="3175000" y="1943100"/>
          <p14:tracePt t="165076" x="3194050" y="2025650"/>
          <p14:tracePt t="165093" x="3378200" y="2222500"/>
          <p14:tracePt t="165110" x="3968750" y="2406650"/>
          <p14:tracePt t="165110" x="4298950" y="2444750"/>
          <p14:tracePt t="165126" x="4800600" y="2514600"/>
          <p14:tracePt t="165143" x="5086350" y="2571750"/>
          <p14:tracePt t="165160" x="5143500" y="2609850"/>
          <p14:tracePt t="165176" x="5149850" y="2635250"/>
          <p14:tracePt t="165193" x="5111750" y="2717800"/>
          <p14:tracePt t="165210" x="4933950" y="2882900"/>
          <p14:tracePt t="165226" x="4705350" y="3079750"/>
          <p14:tracePt t="165243" x="4368800" y="3333750"/>
          <p14:tracePt t="165260" x="4013200" y="3581400"/>
          <p14:tracePt t="165276" x="3721100" y="3752850"/>
          <p14:tracePt t="165293" x="3416300" y="3898900"/>
          <p14:tracePt t="165310" x="3181350" y="3981450"/>
          <p14:tracePt t="165326" x="3181350" y="3975100"/>
          <p14:tracePt t="165343" x="3206750" y="3892550"/>
          <p14:tracePt t="165360" x="3257550" y="3740150"/>
          <p14:tracePt t="165376" x="3282950" y="3543300"/>
          <p14:tracePt t="165393" x="3282950" y="3111500"/>
          <p14:tracePt t="165410" x="3251200" y="2387600"/>
          <p14:tracePt t="165426" x="3130550" y="1771650"/>
          <p14:tracePt t="165443" x="3086100" y="1384300"/>
          <p14:tracePt t="165460" x="3028950" y="1028700"/>
          <p14:tracePt t="165476" x="3028950" y="806450"/>
          <p14:tracePt t="165493" x="3028950" y="787400"/>
          <p14:tracePt t="165510" x="3028950" y="876300"/>
          <p14:tracePt t="165526" x="2844800" y="1555750"/>
          <p14:tracePt t="165543" x="2616200" y="1943100"/>
          <p14:tracePt t="165560" x="2578100" y="2171700"/>
          <p14:tracePt t="165576" x="2578100" y="2463800"/>
          <p14:tracePt t="165593" x="2565400" y="2609850"/>
          <p14:tracePt t="165610" x="2546350" y="2603500"/>
          <p14:tracePt t="165627" x="2527300" y="2546350"/>
          <p14:tracePt t="165643" x="2489200" y="2419350"/>
          <p14:tracePt t="165660" x="2489200" y="2260600"/>
          <p14:tracePt t="165676" x="2489200" y="2247900"/>
          <p14:tracePt t="165693" x="2489200" y="2235200"/>
          <p14:tracePt t="165726" x="2514600" y="2260600"/>
          <p14:tracePt t="165734" x="2527300" y="2273300"/>
          <p14:tracePt t="165743" x="2527300" y="2305050"/>
          <p14:tracePt t="165760" x="2540000" y="2349500"/>
          <p14:tracePt t="165776" x="2546350" y="2381250"/>
          <p14:tracePt t="165793" x="2546350" y="2413000"/>
          <p14:tracePt t="165810" x="2546350" y="2419350"/>
          <p14:tracePt t="165846" x="2546350" y="2413000"/>
          <p14:tracePt t="165854" x="2578100" y="2355850"/>
          <p14:tracePt t="165862" x="2590800" y="2336800"/>
          <p14:tracePt t="165876" x="2597150" y="2311400"/>
          <p14:tracePt t="165893" x="2654300" y="2209800"/>
          <p14:tracePt t="165910" x="2660650" y="2203450"/>
          <p14:tracePt t="165926" x="2667000" y="2203450"/>
          <p14:tracePt t="165943" x="2679700" y="2273300"/>
          <p14:tracePt t="165960" x="2679700" y="2305050"/>
          <p14:tracePt t="165976" x="2686050" y="2311400"/>
          <p14:tracePt t="165993" x="2692400" y="2311400"/>
          <p14:tracePt t="166010" x="2736850" y="2292350"/>
          <p14:tracePt t="166026" x="2743200" y="2260600"/>
          <p14:tracePt t="166043" x="2768600" y="2216150"/>
          <p14:tracePt t="166060" x="2787650" y="2184400"/>
          <p14:tracePt t="166076" x="2813050" y="2146300"/>
          <p14:tracePt t="166093" x="2819400" y="2133600"/>
          <p14:tracePt t="166110" x="2825750" y="2127250"/>
          <p14:tracePt t="166126" x="2832100" y="2114550"/>
          <p14:tracePt t="166143" x="2844800" y="2114550"/>
          <p14:tracePt t="166160" x="2857500" y="2120900"/>
          <p14:tracePt t="166176" x="2863850" y="2139950"/>
          <p14:tracePt t="166193" x="2882900" y="2197100"/>
          <p14:tracePt t="166210" x="2882900" y="2222500"/>
          <p14:tracePt t="166227" x="2901950" y="2279650"/>
          <p14:tracePt t="166243" x="2901950" y="2305050"/>
          <p14:tracePt t="166260" x="2901950" y="2317750"/>
          <p14:tracePt t="166277" x="2901950" y="2324100"/>
          <p14:tracePt t="166326" x="2914650" y="2343150"/>
          <p14:tracePt t="166350" x="2914650" y="2349500"/>
          <p14:tracePt t="166367" x="2914650" y="2355850"/>
          <p14:tracePt t="166377" x="2927350" y="2374900"/>
          <p14:tracePt t="166393" x="2940050" y="2393950"/>
          <p14:tracePt t="166410" x="2946400" y="2406650"/>
          <p14:tracePt t="166426" x="2952750" y="2419350"/>
          <p14:tracePt t="166443" x="2959100" y="2432050"/>
          <p14:tracePt t="166460" x="2971800" y="2444750"/>
          <p14:tracePt t="166476" x="2978150" y="2470150"/>
          <p14:tracePt t="166493" x="2997200" y="2527300"/>
          <p14:tracePt t="166510" x="3124200" y="2667000"/>
          <p14:tracePt t="166510" x="3225800" y="2755900"/>
          <p14:tracePt t="166526" x="3606800" y="2946400"/>
          <p14:tracePt t="166543" x="4203700" y="3105150"/>
          <p14:tracePt t="166560" x="4895850" y="3162300"/>
          <p14:tracePt t="166577" x="5467350" y="3162300"/>
          <p14:tracePt t="166593" x="5797550" y="3130550"/>
          <p14:tracePt t="166610" x="5937250" y="3041650"/>
          <p14:tracePt t="166627" x="5949950" y="2959100"/>
          <p14:tracePt t="166643" x="5949950" y="2863850"/>
          <p14:tracePt t="166660" x="5949950" y="2774950"/>
          <p14:tracePt t="166677" x="5949950" y="2705100"/>
          <p14:tracePt t="166694" x="5949950" y="2673350"/>
          <p14:tracePt t="166743" x="5949950" y="2692400"/>
          <p14:tracePt t="166751" x="5949950" y="2717800"/>
          <p14:tracePt t="166760" x="5949950" y="2736850"/>
          <p14:tracePt t="166785" x="5949950" y="2755900"/>
          <p14:tracePt t="166887" x="5949950" y="2774950"/>
          <p14:tracePt t="166895" x="5949950" y="2800350"/>
          <p14:tracePt t="166903" x="5949950" y="2838450"/>
          <p14:tracePt t="166911" x="5949950" y="2870200"/>
          <p14:tracePt t="166927" x="5949950" y="2959100"/>
          <p14:tracePt t="166943" x="5956300" y="3016250"/>
          <p14:tracePt t="166960" x="5994400" y="3054350"/>
          <p14:tracePt t="166991" x="6000750" y="3054350"/>
          <p14:tracePt t="167007" x="6000750" y="3035300"/>
          <p14:tracePt t="167015" x="6000750" y="3009900"/>
          <p14:tracePt t="167027" x="5969000" y="2997200"/>
          <p14:tracePt t="167043" x="5848350" y="2984500"/>
          <p14:tracePt t="167060" x="5657850" y="2971800"/>
          <p14:tracePt t="167077" x="5562600" y="2952750"/>
          <p14:tracePt t="167093" x="5556250" y="2952750"/>
          <p14:tracePt t="167175" x="5556250" y="2946400"/>
          <p14:tracePt t="167183" x="5556250" y="2940050"/>
          <p14:tracePt t="167193" x="5556250" y="2901950"/>
          <p14:tracePt t="167210" x="5556250" y="2895600"/>
          <p14:tracePt t="167319" x="5549900" y="2889250"/>
          <p14:tracePt t="167327" x="5537200" y="2889250"/>
          <p14:tracePt t="167343" x="5524500" y="2889250"/>
          <p14:tracePt t="167360" x="5492750" y="2863850"/>
          <p14:tracePt t="167377" x="5454650" y="2844800"/>
          <p14:tracePt t="167393" x="5410200" y="2819400"/>
          <p14:tracePt t="167410" x="5365750" y="2806700"/>
          <p14:tracePt t="167427" x="5321300" y="2806700"/>
          <p14:tracePt t="167443" x="5264150" y="2806700"/>
          <p14:tracePt t="167460" x="5207000" y="2806700"/>
          <p14:tracePt t="167477" x="5118100" y="2806700"/>
          <p14:tracePt t="167493" x="5003800" y="2768600"/>
          <p14:tracePt t="167510" x="4845050" y="2667000"/>
          <p14:tracePt t="167511" x="4749800" y="2597150"/>
          <p14:tracePt t="167527" x="4572000" y="2419350"/>
          <p14:tracePt t="167543" x="4394200" y="2273300"/>
          <p14:tracePt t="167560" x="4305300" y="2184400"/>
          <p14:tracePt t="167577" x="4267200" y="2159000"/>
          <p14:tracePt t="167599" x="4248150" y="2159000"/>
          <p14:tracePt t="167610" x="4241800" y="2159000"/>
          <p14:tracePt t="167627" x="4241800" y="2305050"/>
          <p14:tracePt t="167643" x="4241800" y="2597150"/>
          <p14:tracePt t="167660" x="4241800" y="2927350"/>
          <p14:tracePt t="167677" x="4241800" y="3251200"/>
          <p14:tracePt t="167693" x="4229100" y="3498850"/>
          <p14:tracePt t="167710" x="4216400" y="3657600"/>
          <p14:tracePt t="167711" x="4216400" y="3676650"/>
          <p14:tracePt t="167727" x="4210050" y="3695700"/>
          <p14:tracePt t="167775" x="4210050" y="3714750"/>
          <p14:tracePt t="167783" x="4210050" y="3740150"/>
          <p14:tracePt t="167793" x="4210050" y="3746500"/>
          <p14:tracePt t="167815" x="4210050" y="3771900"/>
          <p14:tracePt t="167855" x="4210050" y="3752850"/>
          <p14:tracePt t="167863" x="4210050" y="3721100"/>
          <p14:tracePt t="167871" x="4210050" y="3708400"/>
          <p14:tracePt t="167879" x="4210050" y="3702050"/>
          <p14:tracePt t="167935" x="4210050" y="3733800"/>
          <p14:tracePt t="167943" x="4210050" y="3784600"/>
          <p14:tracePt t="167951" x="4210050" y="3841750"/>
          <p14:tracePt t="167975" x="4210050" y="3962400"/>
          <p14:tracePt t="167983" x="4210050" y="3987800"/>
          <p14:tracePt t="167994" x="4210050" y="4006850"/>
          <p14:tracePt t="168010" x="4210050" y="4038600"/>
          <p14:tracePt t="168027" x="4210050" y="4083050"/>
          <p14:tracePt t="168043" x="4210050" y="4140200"/>
          <p14:tracePt t="168060" x="4210050" y="4216400"/>
          <p14:tracePt t="168077" x="4210050" y="4286250"/>
          <p14:tracePt t="168094" x="4222750" y="4343400"/>
          <p14:tracePt t="168110" x="4254500" y="4413250"/>
          <p14:tracePt t="168135" x="4279900" y="4406900"/>
          <p14:tracePt t="168151" x="4279900" y="4400550"/>
          <p14:tracePt t="168160" x="4279900" y="4381500"/>
          <p14:tracePt t="168177" x="4279900" y="4375150"/>
          <p14:tracePt t="168194" x="4292600" y="4368800"/>
          <p14:tracePt t="168210" x="4318000" y="4337050"/>
          <p14:tracePt t="168227" x="4343400" y="4318000"/>
          <p14:tracePt t="168247" x="4356100" y="4318000"/>
          <p14:tracePt t="168295" x="4362450" y="4318000"/>
          <p14:tracePt t="168311" x="4362450" y="4330700"/>
          <p14:tracePt t="168327" x="4362450" y="4337050"/>
          <p14:tracePt t="168359" x="4362450" y="4318000"/>
          <p14:tracePt t="168367" x="4375150" y="4279900"/>
          <p14:tracePt t="168377" x="4394200" y="4248150"/>
          <p14:tracePt t="168394" x="4425950" y="4191000"/>
          <p14:tracePt t="168410" x="4445000" y="4165600"/>
          <p14:tracePt t="168427" x="4445000" y="4146550"/>
          <p14:tracePt t="168447" x="4445000" y="4140200"/>
          <p14:tracePt t="168471" x="4445000" y="4133850"/>
          <p14:tracePt t="168495" x="4438650" y="4108450"/>
          <p14:tracePt t="168543" x="4438650" y="4102100"/>
          <p14:tracePt t="168559" x="4438650" y="4095750"/>
          <p14:tracePt t="168575" x="4438650" y="4076700"/>
          <p14:tracePt t="168591" x="4438650" y="4070350"/>
          <p14:tracePt t="168599" x="4438650" y="4064000"/>
          <p14:tracePt t="168610" x="4438650" y="4057650"/>
          <p14:tracePt t="168627" x="4432300" y="4032250"/>
          <p14:tracePt t="168644" x="4425950" y="4025900"/>
          <p14:tracePt t="168703" x="4425950" y="4032250"/>
          <p14:tracePt t="168719" x="4425950" y="4038600"/>
          <p14:tracePt t="168735" x="4438650" y="4064000"/>
          <p14:tracePt t="168743" x="4445000" y="4076700"/>
          <p14:tracePt t="168751" x="4457700" y="4089400"/>
          <p14:tracePt t="168760" x="4476750" y="4102100"/>
          <p14:tracePt t="168777" x="4514850" y="4127500"/>
          <p14:tracePt t="168794" x="4552950" y="4133850"/>
          <p14:tracePt t="168810" x="4584700" y="4133850"/>
          <p14:tracePt t="168831" x="4591050" y="4133850"/>
          <p14:tracePt t="168855" x="4603750" y="4133850"/>
          <p14:tracePt t="168863" x="4616450" y="4114800"/>
          <p14:tracePt t="168877" x="4635500" y="4076700"/>
          <p14:tracePt t="168894" x="4699000" y="4013200"/>
          <p14:tracePt t="168910" x="4832350" y="3949700"/>
          <p14:tracePt t="168911" x="4864100" y="3943350"/>
          <p14:tracePt t="168927" x="4895850" y="3943350"/>
          <p14:tracePt t="168959" x="4845050" y="3975100"/>
          <p14:tracePt t="168967" x="4768850" y="4013200"/>
          <p14:tracePt t="168977" x="4724400" y="4032250"/>
          <p14:tracePt t="168994" x="4527550" y="4083050"/>
          <p14:tracePt t="169011" x="4527550" y="4095750"/>
          <p14:tracePt t="169027" x="4521200" y="4095750"/>
          <p14:tracePt t="169167" x="4527550" y="4089400"/>
          <p14:tracePt t="169175" x="4540250" y="4089400"/>
          <p14:tracePt t="169191" x="4546600" y="4089400"/>
          <p14:tracePt t="169199" x="4578350" y="4095750"/>
          <p14:tracePt t="169210" x="4591050" y="4114800"/>
          <p14:tracePt t="169227" x="4635500" y="4159250"/>
          <p14:tracePt t="169244" x="4641850" y="4165600"/>
          <p14:tracePt t="169260" x="4641850" y="4197350"/>
          <p14:tracePt t="169277" x="4679950" y="4235450"/>
          <p14:tracePt t="169294" x="4737100" y="4273550"/>
          <p14:tracePt t="169310" x="4851400" y="4305300"/>
          <p14:tracePt t="169311" x="4895850" y="4318000"/>
          <p14:tracePt t="169327" x="5003800" y="4318000"/>
          <p14:tracePt t="169344" x="5086350" y="4292600"/>
          <p14:tracePt t="169360" x="5194300" y="4178300"/>
          <p14:tracePt t="169377" x="5264150" y="4152900"/>
          <p14:tracePt t="169394" x="5314950" y="4114800"/>
          <p14:tracePt t="169410" x="5327650" y="4102100"/>
          <p14:tracePt t="169427" x="5334000" y="4083050"/>
          <p14:tracePt t="169444" x="5353050" y="4064000"/>
          <p14:tracePt t="169461" x="5359400" y="4064000"/>
          <p14:tracePt t="169477" x="5365750" y="4064000"/>
          <p14:tracePt t="169494" x="5391150" y="4064000"/>
          <p14:tracePt t="169511" x="5410200" y="4064000"/>
          <p14:tracePt t="169527" x="5448300" y="4025900"/>
          <p14:tracePt t="169544" x="5473700" y="3981450"/>
          <p14:tracePt t="169663" x="5486400" y="3987800"/>
          <p14:tracePt t="169671" x="5486400" y="3994150"/>
          <p14:tracePt t="169687" x="5480050" y="4013200"/>
          <p14:tracePt t="169711" x="5480050" y="4019550"/>
          <p14:tracePt t="169751" x="5480050" y="4025900"/>
          <p14:tracePt t="169759" x="5492750" y="4025900"/>
          <p14:tracePt t="169767" x="5505450" y="4025900"/>
          <p14:tracePt t="169777" x="5530850" y="4032250"/>
          <p14:tracePt t="169794" x="5543550" y="4044950"/>
          <p14:tracePt t="169811" x="5549900" y="4051300"/>
          <p14:tracePt t="169827" x="5568950" y="4083050"/>
          <p14:tracePt t="169844" x="5568950" y="4114800"/>
          <p14:tracePt t="169861" x="5594350" y="4133850"/>
          <p14:tracePt t="169877" x="5626100" y="4152900"/>
          <p14:tracePt t="169894" x="5664200" y="4152900"/>
          <p14:tracePt t="169911" x="5708650" y="4152900"/>
          <p14:tracePt t="169911" x="5721350" y="4152900"/>
          <p14:tracePt t="169927" x="5803900" y="4127500"/>
          <p14:tracePt t="169944" x="5924550" y="4083050"/>
          <p14:tracePt t="169961" x="6032500" y="4083050"/>
          <p14:tracePt t="169977" x="6083300" y="4083050"/>
          <p14:tracePt t="169994" x="6108700" y="4083050"/>
          <p14:tracePt t="170015" x="6127750" y="4083050"/>
          <p14:tracePt t="170087" x="6127750" y="4089400"/>
          <p14:tracePt t="170103" x="6127750" y="4095750"/>
          <p14:tracePt t="170127" x="6127750" y="4108450"/>
          <p14:tracePt t="170143" x="6134100" y="4121150"/>
          <p14:tracePt t="170159" x="6134100" y="4127500"/>
          <p14:tracePt t="170167" x="6134100" y="4140200"/>
          <p14:tracePt t="170199" x="6134100" y="4146550"/>
          <p14:tracePt t="170231" x="6134100" y="4152900"/>
          <p14:tracePt t="170239" x="6134100" y="4159250"/>
          <p14:tracePt t="170247" x="6134100" y="4165600"/>
          <p14:tracePt t="170261" x="6127750" y="4184650"/>
          <p14:tracePt t="170277" x="6108700" y="4197350"/>
          <p14:tracePt t="170294" x="6096000" y="4229100"/>
          <p14:tracePt t="170311" x="6076950" y="4267200"/>
          <p14:tracePt t="170327" x="6076950" y="4298950"/>
          <p14:tracePt t="170344" x="6076950" y="4305300"/>
          <p14:tracePt t="170361" x="6076950" y="4324350"/>
          <p14:tracePt t="170377" x="6076950" y="4330700"/>
          <p14:tracePt t="170394" x="6076950" y="4337050"/>
          <p14:tracePt t="170411" x="6076950" y="4368800"/>
          <p14:tracePt t="170427" x="6076950" y="4375150"/>
          <p14:tracePt t="170535" x="6070600" y="4387850"/>
          <p14:tracePt t="170567" x="6057900" y="4387850"/>
          <p14:tracePt t="170575" x="6045200" y="4387850"/>
          <p14:tracePt t="170583" x="6026150" y="4375150"/>
          <p14:tracePt t="170594" x="6026150" y="4368800"/>
          <p14:tracePt t="170611" x="6019800" y="4324350"/>
          <p14:tracePt t="170627" x="6007100" y="4279900"/>
          <p14:tracePt t="170644" x="6000750" y="4222750"/>
          <p14:tracePt t="170661" x="5981700" y="4184650"/>
          <p14:tracePt t="170677" x="5975350" y="4152900"/>
          <p14:tracePt t="170694" x="5975350" y="4146550"/>
          <p14:tracePt t="170711" x="5962650" y="4140200"/>
          <p14:tracePt t="171024" x="5969000" y="4159250"/>
          <p14:tracePt t="171040" x="5975350" y="4165600"/>
          <p14:tracePt t="171048" x="5981700" y="4171950"/>
          <p14:tracePt t="171056" x="5988050" y="4178300"/>
          <p14:tracePt t="171072" x="5994400" y="4184650"/>
          <p14:tracePt t="171096" x="5994400" y="4191000"/>
          <p14:tracePt t="171104" x="5994400" y="4203700"/>
          <p14:tracePt t="171120" x="5994400" y="4216400"/>
          <p14:tracePt t="171128" x="5994400" y="4222750"/>
          <p14:tracePt t="171144" x="5994400" y="4229100"/>
          <p14:tracePt t="171272" x="5994400" y="4222750"/>
          <p14:tracePt t="171280" x="5994400" y="4216400"/>
          <p14:tracePt t="171288" x="5994400" y="4197350"/>
          <p14:tracePt t="171296" x="5994400" y="4184650"/>
          <p14:tracePt t="171312" x="5994400" y="4178300"/>
          <p14:tracePt t="171328" x="5994400" y="4159250"/>
          <p14:tracePt t="171344" x="5988050" y="4146550"/>
          <p14:tracePt t="171408" x="5981700" y="4146550"/>
          <p14:tracePt t="171464" x="5975350" y="4146550"/>
          <p14:tracePt t="171472" x="5969000" y="4146550"/>
          <p14:tracePt t="171504" x="5956300" y="4146550"/>
          <p14:tracePt t="172248" x="5949950" y="4146550"/>
          <p14:tracePt t="172272" x="5949950" y="4140200"/>
          <p14:tracePt t="172296" x="5949950" y="4121150"/>
          <p14:tracePt t="172720" x="5949950" y="4108450"/>
          <p14:tracePt t="172728" x="5949950" y="4076700"/>
          <p14:tracePt t="172736" x="5943600" y="4057650"/>
          <p14:tracePt t="172745" x="5924550" y="4019550"/>
          <p14:tracePt t="172761" x="5886450" y="3968750"/>
          <p14:tracePt t="172778" x="5848350" y="3924300"/>
          <p14:tracePt t="172795" x="5829300" y="3886200"/>
          <p14:tracePt t="172811" x="5810250" y="3860800"/>
          <p14:tracePt t="172828" x="5797550" y="3810000"/>
          <p14:tracePt t="172845" x="5797550" y="3778250"/>
          <p14:tracePt t="172861" x="5791200" y="3746500"/>
          <p14:tracePt t="172878" x="5791200" y="3727450"/>
          <p14:tracePt t="172895" x="5791200" y="3708400"/>
          <p14:tracePt t="172911" x="5791200" y="3689350"/>
          <p14:tracePt t="172912" x="5791200" y="3676650"/>
          <p14:tracePt t="172928" x="5784850" y="3663950"/>
          <p14:tracePt t="172945" x="5784850" y="3638550"/>
          <p14:tracePt t="172961" x="5784850" y="3613150"/>
          <p14:tracePt t="172978" x="5784850" y="3587750"/>
          <p14:tracePt t="172995" x="5784850" y="3549650"/>
          <p14:tracePt t="173011" x="5784850" y="3479800"/>
          <p14:tracePt t="173028" x="5784850" y="3371850"/>
          <p14:tracePt t="173045" x="5784850" y="3270250"/>
          <p14:tracePt t="173061" x="5842000" y="3130550"/>
          <p14:tracePt t="173078" x="5899150" y="3028950"/>
          <p14:tracePt t="173095" x="5930900" y="2971800"/>
          <p14:tracePt t="173111" x="5930900" y="2946400"/>
          <p14:tracePt t="173112" x="5930900" y="2940050"/>
          <p14:tracePt t="173128" x="5930900" y="2914650"/>
          <p14:tracePt t="173145" x="5930900" y="2908300"/>
          <p14:tracePt t="173161" x="5930900" y="2889250"/>
          <p14:tracePt t="173178" x="5930900" y="2870200"/>
          <p14:tracePt t="173195" x="5930900" y="2851150"/>
          <p14:tracePt t="173211" x="5930900" y="2806700"/>
          <p14:tracePt t="173228" x="5930900" y="2749550"/>
          <p14:tracePt t="173245" x="5930900" y="2705100"/>
          <p14:tracePt t="173261" x="5930900" y="2698750"/>
          <p14:tracePt t="173278" x="5930900" y="2673350"/>
          <p14:tracePt t="173295" x="5930900" y="2667000"/>
          <p14:tracePt t="173504" x="5937250" y="2673350"/>
          <p14:tracePt t="173520" x="5943600" y="2679700"/>
          <p14:tracePt t="173528" x="5943600" y="2692400"/>
          <p14:tracePt t="173536" x="5949950" y="2698750"/>
          <p14:tracePt t="173552" x="5956300" y="2705100"/>
          <p14:tracePt t="173561" x="5975350" y="2711450"/>
          <p14:tracePt t="173592" x="5994400" y="2724150"/>
          <p14:tracePt t="173608" x="6000750" y="2736850"/>
          <p14:tracePt t="173624" x="6007100" y="2749550"/>
          <p14:tracePt t="173640" x="6013450" y="2755900"/>
          <p14:tracePt t="173656" x="6013450" y="2768600"/>
          <p14:tracePt t="173672" x="6013450" y="2774950"/>
          <p14:tracePt t="173680" x="6013450" y="2781300"/>
          <p14:tracePt t="173712" x="6013450" y="2794000"/>
          <p14:tracePt t="173752" x="6007100" y="2794000"/>
          <p14:tracePt t="173760" x="5994400" y="2781300"/>
          <p14:tracePt t="173768" x="5994400" y="2774950"/>
          <p14:tracePt t="173778" x="5981700" y="2768600"/>
          <p14:tracePt t="173806" x="5962650" y="2724150"/>
          <p14:tracePt t="173812" x="5949950" y="2698750"/>
          <p14:tracePt t="173828" x="5930900" y="2667000"/>
          <p14:tracePt t="173845" x="5924550" y="2647950"/>
          <p14:tracePt t="173862" x="5924550" y="2628900"/>
          <p14:tracePt t="173880" x="5924550" y="2622550"/>
          <p14:tracePt t="173896" x="5924550" y="2609850"/>
          <p14:tracePt t="174024" x="5937250" y="2603500"/>
          <p14:tracePt t="174112" x="5924550" y="2603500"/>
          <p14:tracePt t="174120" x="5918200" y="2603500"/>
          <p14:tracePt t="174128" x="5880100" y="2609850"/>
          <p14:tracePt t="174145" x="5873750" y="2616200"/>
          <p14:tracePt t="174162" x="5842000" y="2616200"/>
          <p14:tracePt t="174178" x="5803900" y="2616200"/>
          <p14:tracePt t="174195" x="5702300" y="2584450"/>
          <p14:tracePt t="174212" x="5518150" y="2495550"/>
          <p14:tracePt t="174228" x="5264150" y="2393950"/>
          <p14:tracePt t="174245" x="4946650" y="2336800"/>
          <p14:tracePt t="174262" x="4635500" y="2324100"/>
          <p14:tracePt t="174278" x="4375150" y="2324100"/>
          <p14:tracePt t="174295" x="4178300" y="2368550"/>
          <p14:tracePt t="174312" x="3981450" y="2425700"/>
          <p14:tracePt t="174312" x="3886200" y="2463800"/>
          <p14:tracePt t="174329" x="3702050" y="2546350"/>
          <p14:tracePt t="174345" x="3479800" y="2641600"/>
          <p14:tracePt t="174362" x="3295650" y="2705100"/>
          <p14:tracePt t="174378" x="3130550" y="2755900"/>
          <p14:tracePt t="174395" x="3016250" y="2768600"/>
          <p14:tracePt t="174412" x="2965450" y="2768600"/>
          <p14:tracePt t="174428" x="2927350" y="2768600"/>
          <p14:tracePt t="174445" x="2921000" y="2768600"/>
          <p14:tracePt t="174462" x="2914650" y="2768600"/>
          <p14:tracePt t="174576" x="2908300" y="2768600"/>
          <p14:tracePt t="174592" x="2908300" y="2749550"/>
          <p14:tracePt t="174600" x="2914650" y="2743200"/>
          <p14:tracePt t="174612" x="2927350" y="2743200"/>
          <p14:tracePt t="174628" x="2959100" y="2717800"/>
          <p14:tracePt t="174645" x="3016250" y="2698750"/>
          <p14:tracePt t="174662" x="3073400" y="2673350"/>
          <p14:tracePt t="174678" x="3105150" y="2660650"/>
          <p14:tracePt t="174695" x="3149600" y="2654300"/>
          <p14:tracePt t="174712" x="3206750" y="2641600"/>
          <p14:tracePt t="174713" x="3238500" y="2622550"/>
          <p14:tracePt t="174728" x="3295650" y="2616200"/>
          <p14:tracePt t="174745" x="3352800" y="2603500"/>
          <p14:tracePt t="174762" x="3416300" y="2603500"/>
          <p14:tracePt t="174779" x="3498850" y="2603500"/>
          <p14:tracePt t="174795" x="3587750" y="2603500"/>
          <p14:tracePt t="174812" x="3632200" y="2603500"/>
          <p14:tracePt t="174828" x="3689350" y="2616200"/>
          <p14:tracePt t="174845" x="3721100" y="2628900"/>
          <p14:tracePt t="174862" x="3746500" y="2635250"/>
          <p14:tracePt t="174878" x="3803650" y="2647950"/>
          <p14:tracePt t="174895" x="3848100" y="2660650"/>
          <p14:tracePt t="174912" x="3879850" y="2673350"/>
          <p14:tracePt t="174913" x="3898900" y="2673350"/>
          <p14:tracePt t="174928" x="3943350" y="2673350"/>
          <p14:tracePt t="174945" x="3994150" y="2679700"/>
          <p14:tracePt t="174962" x="4038600" y="2679700"/>
          <p14:tracePt t="174978" x="4076700" y="2679700"/>
          <p14:tracePt t="174995" x="4108450" y="2679700"/>
          <p14:tracePt t="175012" x="4140200" y="2679700"/>
          <p14:tracePt t="175028" x="4171950" y="2679700"/>
          <p14:tracePt t="175045" x="4203700" y="2654300"/>
          <p14:tracePt t="175062" x="4229100" y="2628900"/>
          <p14:tracePt t="175078" x="4248150" y="2597150"/>
          <p14:tracePt t="175095" x="4254500" y="2571750"/>
          <p14:tracePt t="175112" x="4254500" y="2527300"/>
          <p14:tracePt t="175113" x="4254500" y="2501900"/>
          <p14:tracePt t="175129" x="4254500" y="2444750"/>
          <p14:tracePt t="175145" x="4254500" y="2387600"/>
          <p14:tracePt t="175162" x="4254500" y="2343150"/>
          <p14:tracePt t="175178" x="4235450" y="2298700"/>
          <p14:tracePt t="175195" x="4216400" y="2254250"/>
          <p14:tracePt t="175212" x="4210050" y="2228850"/>
          <p14:tracePt t="175229" x="4184650" y="2197100"/>
          <p14:tracePt t="175245" x="4171950" y="2171700"/>
          <p14:tracePt t="175262" x="4146550" y="2133600"/>
          <p14:tracePt t="175279" x="4114800" y="2120900"/>
          <p14:tracePt t="175295" x="4064000" y="2076450"/>
          <p14:tracePt t="175312" x="4019550" y="2051050"/>
          <p14:tracePt t="175313" x="3987800" y="2032000"/>
          <p14:tracePt t="175329" x="3917950" y="2019300"/>
          <p14:tracePt t="175345" x="3854450" y="1993900"/>
          <p14:tracePt t="175362" x="3797300" y="1981200"/>
          <p14:tracePt t="175379" x="3727450" y="1949450"/>
          <p14:tracePt t="175395" x="3657600" y="1949450"/>
          <p14:tracePt t="175412" x="3606800" y="1949450"/>
          <p14:tracePt t="175429" x="3524250" y="1949450"/>
          <p14:tracePt t="175445" x="3460750" y="1949450"/>
          <p14:tracePt t="175462" x="3390900" y="1962150"/>
          <p14:tracePt t="175479" x="3302000" y="2019300"/>
          <p14:tracePt t="175495" x="3200400" y="2063750"/>
          <p14:tracePt t="175512" x="3124200" y="2082800"/>
          <p14:tracePt t="175513" x="3060700" y="2120900"/>
          <p14:tracePt t="175529" x="2990850" y="2139950"/>
          <p14:tracePt t="175545" x="2933700" y="2178050"/>
          <p14:tracePt t="175562" x="2882900" y="2222500"/>
          <p14:tracePt t="175579" x="2838450" y="2254250"/>
          <p14:tracePt t="175595" x="2800350" y="2305050"/>
          <p14:tracePt t="175612" x="2800350" y="2336800"/>
          <p14:tracePt t="175629" x="2794000" y="2381250"/>
          <p14:tracePt t="175645" x="2794000" y="2425700"/>
          <p14:tracePt t="175662" x="2794000" y="2482850"/>
          <p14:tracePt t="175679" x="2794000" y="2540000"/>
          <p14:tracePt t="175695" x="2806700" y="2616200"/>
          <p14:tracePt t="175712" x="2825750" y="2686050"/>
          <p14:tracePt t="175713" x="2838450" y="2724150"/>
          <p14:tracePt t="175729" x="2863850" y="2781300"/>
          <p14:tracePt t="175745" x="2876550" y="2863850"/>
          <p14:tracePt t="175762" x="2914650" y="2940050"/>
          <p14:tracePt t="175779" x="2959100" y="3022600"/>
          <p14:tracePt t="175795" x="3022600" y="3086100"/>
          <p14:tracePt t="175812" x="3111500" y="3149600"/>
          <p14:tracePt t="175829" x="3206750" y="3175000"/>
          <p14:tracePt t="175845" x="3276600" y="3175000"/>
          <p14:tracePt t="175862" x="3365500" y="3194050"/>
          <p14:tracePt t="175879" x="3448050" y="3194050"/>
          <p14:tracePt t="175896" x="3524250" y="3194050"/>
          <p14:tracePt t="175912" x="3676650" y="3168650"/>
          <p14:tracePt t="175929" x="3790950" y="3136900"/>
          <p14:tracePt t="175945" x="3917950" y="3124200"/>
          <p14:tracePt t="175962" x="4013200" y="3111500"/>
          <p14:tracePt t="175979" x="4159250" y="3073400"/>
          <p14:tracePt t="175995" x="4273550" y="3054350"/>
          <p14:tracePt t="176012" x="4362450" y="3054350"/>
          <p14:tracePt t="176029" x="4419600" y="3035300"/>
          <p14:tracePt t="176045" x="4457700" y="3022600"/>
          <p14:tracePt t="176062" x="4470400" y="3016250"/>
          <p14:tracePt t="176281" x="4470400" y="2990850"/>
          <p14:tracePt t="176289" x="4470400" y="2984500"/>
          <p14:tracePt t="176297" x="4476750" y="2978150"/>
          <p14:tracePt t="176313" x="4476750" y="2952750"/>
          <p14:tracePt t="176329" x="4476750" y="2940050"/>
          <p14:tracePt t="176346" x="4476750" y="2921000"/>
          <p14:tracePt t="176362" x="4476750" y="2914650"/>
          <p14:tracePt t="176379" x="4476750" y="2901950"/>
          <p14:tracePt t="176396" x="4476750" y="2876550"/>
          <p14:tracePt t="176412" x="4476750" y="2863850"/>
          <p14:tracePt t="176429" x="4476750" y="2838450"/>
          <p14:tracePt t="176445" x="4476750" y="2825750"/>
          <p14:tracePt t="176462" x="4476750" y="2806700"/>
          <p14:tracePt t="176479" x="4476750" y="2787650"/>
          <p14:tracePt t="176761" x="4470400" y="2781300"/>
          <p14:tracePt t="177313" x="4495800" y="2781300"/>
          <p14:tracePt t="177321" x="4533900" y="2781300"/>
          <p14:tracePt t="177329" x="4597400" y="2781300"/>
          <p14:tracePt t="177346" x="4749800" y="2743200"/>
          <p14:tracePt t="177362" x="4991100" y="2717800"/>
          <p14:tracePt t="177379" x="5238750" y="2673350"/>
          <p14:tracePt t="177396" x="5441950" y="2622550"/>
          <p14:tracePt t="177412" x="5607050" y="2559050"/>
          <p14:tracePt t="177429" x="5695950" y="2527300"/>
          <p14:tracePt t="177446" x="5753100" y="2495550"/>
          <p14:tracePt t="177462" x="5797550" y="2476500"/>
          <p14:tracePt t="177479" x="5848350" y="2470150"/>
          <p14:tracePt t="177496" x="5905500" y="2451100"/>
          <p14:tracePt t="177512" x="5981700" y="2451100"/>
          <p14:tracePt t="177513" x="6007100" y="2451100"/>
          <p14:tracePt t="177529" x="6115050" y="2451100"/>
          <p14:tracePt t="177546" x="6223000" y="2451100"/>
          <p14:tracePt t="177562" x="6362700" y="2451100"/>
          <p14:tracePt t="177579" x="6470650" y="2457450"/>
          <p14:tracePt t="177596" x="6616700" y="2470150"/>
          <p14:tracePt t="177612" x="6794500" y="2508250"/>
          <p14:tracePt t="177629" x="6940550" y="2520950"/>
          <p14:tracePt t="177646" x="7086600" y="2527300"/>
          <p14:tracePt t="177663" x="7143750" y="2540000"/>
          <p14:tracePt t="177679" x="7162800" y="2552700"/>
          <p14:tracePt t="177777" x="7150100" y="2552700"/>
          <p14:tracePt t="177785" x="7105650" y="2552700"/>
          <p14:tracePt t="177796" x="7067550" y="2527300"/>
          <p14:tracePt t="177812" x="6927850" y="2470150"/>
          <p14:tracePt t="177829" x="6794500" y="2406650"/>
          <p14:tracePt t="177846" x="6629400" y="2355850"/>
          <p14:tracePt t="177862" x="6502400" y="2343150"/>
          <p14:tracePt t="177879" x="6388100" y="2317750"/>
          <p14:tracePt t="177896" x="6318250" y="2311400"/>
          <p14:tracePt t="177913" x="6273800" y="2311400"/>
          <p14:tracePt t="177913" x="6248400" y="2311400"/>
          <p14:tracePt t="177929" x="6223000" y="2311400"/>
          <p14:tracePt t="177946" x="6210300" y="2311400"/>
          <p14:tracePt t="177963" x="6203950" y="2311400"/>
          <p14:tracePt t="177979" x="6184900" y="2317750"/>
          <p14:tracePt t="177996" x="6159500" y="2330450"/>
          <p14:tracePt t="178013" x="6115050" y="2336800"/>
          <p14:tracePt t="178029" x="6070600" y="2355850"/>
          <p14:tracePt t="178046" x="6013450" y="2368550"/>
          <p14:tracePt t="178062" x="5937250" y="2374900"/>
          <p14:tracePt t="178079" x="5861050" y="2387600"/>
          <p14:tracePt t="178096" x="5810250" y="2406650"/>
          <p14:tracePt t="178113" x="5784850" y="2419350"/>
          <p14:tracePt t="178129" x="5772150" y="2419350"/>
          <p14:tracePt t="178146" x="5759450" y="2425700"/>
          <p14:tracePt t="178163" x="5753100" y="2425700"/>
          <p14:tracePt t="178179" x="5715000" y="2444750"/>
          <p14:tracePt t="178196" x="5683250" y="2457450"/>
          <p14:tracePt t="178213" x="5600700" y="2470150"/>
          <p14:tracePt t="178229" x="5537200" y="2470150"/>
          <p14:tracePt t="178246" x="5492750" y="2470150"/>
          <p14:tracePt t="178263" x="5467350" y="2470150"/>
          <p14:tracePt t="178385" x="5492750" y="2470150"/>
          <p14:tracePt t="178393" x="5518150" y="2470150"/>
          <p14:tracePt t="178401" x="5549900" y="2470150"/>
          <p14:tracePt t="178412" x="5562600" y="2470150"/>
          <p14:tracePt t="178429" x="5607050" y="2470150"/>
          <p14:tracePt t="178446" x="5676900" y="2470150"/>
          <p14:tracePt t="178463" x="5721350" y="2476500"/>
          <p14:tracePt t="178480" x="5791200" y="2501900"/>
          <p14:tracePt t="178496" x="5848350" y="2501900"/>
          <p14:tracePt t="178513" x="5911850" y="2501900"/>
          <p14:tracePt t="178513" x="5943600" y="2501900"/>
          <p14:tracePt t="178529" x="6026150" y="2482850"/>
          <p14:tracePt t="178546" x="6127750" y="2425700"/>
          <p14:tracePt t="178563" x="6203950" y="2368550"/>
          <p14:tracePt t="178579" x="6292850" y="2330450"/>
          <p14:tracePt t="178596" x="6318250" y="2311400"/>
          <p14:tracePt t="178613" x="6362700" y="2286000"/>
          <p14:tracePt t="178629" x="6375400" y="2286000"/>
          <p14:tracePt t="178646" x="6400800" y="2279650"/>
          <p14:tracePt t="178663" x="6413500" y="2279650"/>
          <p14:tracePt t="178679" x="6438900" y="2279650"/>
          <p14:tracePt t="178696" x="6464300" y="2279650"/>
          <p14:tracePt t="178713" x="6496050" y="2279650"/>
          <p14:tracePt t="178713" x="6502400" y="2279650"/>
          <p14:tracePt t="178729" x="6534150" y="2279650"/>
          <p14:tracePt t="178746" x="6578600" y="2279650"/>
          <p14:tracePt t="178763" x="6623050" y="2279650"/>
          <p14:tracePt t="178779" x="6667500" y="2279650"/>
          <p14:tracePt t="178796" x="6692900" y="2286000"/>
          <p14:tracePt t="178813" x="6705600" y="2286000"/>
          <p14:tracePt t="178829" x="6718300" y="2298700"/>
          <p14:tracePt t="179009" x="6711950" y="2298700"/>
          <p14:tracePt t="179017" x="6705600" y="2292350"/>
          <p14:tracePt t="179034" x="6692900" y="2292350"/>
          <p14:tracePt t="179049" x="6686550" y="2292350"/>
          <p14:tracePt t="179058" x="6673850" y="2292350"/>
          <p14:tracePt t="179065" x="6667500" y="2298700"/>
          <p14:tracePt t="179081" x="6642100" y="2305050"/>
          <p14:tracePt t="179096" x="6623050" y="2311400"/>
          <p14:tracePt t="179113" x="6578600" y="2349500"/>
          <p14:tracePt t="179113" x="6521450" y="2374900"/>
          <p14:tracePt t="179130" x="6451600" y="2413000"/>
          <p14:tracePt t="179146" x="6362700" y="2444750"/>
          <p14:tracePt t="179163" x="6273800" y="2457450"/>
          <p14:tracePt t="179179" x="6229350" y="2457450"/>
          <p14:tracePt t="179196" x="6184900" y="2457450"/>
          <p14:tracePt t="179213" x="6140450" y="2444750"/>
          <p14:tracePt t="179229" x="6134100" y="2438400"/>
          <p14:tracePt t="179246" x="6127750" y="2432050"/>
          <p14:tracePt t="179290" x="6108700" y="2413000"/>
          <p14:tracePt t="179378" x="6108700" y="2406650"/>
          <p14:tracePt t="179385" x="6108700" y="2400300"/>
          <p14:tracePt t="179396" x="6108700" y="2393950"/>
          <p14:tracePt t="179413" x="6115050" y="2374900"/>
          <p14:tracePt t="179430" x="6134100" y="2362200"/>
          <p14:tracePt t="179446" x="6178550" y="2349500"/>
          <p14:tracePt t="179463" x="6210300" y="2330450"/>
          <p14:tracePt t="179480" x="6280150" y="2317750"/>
          <p14:tracePt t="179496" x="6343650" y="2317750"/>
          <p14:tracePt t="179513" x="6381750" y="2317750"/>
          <p14:tracePt t="179513" x="6388100" y="2317750"/>
          <p14:tracePt t="179530" x="6400800" y="2317750"/>
          <p14:tracePt t="179553" x="6407150" y="2317750"/>
          <p14:tracePt t="179690" x="6419850" y="2317750"/>
          <p14:tracePt t="179738" x="6413500" y="2324100"/>
          <p14:tracePt t="179754" x="6407150" y="2330450"/>
          <p14:tracePt t="179986" x="6400800" y="2349500"/>
          <p14:tracePt t="180042" x="6400800" y="2355850"/>
          <p14:tracePt t="181234" x="6381750" y="2362200"/>
          <p14:tracePt t="181250" x="6369050" y="2374900"/>
          <p14:tracePt t="181258" x="6350000" y="2400300"/>
          <p14:tracePt t="181280" x="6311900" y="2432050"/>
          <p14:tracePt t="181296" x="6254750" y="2501900"/>
          <p14:tracePt t="181313" x="6178550" y="2597150"/>
          <p14:tracePt t="181314" x="6146800" y="2628900"/>
          <p14:tracePt t="181330" x="6032500" y="2736850"/>
          <p14:tracePt t="181347" x="5943600" y="2806700"/>
          <p14:tracePt t="181363" x="5873750" y="2857500"/>
          <p14:tracePt t="181380" x="5842000" y="2870200"/>
          <p14:tracePt t="181397" x="5822950" y="2889250"/>
          <p14:tracePt t="181413" x="5784850" y="2901950"/>
          <p14:tracePt t="181430" x="5759450" y="2901950"/>
          <p14:tracePt t="181447" x="5746750" y="2901950"/>
          <p14:tracePt t="181463" x="5740400" y="2901950"/>
          <p14:tracePt t="181480" x="5721350" y="2901950"/>
          <p14:tracePt t="181497" x="5715000" y="2901950"/>
          <p14:tracePt t="181513" x="5708650" y="2901950"/>
          <p14:tracePt t="181546" x="5702300" y="2901950"/>
          <p14:tracePt t="181562" x="5695950" y="2901950"/>
          <p14:tracePt t="181586" x="5695950" y="2895600"/>
          <p14:tracePt t="181602" x="5695950" y="2882900"/>
          <p14:tracePt t="181618" x="5695950" y="2870200"/>
          <p14:tracePt t="181626" x="5695950" y="2863850"/>
          <p14:tracePt t="181634" x="5695950" y="2844800"/>
          <p14:tracePt t="181647" x="5695950" y="2832100"/>
          <p14:tracePt t="181663" x="5695950" y="2787650"/>
          <p14:tracePt t="181680" x="5695950" y="2743200"/>
          <p14:tracePt t="181697" x="5695950" y="2717800"/>
          <p14:tracePt t="181714" x="5695950" y="2673350"/>
          <p14:tracePt t="181714" x="5695950" y="2660650"/>
          <p14:tracePt t="181730" x="5695950" y="2641600"/>
          <p14:tracePt t="182026" x="5695950" y="2635250"/>
          <p14:tracePt t="182034" x="5695950" y="2609850"/>
          <p14:tracePt t="182047" x="5695950" y="2603500"/>
          <p14:tracePt t="182063" x="5702300" y="2559050"/>
          <p14:tracePt t="182080" x="5721350" y="2546350"/>
          <p14:tracePt t="182097" x="5734050" y="2527300"/>
          <p14:tracePt t="182538" x="5734050" y="2552700"/>
          <p14:tracePt t="182546" x="5734050" y="2603500"/>
          <p14:tracePt t="182564" x="5810250" y="2787650"/>
          <p14:tracePt t="182580" x="5943600" y="3079750"/>
          <p14:tracePt t="182597" x="6070600" y="3365500"/>
          <p14:tracePt t="182613" x="6153150" y="3581400"/>
          <p14:tracePt t="182630" x="6203950" y="3733800"/>
          <p14:tracePt t="182647" x="6223000" y="3848100"/>
          <p14:tracePt t="182664" x="6223000" y="3873500"/>
          <p14:tracePt t="182680" x="6223000" y="3879850"/>
          <p14:tracePt t="182697" x="6223000" y="3892550"/>
          <p14:tracePt t="182714" x="6223000" y="3911600"/>
          <p14:tracePt t="182730" x="6223000" y="3917950"/>
          <p14:tracePt t="182762" x="6223000" y="3924300"/>
          <p14:tracePt t="182858" x="6216650" y="3930650"/>
          <p14:tracePt t="182890" x="6210300" y="3930650"/>
          <p14:tracePt t="182898" x="6203950" y="3930650"/>
          <p14:tracePt t="182914" x="6197600" y="3930650"/>
          <p14:tracePt t="182930" x="6153150" y="3962400"/>
          <p14:tracePt t="182947" x="6121400" y="4000500"/>
          <p14:tracePt t="182964" x="6115050" y="4006850"/>
          <p14:tracePt t="182980" x="6115050" y="4032250"/>
          <p14:tracePt t="182997" x="6102350" y="4076700"/>
          <p14:tracePt t="183014" x="6102350" y="4102100"/>
          <p14:tracePt t="183030" x="6102350" y="4127500"/>
          <p14:tracePt t="183047" x="6102350" y="4140200"/>
          <p14:tracePt t="183064" x="6102350" y="4165600"/>
          <p14:tracePt t="183080" x="6083300" y="4197350"/>
          <p14:tracePt t="183097" x="6076950" y="4216400"/>
          <p14:tracePt t="183114" x="6070600" y="4241800"/>
          <p14:tracePt t="183114" x="6070600" y="4248150"/>
          <p14:tracePt t="183130" x="6064250" y="4260850"/>
          <p14:tracePt t="183147" x="6064250" y="4286250"/>
          <p14:tracePt t="183170" x="6051550" y="4305300"/>
          <p14:tracePt t="183298" x="6045200" y="4305300"/>
          <p14:tracePt t="183306" x="6038850" y="4305300"/>
          <p14:tracePt t="183314" x="6032500" y="4298950"/>
          <p14:tracePt t="183330" x="6026150" y="4286250"/>
          <p14:tracePt t="183347" x="6007100" y="4273550"/>
          <p14:tracePt t="183364" x="5994400" y="4254500"/>
          <p14:tracePt t="183380" x="5975350" y="4241800"/>
          <p14:tracePt t="183397" x="5969000" y="4235450"/>
          <p14:tracePt t="183427" x="5949950" y="4229100"/>
          <p14:tracePt t="183755" x="5949950" y="4222750"/>
          <p14:tracePt t="183779" x="5949950" y="4216400"/>
          <p14:tracePt t="183794" x="5949950" y="4210050"/>
          <p14:tracePt t="183802" x="5949950" y="4197350"/>
          <p14:tracePt t="183814" x="5949950" y="4184650"/>
          <p14:tracePt t="183839" x="5949950" y="4171950"/>
          <p14:tracePt t="183850" x="5943600" y="4159250"/>
          <p14:tracePt t="183864" x="5943600" y="4146550"/>
          <p14:tracePt t="183881" x="5943600" y="4140200"/>
          <p14:tracePt t="183897" x="5943600" y="4133850"/>
          <p14:tracePt t="183915" x="5943600" y="4121150"/>
          <p14:tracePt t="183931" x="5943600" y="4108450"/>
          <p14:tracePt t="183947" x="5943600" y="4102100"/>
          <p14:tracePt t="183964" x="5943600" y="4095750"/>
          <p14:tracePt t="183987" x="5943600" y="4083050"/>
          <p14:tracePt t="184011" x="5943600" y="4070350"/>
          <p14:tracePt t="184259" x="5943600" y="4064000"/>
          <p14:tracePt t="184283" x="5943600" y="4057650"/>
          <p14:tracePt t="184299" x="5943600" y="4051300"/>
          <p14:tracePt t="184451" x="5943600" y="4057650"/>
          <p14:tracePt t="184459" x="5943600" y="4064000"/>
          <p14:tracePt t="184467" x="5943600" y="4070350"/>
          <p14:tracePt t="184481" x="5943600" y="4095750"/>
          <p14:tracePt t="184497" x="5943600" y="4108450"/>
          <p14:tracePt t="184514" x="5943600" y="4146550"/>
          <p14:tracePt t="184515" x="5943600" y="4165600"/>
          <p14:tracePt t="184531" x="5943600" y="4184650"/>
          <p14:tracePt t="184547" x="5943600" y="4203700"/>
          <p14:tracePt t="185435" x="5943600" y="4184650"/>
          <p14:tracePt t="185443" x="5943600" y="4133850"/>
          <p14:tracePt t="185451" x="5949950" y="4057650"/>
          <p14:tracePt t="185479" x="5949950" y="3829050"/>
          <p14:tracePt t="185483" x="5949950" y="3746500"/>
          <p14:tracePt t="185498" x="5949950" y="3638550"/>
          <p14:tracePt t="185514" x="5949950" y="3448050"/>
          <p14:tracePt t="185515" x="5949950" y="3378200"/>
          <p14:tracePt t="185531" x="5949950" y="3251200"/>
          <p14:tracePt t="185548" x="5949950" y="3162300"/>
          <p14:tracePt t="185564" x="5981700" y="3060700"/>
          <p14:tracePt t="185581" x="5994400" y="2990850"/>
          <p14:tracePt t="185598" x="6026150" y="2908300"/>
          <p14:tracePt t="185614" x="6045200" y="2838450"/>
          <p14:tracePt t="185631" x="6051550" y="2774950"/>
          <p14:tracePt t="185648" x="6051550" y="2705100"/>
          <p14:tracePt t="185664" x="6051550" y="2673350"/>
          <p14:tracePt t="185681" x="6051550" y="2647950"/>
          <p14:tracePt t="185698" x="6051550" y="2635250"/>
          <p14:tracePt t="185714" x="6051550" y="2628900"/>
          <p14:tracePt t="185827" x="6051550" y="2622550"/>
          <p14:tracePt t="185835" x="6045200" y="2622550"/>
          <p14:tracePt t="185851" x="6026150" y="2622550"/>
          <p14:tracePt t="185867" x="6019800" y="2628900"/>
          <p14:tracePt t="185881" x="6019800" y="2635250"/>
          <p14:tracePt t="185909" x="6013450" y="2660650"/>
          <p14:tracePt t="185915" x="6007100" y="2667000"/>
          <p14:tracePt t="185931" x="6000750" y="2673350"/>
          <p14:tracePt t="186363" x="5994400" y="2679700"/>
          <p14:tracePt t="186371" x="5994400" y="2692400"/>
          <p14:tracePt t="186395" x="5994400" y="2698750"/>
          <p14:tracePt t="186491" x="6000750" y="2705100"/>
          <p14:tracePt t="186531" x="6007100" y="2705100"/>
          <p14:tracePt t="186539" x="6013450" y="2705100"/>
          <p14:tracePt t="186555" x="6019800" y="2705100"/>
          <p14:tracePt t="186564" x="6038850" y="2692400"/>
          <p14:tracePt t="186581" x="6045200" y="2692400"/>
          <p14:tracePt t="186598" x="6089650" y="2686050"/>
          <p14:tracePt t="186614" x="6115050" y="2673350"/>
          <p14:tracePt t="186631" x="6127750" y="2673350"/>
          <p14:tracePt t="186648" x="6159500" y="2647950"/>
          <p14:tracePt t="186665" x="6178550" y="2641600"/>
          <p14:tracePt t="186681" x="6210300" y="2622550"/>
          <p14:tracePt t="186698" x="6223000" y="2609850"/>
          <p14:tracePt t="186715" x="6242050" y="2603500"/>
          <p14:tracePt t="186731" x="6254750" y="2590800"/>
          <p14:tracePt t="186811" x="6267450" y="2597150"/>
          <p14:tracePt t="188084" x="6267450" y="2603500"/>
          <p14:tracePt t="188092" x="6267450" y="2609850"/>
          <p14:tracePt t="188107" x="6267450" y="2616200"/>
          <p14:tracePt t="188116" x="6261100" y="2635250"/>
          <p14:tracePt t="188132" x="6254750" y="2647950"/>
          <p14:tracePt t="188148" x="6248400" y="2654300"/>
          <p14:tracePt t="188165" x="6248400" y="2660650"/>
          <p14:tracePt t="188182" x="6242050" y="2673350"/>
          <p14:tracePt t="188268" x="6235700" y="2679700"/>
          <p14:tracePt t="188348" x="6235700" y="2686050"/>
          <p14:tracePt t="188356" x="6223000" y="2692400"/>
          <p14:tracePt t="188396" x="6223000" y="2698750"/>
          <p14:tracePt t="188404" x="6223000" y="2717800"/>
          <p14:tracePt t="188428" x="6223000" y="2724150"/>
          <p14:tracePt t="188468" x="6223000" y="2730500"/>
          <p14:tracePt t="188684" x="6229350" y="2736850"/>
          <p14:tracePt t="188692" x="6242050" y="2736850"/>
          <p14:tracePt t="188700" x="6280150" y="2736850"/>
          <p14:tracePt t="188715" x="6350000" y="2736850"/>
          <p14:tracePt t="188732" x="6521450" y="2698750"/>
          <p14:tracePt t="188748" x="6604000" y="2654300"/>
          <p14:tracePt t="188765" x="6648450" y="2616200"/>
          <p14:tracePt t="188782" x="6667500" y="2578100"/>
          <p14:tracePt t="188798" x="6667500" y="2533650"/>
          <p14:tracePt t="188815" x="6667500" y="2508250"/>
          <p14:tracePt t="188832" x="6667500" y="2476500"/>
          <p14:tracePt t="188848" x="6667500" y="2457450"/>
          <p14:tracePt t="188865" x="6661150" y="2438400"/>
          <p14:tracePt t="188882" x="6654800" y="2406650"/>
          <p14:tracePt t="188898" x="6635750" y="2368550"/>
          <p14:tracePt t="188915" x="6623050" y="2343150"/>
          <p14:tracePt t="188916" x="6623050" y="2317750"/>
          <p14:tracePt t="188932" x="6616700" y="2273300"/>
          <p14:tracePt t="188948" x="6610350" y="2254250"/>
          <p14:tracePt t="188965" x="6610350" y="2241550"/>
          <p14:tracePt t="188982" x="6610350" y="2235200"/>
          <p14:tracePt t="189076" x="6610350" y="2241550"/>
          <p14:tracePt t="189092" x="6623050" y="2241550"/>
          <p14:tracePt t="189100" x="6635750" y="2247900"/>
          <p14:tracePt t="189108" x="6661150" y="2247900"/>
          <p14:tracePt t="189116" x="6673850" y="2247900"/>
          <p14:tracePt t="189132" x="6762750" y="2247900"/>
          <p14:tracePt t="189149" x="6819900" y="2247900"/>
          <p14:tracePt t="189165" x="6889750" y="2216150"/>
          <p14:tracePt t="189182" x="6927850" y="2197100"/>
          <p14:tracePt t="189199" x="6972300" y="2171700"/>
          <p14:tracePt t="189215" x="6997700" y="2165350"/>
          <p14:tracePt t="189492" x="6991350" y="2165350"/>
          <p14:tracePt t="189652" x="6991350" y="2171700"/>
          <p14:tracePt t="189660" x="6997700" y="2171700"/>
          <p14:tracePt t="189676" x="7004050" y="2171700"/>
          <p14:tracePt t="189692" x="7010400" y="2171700"/>
          <p14:tracePt t="189708" x="7029450" y="2171700"/>
          <p14:tracePt t="189724" x="7048500" y="2171700"/>
          <p14:tracePt t="189748" x="7054850" y="2165350"/>
          <p14:tracePt t="189772" x="7061200" y="2152650"/>
          <p14:tracePt t="189796" x="7061200" y="2146300"/>
          <p14:tracePt t="189812" x="7061200" y="2139950"/>
          <p14:tracePt t="189820" x="7061200" y="2133600"/>
          <p14:tracePt t="189844" x="7061200" y="2127250"/>
          <p14:tracePt t="190380" x="7061200" y="2108200"/>
          <p14:tracePt t="190388" x="7061200" y="2101850"/>
          <p14:tracePt t="190404" x="7054850" y="2101850"/>
          <p14:tracePt t="190420" x="7042150" y="2101850"/>
          <p14:tracePt t="190452" x="7035800" y="2101850"/>
          <p14:tracePt t="190468" x="7029450" y="2101850"/>
          <p14:tracePt t="190508" x="7016750" y="2101850"/>
          <p14:tracePt t="190524" x="7004050" y="2101850"/>
          <p14:tracePt t="190532" x="6997700" y="2108200"/>
          <p14:tracePt t="190556" x="6991350" y="2120900"/>
          <p14:tracePt t="191164" x="6991350" y="2127250"/>
          <p14:tracePt t="191172" x="6991350" y="2133600"/>
          <p14:tracePt t="191188" x="6991350" y="2139950"/>
          <p14:tracePt t="191348" x="6991350" y="2127250"/>
          <p14:tracePt t="191356" x="6991350" y="2108200"/>
          <p14:tracePt t="191366" x="6991350" y="2089150"/>
          <p14:tracePt t="191382" x="6985000" y="2082800"/>
          <p14:tracePt t="191399" x="6985000" y="2070100"/>
          <p14:tracePt t="191524" x="6978650" y="2057400"/>
          <p14:tracePt t="191644" x="6972300" y="2063750"/>
          <p14:tracePt t="191660" x="6972300" y="2070100"/>
          <p14:tracePt t="191676" x="6972300" y="2082800"/>
          <p14:tracePt t="192253" x="6959600" y="2101850"/>
          <p14:tracePt t="192373" x="6953250" y="2108200"/>
          <p14:tracePt t="192389" x="6927850" y="2120900"/>
          <p14:tracePt t="192396" x="6921500" y="2120900"/>
          <p14:tracePt t="192404" x="6902450" y="2133600"/>
          <p14:tracePt t="192416" x="6896100" y="2139950"/>
          <p14:tracePt t="192433" x="6889750" y="2139950"/>
          <p14:tracePt t="192449" x="6883400" y="2152650"/>
          <p14:tracePt t="192693" x="6877050" y="2146300"/>
          <p14:tracePt t="192733" x="6864350" y="2139950"/>
          <p14:tracePt t="192837" x="6864350" y="2133600"/>
          <p14:tracePt t="192853" x="6864350" y="2127250"/>
          <p14:tracePt t="192861" x="6864350" y="2108200"/>
          <p14:tracePt t="192885" x="6851650" y="2089150"/>
          <p14:tracePt t="192925" x="6838950" y="2082800"/>
          <p14:tracePt t="193373" x="6838950" y="2070100"/>
          <p14:tracePt t="193381" x="6838950" y="2063750"/>
          <p14:tracePt t="193397" x="6838950" y="2051050"/>
          <p14:tracePt t="193405" x="6838950" y="2044700"/>
          <p14:tracePt t="193429" x="6838950" y="2032000"/>
          <p14:tracePt t="193453" x="6838950" y="2025650"/>
          <p14:tracePt t="193485" x="6838950" y="2019300"/>
          <p14:tracePt t="193509" x="6832600" y="2006600"/>
          <p14:tracePt t="193997" x="6832600" y="2012950"/>
          <p14:tracePt t="194005" x="6832600" y="2025650"/>
          <p14:tracePt t="194016" x="6832600" y="2032000"/>
          <p14:tracePt t="194033" x="6845300" y="2076450"/>
          <p14:tracePt t="194050" x="6851650" y="2127250"/>
          <p14:tracePt t="194066" x="6864350" y="2209800"/>
          <p14:tracePt t="194083" x="6877050" y="2305050"/>
          <p14:tracePt t="194100" x="6902450" y="2413000"/>
          <p14:tracePt t="194116" x="6908800" y="2508250"/>
          <p14:tracePt t="194117" x="6908800" y="2533650"/>
          <p14:tracePt t="194133" x="6921500" y="2603500"/>
          <p14:tracePt t="194150" x="6921500" y="2628900"/>
          <p14:tracePt t="194166" x="6921500" y="2641600"/>
          <p14:tracePt t="194189" x="6915150" y="2647950"/>
          <p14:tracePt t="194205" x="6902450" y="2647950"/>
          <p14:tracePt t="194216" x="6896100" y="2647950"/>
          <p14:tracePt t="194233" x="6832600" y="2647950"/>
          <p14:tracePt t="194250" x="6718300" y="2622550"/>
          <p14:tracePt t="194266" x="6584950" y="2559050"/>
          <p14:tracePt t="194283" x="6413500" y="2470150"/>
          <p14:tracePt t="194300" x="6311900" y="2413000"/>
          <p14:tracePt t="194316" x="6203950" y="2355850"/>
          <p14:tracePt t="194317" x="6184900" y="2336800"/>
          <p14:tracePt t="194333" x="6159500" y="2324100"/>
          <p14:tracePt t="194350" x="6153150" y="2317750"/>
          <p14:tracePt t="194366" x="6146800" y="2311400"/>
          <p14:tracePt t="194453" x="6146800" y="2317750"/>
          <p14:tracePt t="194461" x="6146800" y="2336800"/>
          <p14:tracePt t="194469" x="6146800" y="2355850"/>
          <p14:tracePt t="194483" x="6146800" y="2362200"/>
          <p14:tracePt t="194500" x="6165850" y="2406650"/>
          <p14:tracePt t="194516" x="6191250" y="2438400"/>
          <p14:tracePt t="194517" x="6203950" y="2457450"/>
          <p14:tracePt t="194533" x="6235700" y="2482850"/>
          <p14:tracePt t="194550" x="6273800" y="2520950"/>
          <p14:tracePt t="194573" x="6292850" y="2520950"/>
          <p14:tracePt t="194589" x="6299200" y="2520950"/>
          <p14:tracePt t="194600" x="6305550" y="2520950"/>
          <p14:tracePt t="194616" x="6330950" y="2520950"/>
          <p14:tracePt t="194633" x="6356350" y="2520950"/>
          <p14:tracePt t="194650" x="6400800" y="2508250"/>
          <p14:tracePt t="194666" x="6445250" y="2482850"/>
          <p14:tracePt t="194683" x="6515100" y="2451100"/>
          <p14:tracePt t="194700" x="6591300" y="2400300"/>
          <p14:tracePt t="194716" x="6648450" y="2355850"/>
          <p14:tracePt t="194717" x="6680200" y="2336800"/>
          <p14:tracePt t="194733" x="6692900" y="2324100"/>
          <p14:tracePt t="194750" x="6711950" y="2279650"/>
          <p14:tracePt t="194766" x="6724650" y="2254250"/>
          <p14:tracePt t="194783" x="6737350" y="2209800"/>
          <p14:tracePt t="194800" x="6737350" y="2197100"/>
          <p14:tracePt t="194816" x="6737350" y="2165350"/>
          <p14:tracePt t="194833" x="6743700" y="2159000"/>
          <p14:tracePt t="194853" x="6743700" y="2152650"/>
          <p14:tracePt t="194866" x="6743700" y="2133600"/>
          <p14:tracePt t="194883" x="6724650" y="2120900"/>
          <p14:tracePt t="194900" x="6718300" y="2120900"/>
          <p14:tracePt t="194916" x="6692900" y="2120900"/>
          <p14:tracePt t="194917" x="6686550" y="2120900"/>
          <p14:tracePt t="194965" x="6680200" y="2120900"/>
          <p14:tracePt t="194973" x="6673850" y="2127250"/>
          <p14:tracePt t="194983" x="6667500" y="2133600"/>
          <p14:tracePt t="195000" x="6667500" y="2178050"/>
          <p14:tracePt t="195016" x="6648450" y="2235200"/>
          <p14:tracePt t="195033" x="6648450" y="2254250"/>
          <p14:tracePt t="195050" x="6648450" y="2279650"/>
          <p14:tracePt t="195066" x="6648450" y="2286000"/>
          <p14:tracePt t="195117" x="6648450" y="2292350"/>
          <p14:tracePt t="195413" x="6654800" y="2292350"/>
          <p14:tracePt t="195453" x="6680200" y="2298700"/>
          <p14:tracePt t="195469" x="6686550" y="2305050"/>
          <p14:tracePt t="195485" x="6686550" y="2317750"/>
          <p14:tracePt t="195501" x="6692900" y="2324100"/>
          <p14:tracePt t="195541" x="6705600" y="2336800"/>
          <p14:tracePt t="195597" x="6711950" y="2343150"/>
          <p14:tracePt t="195613" x="6718300" y="2349500"/>
          <p14:tracePt t="195637" x="6718300" y="2355850"/>
          <p14:tracePt t="195645" x="6724650" y="2362200"/>
          <p14:tracePt t="196565" x="6711950" y="2362200"/>
          <p14:tracePt t="196581" x="6705600" y="2330450"/>
          <p14:tracePt t="196589" x="6692900" y="2305050"/>
          <p14:tracePt t="196600" x="6692900" y="2266950"/>
          <p14:tracePt t="196617" x="6718300" y="2254250"/>
          <p14:tracePt t="196633" x="6731000" y="2247900"/>
          <p14:tracePt t="196650" x="6756400" y="2247900"/>
          <p14:tracePt t="196667" x="6762750" y="2247900"/>
          <p14:tracePt t="196782" x="6743700" y="2266950"/>
          <p14:tracePt t="196789" x="6737350" y="2273300"/>
          <p14:tracePt t="196800" x="6711950" y="2305050"/>
          <p14:tracePt t="196817" x="6692900" y="2349500"/>
          <p14:tracePt t="196834" x="6654800" y="2406650"/>
          <p14:tracePt t="196850" x="6616700" y="2508250"/>
          <p14:tracePt t="196867" x="6584950" y="2641600"/>
          <p14:tracePt t="196884" x="6540500" y="2851150"/>
          <p14:tracePt t="196900" x="6515100" y="3130550"/>
          <p14:tracePt t="196917" x="6515100" y="3422650"/>
          <p14:tracePt t="196918" x="6515100" y="3594100"/>
          <p14:tracePt t="196934" x="6515100" y="3905250"/>
          <p14:tracePt t="196950" x="6521450" y="4184650"/>
          <p14:tracePt t="196967" x="6565900" y="4464050"/>
          <p14:tracePt t="196984" x="6591300" y="4692650"/>
          <p14:tracePt t="197000" x="6591300" y="4902200"/>
          <p14:tracePt t="197017" x="6591300" y="5060950"/>
          <p14:tracePt t="197034" x="6591300" y="5200650"/>
          <p14:tracePt t="197050" x="6565900" y="5321300"/>
          <p14:tracePt t="197067" x="6502400" y="5422900"/>
          <p14:tracePt t="197084" x="6477000" y="5461000"/>
          <p14:tracePt t="197100" x="6445250" y="5492750"/>
          <p14:tracePt t="197117" x="6419850" y="5499100"/>
          <p14:tracePt t="197118" x="6407150" y="5499100"/>
          <p14:tracePt t="197134" x="6369050" y="5499100"/>
          <p14:tracePt t="197150" x="6330950" y="5499100"/>
          <p14:tracePt t="197167" x="6299200" y="5486400"/>
          <p14:tracePt t="197184" x="6261100" y="5461000"/>
          <p14:tracePt t="197200" x="6223000" y="5397500"/>
          <p14:tracePt t="197217" x="6178550" y="5327650"/>
          <p14:tracePt t="197234" x="6172200" y="5232400"/>
          <p14:tracePt t="197250" x="6146800" y="5124450"/>
          <p14:tracePt t="197267" x="6140450" y="5010150"/>
          <p14:tracePt t="197284" x="6115050" y="4895850"/>
          <p14:tracePt t="197300" x="6115050" y="4775200"/>
          <p14:tracePt t="197317" x="6115050" y="4667250"/>
          <p14:tracePt t="197317" x="6115050" y="4629150"/>
          <p14:tracePt t="197334" x="6115050" y="4533900"/>
          <p14:tracePt t="197350" x="6115050" y="4483100"/>
          <p14:tracePt t="197367" x="6115050" y="4425950"/>
          <p14:tracePt t="197384" x="6115050" y="4381500"/>
          <p14:tracePt t="197400" x="6115050" y="4349750"/>
          <p14:tracePt t="197417" x="6115050" y="4337050"/>
          <p14:tracePt t="197434" x="6115050" y="4311650"/>
          <p14:tracePt t="197450" x="6115050" y="4298950"/>
          <p14:tracePt t="197467" x="6115050" y="4279900"/>
          <p14:tracePt t="197484" x="6108700" y="4260850"/>
          <p14:tracePt t="197500" x="6102350" y="4254500"/>
          <p14:tracePt t="197517" x="6083300" y="4248150"/>
          <p14:tracePt t="197534" x="6076950" y="4229100"/>
          <p14:tracePt t="197550" x="6064250" y="4222750"/>
          <p14:tracePt t="197567" x="6057900" y="4222750"/>
          <p14:tracePt t="197590" x="6051550" y="4216400"/>
          <p14:tracePt t="197606" x="6045200" y="4216400"/>
          <p14:tracePt t="197678" x="6038850" y="4210050"/>
          <p14:tracePt t="197766" x="6019800" y="4210050"/>
          <p14:tracePt t="197966" x="6013450" y="4210050"/>
          <p14:tracePt t="197974" x="6007100" y="4210050"/>
          <p14:tracePt t="197984" x="6000750" y="4210050"/>
          <p14:tracePt t="198000" x="5981700" y="4210050"/>
          <p14:tracePt t="198017" x="5969000" y="4210050"/>
          <p14:tracePt t="198062" x="5962650" y="4210050"/>
          <p14:tracePt t="198446" x="5962650" y="4191000"/>
          <p14:tracePt t="198454" x="5969000" y="4184650"/>
          <p14:tracePt t="198467" x="5975350" y="4178300"/>
          <p14:tracePt t="198484" x="6000750" y="4152900"/>
          <p14:tracePt t="198501" x="6019800" y="4146550"/>
          <p14:tracePt t="198574" x="6019800" y="4152900"/>
          <p14:tracePt t="198582" x="6007100" y="4152900"/>
          <p14:tracePt t="198590" x="5994400" y="4171950"/>
          <p14:tracePt t="198601" x="5975350" y="4178300"/>
          <p14:tracePt t="198617" x="5969000" y="4191000"/>
          <p14:tracePt t="198634" x="5969000" y="4197350"/>
          <p14:tracePt t="198654" x="5969000" y="4203700"/>
          <p14:tracePt t="198670" x="5969000" y="4216400"/>
          <p14:tracePt t="198750" x="5969000" y="4229100"/>
          <p14:tracePt t="198886" x="5969000" y="4235450"/>
          <p14:tracePt t="198902" x="5975350" y="4235450"/>
          <p14:tracePt t="199118" x="5975350" y="4222750"/>
          <p14:tracePt t="199126" x="5975350" y="4216400"/>
          <p14:tracePt t="199142" x="5975350" y="4203700"/>
          <p14:tracePt t="199151" x="5975350" y="4197350"/>
          <p14:tracePt t="199167" x="5975350" y="4184650"/>
          <p14:tracePt t="199184" x="5975350" y="4178300"/>
          <p14:tracePt t="199446" x="5969000" y="4191000"/>
          <p14:tracePt t="199462" x="5956300" y="4210050"/>
          <p14:tracePt t="199494" x="5956300" y="4222750"/>
          <p14:tracePt t="199526" x="5949950" y="4241800"/>
          <p14:tracePt t="199542" x="5943600" y="4241800"/>
          <p14:tracePt t="199566" x="5924550" y="4241800"/>
          <p14:tracePt t="199583" x="5918200" y="4235450"/>
          <p14:tracePt t="199614" x="5911850" y="4222750"/>
          <p14:tracePt t="199638" x="5911850" y="4210050"/>
          <p14:tracePt t="199662" x="5911850" y="4203700"/>
          <p14:tracePt t="199678" x="5911850" y="4184650"/>
          <p14:tracePt t="199694" x="5911850" y="4171950"/>
          <p14:tracePt t="199702" x="5911850" y="4159250"/>
          <p14:tracePt t="199718" x="5911850" y="4152900"/>
          <p14:tracePt t="199734" x="5911850" y="4146550"/>
          <p14:tracePt t="200175" x="5918200" y="4146550"/>
          <p14:tracePt t="200182" x="5924550" y="4146550"/>
          <p14:tracePt t="200190" x="5937250" y="4140200"/>
          <p14:tracePt t="200201" x="5949950" y="4121150"/>
          <p14:tracePt t="200218" x="5956300" y="4114800"/>
          <p14:tracePt t="200350" x="5956300" y="4127500"/>
          <p14:tracePt t="200383" x="5956300" y="4133850"/>
          <p14:tracePt t="200398" x="5949950" y="4146550"/>
          <p14:tracePt t="200511" x="5949950" y="4152900"/>
          <p14:tracePt t="200526" x="5949950" y="4165600"/>
          <p14:tracePt t="200534" x="5949950" y="4171950"/>
          <p14:tracePt t="200542" x="5930900" y="4184650"/>
          <p14:tracePt t="200551" x="5930900" y="4197350"/>
          <p14:tracePt t="200568" x="5930900" y="4210050"/>
          <p14:tracePt t="200584" x="5930900" y="4235450"/>
          <p14:tracePt t="200601" x="5930900" y="4241800"/>
          <p14:tracePt t="200774" x="5930900" y="4235450"/>
          <p14:tracePt t="200862" x="5930900" y="4222750"/>
          <p14:tracePt t="200886" x="5930900" y="4210050"/>
          <p14:tracePt t="200950" x="5937250" y="4203700"/>
          <p14:tracePt t="201023" x="5943600" y="4197350"/>
          <p14:tracePt t="201399" x="5969000" y="4178300"/>
          <p14:tracePt t="201423" x="5975350" y="4171950"/>
          <p14:tracePt t="202263" x="5981700" y="4165600"/>
          <p14:tracePt t="202567" x="6000750" y="4165600"/>
          <p14:tracePt t="202711" x="5994400" y="4165600"/>
          <p14:tracePt t="202911" x="6000750" y="4171950"/>
          <p14:tracePt t="202927" x="6007100" y="4171950"/>
          <p14:tracePt t="203199" x="6013450" y="4178300"/>
          <p14:tracePt t="203279" x="6013450" y="4197350"/>
          <p14:tracePt t="203319" x="6000750" y="4203700"/>
          <p14:tracePt t="203463" x="5994400" y="4216400"/>
          <p14:tracePt t="204264" x="5994400" y="4210050"/>
          <p14:tracePt t="204303" x="5994400" y="4203700"/>
          <p14:tracePt t="204407" x="5994400" y="4191000"/>
          <p14:tracePt t="204655" x="5988050" y="4184650"/>
          <p14:tracePt t="204664" x="5981700" y="4184650"/>
          <p14:tracePt t="204671" x="5975350" y="4178300"/>
          <p14:tracePt t="204735" x="5962650" y="4178300"/>
          <p14:tracePt t="204759" x="5956300" y="4171950"/>
          <p14:tracePt t="204767" x="5949950" y="4165600"/>
          <p14:tracePt t="204815" x="5943600" y="4165600"/>
          <p14:tracePt t="204839" x="5937250" y="4165600"/>
          <p14:tracePt t="205608" x="5930900" y="4165600"/>
          <p14:tracePt t="205760" x="5930900" y="4171950"/>
          <p14:tracePt t="206736" x="5930900" y="4178300"/>
          <p14:tracePt t="206744" x="5930900" y="4184650"/>
          <p14:tracePt t="206752" x="5930900" y="4197350"/>
          <p14:tracePt t="206769" x="5937250" y="4210050"/>
          <p14:tracePt t="206786" x="5937250" y="4229100"/>
          <p14:tracePt t="206802" x="5937250" y="4241800"/>
          <p14:tracePt t="207232" x="5937250" y="4235450"/>
          <p14:tracePt t="207248" x="5930900" y="4222750"/>
          <p14:tracePt t="207256" x="5918200" y="4197350"/>
          <p14:tracePt t="207269" x="5911850" y="4184650"/>
          <p14:tracePt t="207286" x="5892800" y="4146550"/>
          <p14:tracePt t="207303" x="5886450" y="4102100"/>
          <p14:tracePt t="207319" x="5873750" y="3994150"/>
          <p14:tracePt t="207320" x="5873750" y="3943350"/>
          <p14:tracePt t="207336" x="5861050" y="3829050"/>
          <p14:tracePt t="207353" x="5842000" y="3702050"/>
          <p14:tracePt t="207369" x="5829300" y="3556000"/>
          <p14:tracePt t="207386" x="5816600" y="3448050"/>
          <p14:tracePt t="207402" x="5816600" y="3359150"/>
          <p14:tracePt t="207419" x="5816600" y="3270250"/>
          <p14:tracePt t="207436" x="5842000" y="3175000"/>
          <p14:tracePt t="207453" x="5873750" y="3098800"/>
          <p14:tracePt t="207469" x="5899150" y="3067050"/>
          <p14:tracePt t="207486" x="5918200" y="3022600"/>
          <p14:tracePt t="207503" x="5937250" y="2997200"/>
          <p14:tracePt t="207519" x="5937250" y="2959100"/>
          <p14:tracePt t="207520" x="5937250" y="2946400"/>
          <p14:tracePt t="207536" x="5943600" y="2914650"/>
          <p14:tracePt t="207560" x="5943600" y="2895600"/>
          <p14:tracePt t="207576" x="5943600" y="2889250"/>
          <p14:tracePt t="207586" x="5943600" y="2870200"/>
          <p14:tracePt t="207603" x="5943600" y="2857500"/>
          <p14:tracePt t="207620" x="5943600" y="2832100"/>
          <p14:tracePt t="207636" x="5943600" y="2819400"/>
          <p14:tracePt t="207653" x="5949950" y="2813050"/>
          <p14:tracePt t="207760" x="5949950" y="2806700"/>
          <p14:tracePt t="207768" x="5924550" y="2787650"/>
          <p14:tracePt t="207784" x="5918200" y="2787650"/>
          <p14:tracePt t="207792" x="5899150" y="2781300"/>
          <p14:tracePt t="207803" x="5880100" y="2768600"/>
          <p14:tracePt t="207819" x="5861050" y="2768600"/>
          <p14:tracePt t="207836" x="5835650" y="2762250"/>
          <p14:tracePt t="207853" x="5803900" y="2743200"/>
          <p14:tracePt t="207869" x="5791200" y="2736850"/>
          <p14:tracePt t="207886" x="5765800" y="2724150"/>
          <p14:tracePt t="207903" x="5759450" y="2717800"/>
          <p14:tracePt t="207919" x="5746750" y="2711450"/>
          <p14:tracePt t="207936" x="5727700" y="2698750"/>
          <p14:tracePt t="207953" x="5721350" y="2686050"/>
          <p14:tracePt t="207969" x="5695950" y="2686050"/>
          <p14:tracePt t="207986" x="5683250" y="2686050"/>
          <p14:tracePt t="208003" x="5676900" y="2686050"/>
          <p14:tracePt t="208208" x="5689600" y="2692400"/>
          <p14:tracePt t="208224" x="5702300" y="2711450"/>
          <p14:tracePt t="208232" x="5721350" y="2717800"/>
          <p14:tracePt t="208240" x="5734050" y="2717800"/>
          <p14:tracePt t="208253" x="5765800" y="2724150"/>
          <p14:tracePt t="208270" x="5822950" y="2724150"/>
          <p14:tracePt t="208286" x="5886450" y="2724150"/>
          <p14:tracePt t="208303" x="5975350" y="2724150"/>
          <p14:tracePt t="208320" x="6083300" y="2724150"/>
          <p14:tracePt t="208320" x="6121400" y="2724150"/>
          <p14:tracePt t="208336" x="6191250" y="2724150"/>
          <p14:tracePt t="208353" x="6235700" y="2724150"/>
          <p14:tracePt t="208369" x="6273800" y="2724150"/>
          <p14:tracePt t="208386" x="6305550" y="2724150"/>
          <p14:tracePt t="208403" x="6350000" y="2705100"/>
          <p14:tracePt t="208419" x="6394450" y="2698750"/>
          <p14:tracePt t="208436" x="6432550" y="2679700"/>
          <p14:tracePt t="208453" x="6451600" y="2667000"/>
          <p14:tracePt t="208470" x="6502400" y="2628900"/>
          <p14:tracePt t="208486" x="6540500" y="2590800"/>
          <p14:tracePt t="208503" x="6578600" y="2552700"/>
          <p14:tracePt t="208520" x="6616700" y="2489200"/>
          <p14:tracePt t="208536" x="6635750" y="2444750"/>
          <p14:tracePt t="208553" x="6648450" y="2400300"/>
          <p14:tracePt t="208570" x="6667500" y="2343150"/>
          <p14:tracePt t="208586" x="6673850" y="2292350"/>
          <p14:tracePt t="208603" x="6692900" y="2235200"/>
          <p14:tracePt t="208620" x="6692900" y="2209800"/>
          <p14:tracePt t="208636" x="6692900" y="2165350"/>
          <p14:tracePt t="208653" x="6692900" y="2108200"/>
          <p14:tracePt t="208670" x="6692900" y="2044700"/>
          <p14:tracePt t="208686" x="6692900" y="1974850"/>
          <p14:tracePt t="208703" x="6692900" y="1917700"/>
          <p14:tracePt t="208720" x="6654800" y="1866900"/>
          <p14:tracePt t="208736" x="6629400" y="1809750"/>
          <p14:tracePt t="208753" x="6610350" y="1797050"/>
          <p14:tracePt t="208770" x="6597650" y="1765300"/>
          <p14:tracePt t="208786" x="6572250" y="1746250"/>
          <p14:tracePt t="208803" x="6546850" y="1733550"/>
          <p14:tracePt t="208820" x="6534150" y="1727200"/>
          <p14:tracePt t="208836" x="6489700" y="1708150"/>
          <p14:tracePt t="208853" x="6464300" y="1689100"/>
          <p14:tracePt t="208870" x="6432550" y="1682750"/>
          <p14:tracePt t="208886" x="6407150" y="1657350"/>
          <p14:tracePt t="208903" x="6362700" y="1638300"/>
          <p14:tracePt t="208920" x="6318250" y="1619250"/>
          <p14:tracePt t="208921" x="6292850" y="1612900"/>
          <p14:tracePt t="208936" x="6242050" y="1600200"/>
          <p14:tracePt t="208953" x="6197600" y="1593850"/>
          <p14:tracePt t="208970" x="6146800" y="1593850"/>
          <p14:tracePt t="208986" x="6096000" y="1574800"/>
          <p14:tracePt t="209003" x="6051550" y="1574800"/>
          <p14:tracePt t="209020" x="6007100" y="1574800"/>
          <p14:tracePt t="209036" x="5956300" y="1574800"/>
          <p14:tracePt t="209053" x="5886450" y="1574800"/>
          <p14:tracePt t="209070" x="5842000" y="1574800"/>
          <p14:tracePt t="209086" x="5784850" y="1574800"/>
          <p14:tracePt t="209103" x="5740400" y="1574800"/>
          <p14:tracePt t="209120" x="5695950" y="1574800"/>
          <p14:tracePt t="209120" x="5657850" y="1574800"/>
          <p14:tracePt t="209136" x="5613400" y="1574800"/>
          <p14:tracePt t="209153" x="5568950" y="1574800"/>
          <p14:tracePt t="209170" x="5556250" y="1574800"/>
          <p14:tracePt t="209186" x="5530850" y="1574800"/>
          <p14:tracePt t="209203" x="5511800" y="1574800"/>
          <p14:tracePt t="209220" x="5505450" y="1581150"/>
          <p14:tracePt t="209236" x="5473700" y="1612900"/>
          <p14:tracePt t="209253" x="5448300" y="1638300"/>
          <p14:tracePt t="209270" x="5410200" y="1670050"/>
          <p14:tracePt t="209287" x="5384800" y="1695450"/>
          <p14:tracePt t="209303" x="5346700" y="1758950"/>
          <p14:tracePt t="209320" x="5321300" y="1809750"/>
          <p14:tracePt t="209337" x="5302250" y="1841500"/>
          <p14:tracePt t="209353" x="5295900" y="1873250"/>
          <p14:tracePt t="209370" x="5289550" y="1917700"/>
          <p14:tracePt t="209386" x="5276850" y="1962150"/>
          <p14:tracePt t="209403" x="5276850" y="1981200"/>
          <p14:tracePt t="209420" x="5276850" y="2019300"/>
          <p14:tracePt t="209436" x="5257800" y="2063750"/>
          <p14:tracePt t="209453" x="5257800" y="2108200"/>
          <p14:tracePt t="209470" x="5251450" y="2152650"/>
          <p14:tracePt t="209486" x="5251450" y="2197100"/>
          <p14:tracePt t="209503" x="5251450" y="2260600"/>
          <p14:tracePt t="209520" x="5251450" y="2317750"/>
          <p14:tracePt t="209520" x="5251450" y="2324100"/>
          <p14:tracePt t="209536" x="5251450" y="2368550"/>
          <p14:tracePt t="209553" x="5283200" y="2425700"/>
          <p14:tracePt t="209570" x="5302250" y="2470150"/>
          <p14:tracePt t="209586" x="5321300" y="2520950"/>
          <p14:tracePt t="209603" x="5346700" y="2578100"/>
          <p14:tracePt t="209620" x="5378450" y="2609850"/>
          <p14:tracePt t="209637" x="5403850" y="2654300"/>
          <p14:tracePt t="209653" x="5441950" y="2692400"/>
          <p14:tracePt t="209670" x="5461000" y="2717800"/>
          <p14:tracePt t="209687" x="5511800" y="2755900"/>
          <p14:tracePt t="209703" x="5581650" y="2787650"/>
          <p14:tracePt t="209720" x="5695950" y="2825750"/>
          <p14:tracePt t="209737" x="5791200" y="2838450"/>
          <p14:tracePt t="209753" x="5899150" y="2857500"/>
          <p14:tracePt t="209770" x="6013450" y="2870200"/>
          <p14:tracePt t="209787" x="6083300" y="2882900"/>
          <p14:tracePt t="209803" x="6159500" y="2882900"/>
          <p14:tracePt t="209820" x="6223000" y="2882900"/>
          <p14:tracePt t="209837" x="6305550" y="2882900"/>
          <p14:tracePt t="209853" x="6375400" y="2876550"/>
          <p14:tracePt t="209870" x="6445250" y="2863850"/>
          <p14:tracePt t="209887" x="6502400" y="2857500"/>
          <p14:tracePt t="209903" x="6559550" y="2838450"/>
          <p14:tracePt t="209920" x="6616700" y="2825750"/>
          <p14:tracePt t="209921" x="6642100" y="2825750"/>
          <p14:tracePt t="209937" x="6699250" y="2819400"/>
          <p14:tracePt t="209953" x="6724650" y="2794000"/>
          <p14:tracePt t="209970" x="6781800" y="2762250"/>
          <p14:tracePt t="209987" x="6807200" y="2730500"/>
          <p14:tracePt t="210003" x="6845300" y="2679700"/>
          <p14:tracePt t="210020" x="6877050" y="2609850"/>
          <p14:tracePt t="210037" x="6896100" y="2565400"/>
          <p14:tracePt t="210053" x="6927850" y="2520950"/>
          <p14:tracePt t="210070" x="6934200" y="2495550"/>
          <p14:tracePt t="210087" x="6934200" y="2457450"/>
          <p14:tracePt t="210103" x="6934200" y="2413000"/>
          <p14:tracePt t="210120" x="6946900" y="2368550"/>
          <p14:tracePt t="210120" x="6946900" y="2330450"/>
          <p14:tracePt t="210137" x="6946900" y="2241550"/>
          <p14:tracePt t="210153" x="6946900" y="2171700"/>
          <p14:tracePt t="210170" x="6946900" y="2095500"/>
          <p14:tracePt t="210187" x="6921500" y="2025650"/>
          <p14:tracePt t="210203" x="6902450" y="1968500"/>
          <p14:tracePt t="210220" x="6870700" y="1924050"/>
          <p14:tracePt t="210237" x="6832600" y="1847850"/>
          <p14:tracePt t="210253" x="6800850" y="1803400"/>
          <p14:tracePt t="210270" x="6750050" y="1746250"/>
          <p14:tracePt t="210287" x="6718300" y="1708150"/>
          <p14:tracePt t="210303" x="6667500" y="1644650"/>
          <p14:tracePt t="210320" x="6604000" y="1600200"/>
          <p14:tracePt t="210320" x="6578600" y="1581150"/>
          <p14:tracePt t="210337" x="6515100" y="1524000"/>
          <p14:tracePt t="210353" x="6432550" y="1473200"/>
          <p14:tracePt t="210370" x="6381750" y="1441450"/>
          <p14:tracePt t="210387" x="6311900" y="1416050"/>
          <p14:tracePt t="210403" x="6254750" y="1390650"/>
          <p14:tracePt t="210420" x="6223000" y="1390650"/>
          <p14:tracePt t="210437" x="6153150" y="1390650"/>
          <p14:tracePt t="210453" x="6102350" y="1390650"/>
          <p14:tracePt t="210470" x="6045200" y="1390650"/>
          <p14:tracePt t="210487" x="5969000" y="1390650"/>
          <p14:tracePt t="210503" x="5886450" y="1409700"/>
          <p14:tracePt t="210520" x="5772150" y="1454150"/>
          <p14:tracePt t="210521" x="5715000" y="1466850"/>
          <p14:tracePt t="210537" x="5594350" y="1530350"/>
          <p14:tracePt t="210553" x="5499100" y="1574800"/>
          <p14:tracePt t="210570" x="5441950" y="1619250"/>
          <p14:tracePt t="210587" x="5422900" y="1631950"/>
          <p14:tracePt t="210603" x="5391150" y="1663700"/>
          <p14:tracePt t="210620" x="5378450" y="1682750"/>
          <p14:tracePt t="210637" x="5359400" y="1714500"/>
          <p14:tracePt t="210653" x="5340350" y="1746250"/>
          <p14:tracePt t="210670" x="5334000" y="1778000"/>
          <p14:tracePt t="210687" x="5327650" y="1784350"/>
          <p14:tracePt t="210703" x="5321300" y="1816100"/>
          <p14:tracePt t="210720" x="5321300" y="1835150"/>
          <p14:tracePt t="210721" x="5321300" y="1860550"/>
          <p14:tracePt t="210737" x="5321300" y="1892300"/>
          <p14:tracePt t="210753" x="5321300" y="1936750"/>
          <p14:tracePt t="210770" x="5321300" y="1981200"/>
          <p14:tracePt t="210787" x="5321300" y="2038350"/>
          <p14:tracePt t="210803" x="5321300" y="2082800"/>
          <p14:tracePt t="210820" x="5321300" y="2127250"/>
          <p14:tracePt t="210837" x="5321300" y="2184400"/>
          <p14:tracePt t="210853" x="5334000" y="2222500"/>
          <p14:tracePt t="210870" x="5340350" y="2260600"/>
          <p14:tracePt t="210887" x="5346700" y="2292350"/>
          <p14:tracePt t="210903" x="5365750" y="2336800"/>
          <p14:tracePt t="210920" x="5384800" y="2393950"/>
          <p14:tracePt t="210921" x="5397500" y="2413000"/>
          <p14:tracePt t="210937" x="5422900" y="2470150"/>
          <p14:tracePt t="210954" x="5461000" y="2527300"/>
          <p14:tracePt t="210970" x="5492750" y="2597150"/>
          <p14:tracePt t="210987" x="5543550" y="2660650"/>
          <p14:tracePt t="211003" x="5613400" y="2724150"/>
          <p14:tracePt t="211020" x="5676900" y="2762250"/>
          <p14:tracePt t="211037" x="5759450" y="2806700"/>
          <p14:tracePt t="211053" x="5829300" y="2825750"/>
          <p14:tracePt t="211070" x="5905500" y="2844800"/>
          <p14:tracePt t="211087" x="5962650" y="2863850"/>
          <p14:tracePt t="211104" x="6032500" y="2870200"/>
          <p14:tracePt t="211120" x="6127750" y="2882900"/>
          <p14:tracePt t="211121" x="6165850" y="2889250"/>
          <p14:tracePt t="211138" x="6242050" y="2889250"/>
          <p14:tracePt t="211153" x="6337300" y="2889250"/>
          <p14:tracePt t="211170" x="6419850" y="2889250"/>
          <p14:tracePt t="211187" x="6470650" y="2882900"/>
          <p14:tracePt t="211203" x="6521450" y="2863850"/>
          <p14:tracePt t="211220" x="6553200" y="2844800"/>
          <p14:tracePt t="211237" x="6591300" y="2825750"/>
          <p14:tracePt t="211254" x="6635750" y="2794000"/>
          <p14:tracePt t="211270" x="6661150" y="2781300"/>
          <p14:tracePt t="211287" x="6686550" y="2755900"/>
          <p14:tracePt t="211304" x="6711950" y="2705100"/>
          <p14:tracePt t="211321" x="6769100" y="2609850"/>
          <p14:tracePt t="211337" x="6800850" y="2552700"/>
          <p14:tracePt t="211354" x="6807200" y="2470150"/>
          <p14:tracePt t="211370" x="6832600" y="2413000"/>
          <p14:tracePt t="211387" x="6832600" y="2324100"/>
          <p14:tracePt t="211404" x="6832600" y="2235200"/>
          <p14:tracePt t="211420" x="6832600" y="2165350"/>
          <p14:tracePt t="211437" x="6819900" y="2108200"/>
          <p14:tracePt t="211454" x="6794500" y="2032000"/>
          <p14:tracePt t="211470" x="6756400" y="1968500"/>
          <p14:tracePt t="211487" x="6718300" y="1917700"/>
          <p14:tracePt t="211504" x="6686550" y="1860550"/>
          <p14:tracePt t="211520" x="6661150" y="1828800"/>
          <p14:tracePt t="211521" x="6635750" y="1790700"/>
          <p14:tracePt t="211537" x="6584950" y="1739900"/>
          <p14:tracePt t="211554" x="6534150" y="1689100"/>
          <p14:tracePt t="211570" x="6457950" y="1625600"/>
          <p14:tracePt t="211587" x="6388100" y="1574800"/>
          <p14:tracePt t="211604" x="6286500" y="1530350"/>
          <p14:tracePt t="211620" x="6216650" y="1511300"/>
          <p14:tracePt t="211637" x="6121400" y="1479550"/>
          <p14:tracePt t="211654" x="6051550" y="1454150"/>
          <p14:tracePt t="211670" x="5981700" y="1447800"/>
          <p14:tracePt t="211687" x="5924550" y="1428750"/>
          <p14:tracePt t="211704" x="5867400" y="1416050"/>
          <p14:tracePt t="211720" x="5822950" y="1416050"/>
          <p14:tracePt t="211721" x="5797550" y="1416050"/>
          <p14:tracePt t="211737" x="5740400" y="1416050"/>
          <p14:tracePt t="211754" x="5708650" y="1416050"/>
          <p14:tracePt t="211770" x="5664200" y="1428750"/>
          <p14:tracePt t="211787" x="5613400" y="1441450"/>
          <p14:tracePt t="211804" x="5581650" y="1466850"/>
          <p14:tracePt t="211820" x="5556250" y="1473200"/>
          <p14:tracePt t="211837" x="5511800" y="1511300"/>
          <p14:tracePt t="211854" x="5486400" y="1524000"/>
          <p14:tracePt t="211871" x="5467350" y="1562100"/>
          <p14:tracePt t="211887" x="5461000" y="1600200"/>
          <p14:tracePt t="211904" x="5448300" y="1644650"/>
          <p14:tracePt t="211921" x="5429250" y="1701800"/>
          <p14:tracePt t="211937" x="5429250" y="1727200"/>
          <p14:tracePt t="211954" x="5429250" y="1758950"/>
          <p14:tracePt t="211971" x="5422900" y="1771650"/>
          <p14:tracePt t="211987" x="5422900" y="1778000"/>
          <p14:tracePt t="212004" x="5422900" y="1797050"/>
          <p14:tracePt t="212020" x="5422900" y="1816100"/>
          <p14:tracePt t="212037" x="5422900" y="1835150"/>
          <p14:tracePt t="212054" x="5422900" y="1860550"/>
          <p14:tracePt t="212070" x="5422900" y="1892300"/>
          <p14:tracePt t="212087" x="5422900" y="1930400"/>
          <p14:tracePt t="212104" x="5422900" y="1974850"/>
          <p14:tracePt t="212120" x="5422900" y="2019300"/>
          <p14:tracePt t="212121" x="5422900" y="2044700"/>
          <p14:tracePt t="212137" x="5435600" y="2114550"/>
          <p14:tracePt t="212154" x="5454650" y="2171700"/>
          <p14:tracePt t="212170" x="5467350" y="2216150"/>
          <p14:tracePt t="212187" x="5505450" y="2292350"/>
          <p14:tracePt t="212204" x="5524500" y="2349500"/>
          <p14:tracePt t="212220" x="5543550" y="2387600"/>
          <p14:tracePt t="212237" x="5562600" y="2444750"/>
          <p14:tracePt t="212254" x="5607050" y="2508250"/>
          <p14:tracePt t="212270" x="5632450" y="2578100"/>
          <p14:tracePt t="212287" x="5689600" y="2679700"/>
          <p14:tracePt t="212304" x="5721350" y="2749550"/>
          <p14:tracePt t="212320" x="5765800" y="2825750"/>
          <p14:tracePt t="212321" x="5810250" y="2895600"/>
          <p14:tracePt t="212337" x="5867400" y="2984500"/>
          <p14:tracePt t="212354" x="5949950" y="3092450"/>
          <p14:tracePt t="212371" x="6026150" y="3175000"/>
          <p14:tracePt t="212387" x="6102350" y="3238500"/>
          <p14:tracePt t="212404" x="6153150" y="3289300"/>
          <p14:tracePt t="212420" x="6210300" y="3327400"/>
          <p14:tracePt t="212437" x="6248400" y="3365500"/>
          <p14:tracePt t="212454" x="6267450" y="3371850"/>
          <p14:tracePt t="212471" x="6286500" y="3378200"/>
          <p14:tracePt t="212487" x="6311900" y="3378200"/>
          <p14:tracePt t="212504" x="6343650" y="3378200"/>
          <p14:tracePt t="212521" x="6369050" y="3378200"/>
          <p14:tracePt t="212521" x="6394450" y="3378200"/>
          <p14:tracePt t="212537" x="6438900" y="3346450"/>
          <p14:tracePt t="212554" x="6502400" y="3295650"/>
          <p14:tracePt t="212570" x="6559550" y="3206750"/>
          <p14:tracePt t="212587" x="6623050" y="3117850"/>
          <p14:tracePt t="212604" x="6661150" y="3067050"/>
          <p14:tracePt t="212621" x="6718300" y="2978150"/>
          <p14:tracePt t="212637" x="6737350" y="2921000"/>
          <p14:tracePt t="212654" x="6775450" y="2851150"/>
          <p14:tracePt t="212671" x="6807200" y="2794000"/>
          <p14:tracePt t="212687" x="6826250" y="2724150"/>
          <p14:tracePt t="212704" x="6832600" y="2667000"/>
          <p14:tracePt t="212721" x="6864350" y="2571750"/>
          <p14:tracePt t="212721" x="6864350" y="2533650"/>
          <p14:tracePt t="212737" x="6877050" y="2470150"/>
          <p14:tracePt t="212754" x="6877050" y="2374900"/>
          <p14:tracePt t="212770" x="6877050" y="2298700"/>
          <p14:tracePt t="212787" x="6877050" y="2241550"/>
          <p14:tracePt t="212804" x="6851650" y="2184400"/>
          <p14:tracePt t="212821" x="6832600" y="2139950"/>
          <p14:tracePt t="212837" x="6807200" y="2082800"/>
          <p14:tracePt t="212854" x="6743700" y="2006600"/>
          <p14:tracePt t="212871" x="6661150" y="1917700"/>
          <p14:tracePt t="212887" x="6572250" y="1822450"/>
          <p14:tracePt t="212904" x="6496050" y="1771650"/>
          <p14:tracePt t="212921" x="6413500" y="1714500"/>
          <p14:tracePt t="212921" x="6369050" y="1695450"/>
          <p14:tracePt t="212937" x="6248400" y="1644650"/>
          <p14:tracePt t="212954" x="6146800" y="1600200"/>
          <p14:tracePt t="212971" x="6032500" y="1568450"/>
          <p14:tracePt t="212987" x="5969000" y="1549400"/>
          <p14:tracePt t="213004" x="5867400" y="1524000"/>
          <p14:tracePt t="213021" x="5816600" y="1524000"/>
          <p14:tracePt t="213037" x="5734050" y="1517650"/>
          <p14:tracePt t="213054" x="5683250" y="1517650"/>
          <p14:tracePt t="213071" x="5600700" y="1517650"/>
          <p14:tracePt t="213087" x="5530850" y="1517650"/>
          <p14:tracePt t="213104" x="5480050" y="1517650"/>
          <p14:tracePt t="213121" x="5441950" y="1517650"/>
          <p14:tracePt t="213121" x="5435600" y="1517650"/>
          <p14:tracePt t="213137" x="5416550" y="1517650"/>
          <p14:tracePt t="213154" x="5391150" y="1524000"/>
          <p14:tracePt t="213171" x="5365750" y="1549400"/>
          <p14:tracePt t="213187" x="5353050" y="1574800"/>
          <p14:tracePt t="213204" x="5321300" y="1619250"/>
          <p14:tracePt t="213221" x="5314950" y="1663700"/>
          <p14:tracePt t="213237" x="5302250" y="1720850"/>
          <p14:tracePt t="213254" x="5302250" y="1778000"/>
          <p14:tracePt t="213271" x="5283200" y="1847850"/>
          <p14:tracePt t="213287" x="5276850" y="1911350"/>
          <p14:tracePt t="213304" x="5264150" y="2025650"/>
          <p14:tracePt t="213321" x="5251450" y="2114550"/>
          <p14:tracePt t="213321" x="5251450" y="2171700"/>
          <p14:tracePt t="213337" x="5251450" y="2279650"/>
          <p14:tracePt t="213354" x="5251450" y="2368550"/>
          <p14:tracePt t="213371" x="5251450" y="2432050"/>
          <p14:tracePt t="213387" x="5251450" y="2514600"/>
          <p14:tracePt t="213404" x="5251450" y="2565400"/>
          <p14:tracePt t="213421" x="5257800" y="2622550"/>
          <p14:tracePt t="213437" x="5283200" y="2686050"/>
          <p14:tracePt t="213454" x="5295900" y="2749550"/>
          <p14:tracePt t="213470" x="5334000" y="2819400"/>
          <p14:tracePt t="213487" x="5353050" y="2870200"/>
          <p14:tracePt t="213504" x="5410200" y="2952750"/>
          <p14:tracePt t="213521" x="5486400" y="3028950"/>
          <p14:tracePt t="213522" x="5505450" y="3048000"/>
          <p14:tracePt t="213538" x="5568950" y="3111500"/>
          <p14:tracePt t="213554" x="5638800" y="3149600"/>
          <p14:tracePt t="213571" x="5676900" y="3168650"/>
          <p14:tracePt t="213587" x="5734050" y="3187700"/>
          <p14:tracePt t="213604" x="5791200" y="3200400"/>
          <p14:tracePt t="213620" x="5835650" y="3219450"/>
          <p14:tracePt t="213637" x="5899150" y="3219450"/>
          <p14:tracePt t="213654" x="5969000" y="3219450"/>
          <p14:tracePt t="213671" x="6032500" y="3219450"/>
          <p14:tracePt t="213687" x="6115050" y="3194050"/>
          <p14:tracePt t="213704" x="6165850" y="3155950"/>
          <p14:tracePt t="213721" x="6223000" y="3117850"/>
          <p14:tracePt t="213721" x="6254750" y="3092450"/>
          <p14:tracePt t="213737" x="6299200" y="3060700"/>
          <p14:tracePt t="213754" x="6337300" y="3028950"/>
          <p14:tracePt t="213771" x="6369050" y="3003550"/>
          <p14:tracePt t="213787" x="6394450" y="2978150"/>
          <p14:tracePt t="213804" x="6432550" y="2965450"/>
          <p14:tracePt t="213821" x="6457950" y="2933700"/>
          <p14:tracePt t="213837" x="6470650" y="2921000"/>
          <p14:tracePt t="213854" x="6489700" y="2895600"/>
          <p14:tracePt t="213871" x="6496050" y="2863850"/>
          <p14:tracePt t="213887" x="6521450" y="2825750"/>
          <p14:tracePt t="213904" x="6540500" y="2768600"/>
          <p14:tracePt t="213921" x="6572250" y="2698750"/>
          <p14:tracePt t="213921" x="6584950" y="2673350"/>
          <p14:tracePt t="213937" x="6623050" y="2590800"/>
          <p14:tracePt t="213954" x="6654800" y="2520950"/>
          <p14:tracePt t="213971" x="6705600" y="2444750"/>
          <p14:tracePt t="213988" x="6743700" y="2374900"/>
          <p14:tracePt t="214004" x="6788150" y="2305050"/>
          <p14:tracePt t="214021" x="6807200" y="2260600"/>
          <p14:tracePt t="214038" x="6826250" y="2216150"/>
          <p14:tracePt t="214054" x="6826250" y="2165350"/>
          <p14:tracePt t="214071" x="6826250" y="2139950"/>
          <p14:tracePt t="214087" x="6813550" y="2114550"/>
          <p14:tracePt t="214104" x="6807200" y="2101850"/>
          <p14:tracePt t="214121" x="6788150" y="2082800"/>
          <p14:tracePt t="214138" x="6781800" y="2082800"/>
          <p14:tracePt t="214154" x="6756400" y="2082800"/>
          <p14:tracePt t="214171" x="6750050" y="2082800"/>
          <p14:tracePt t="214202" x="6731000" y="2076450"/>
          <p14:tracePt t="214714" x="6743700" y="2076450"/>
          <p14:tracePt t="214722" x="6756400" y="2076450"/>
          <p14:tracePt t="214738" x="6800850" y="2063750"/>
          <p14:tracePt t="214754" x="6845300" y="2063750"/>
          <p14:tracePt t="214771" x="6883400" y="2063750"/>
          <p14:tracePt t="214788" x="6889750" y="2063750"/>
          <p14:tracePt t="214804" x="6902450" y="2063750"/>
          <p14:tracePt t="214850" x="6877050" y="2070100"/>
          <p14:tracePt t="214874" x="6870700" y="2070100"/>
          <p14:tracePt t="214882" x="6864350" y="2076450"/>
          <p14:tracePt t="214890" x="6858000" y="2082800"/>
          <p14:tracePt t="214906" x="6851650" y="2082800"/>
          <p14:tracePt t="214921" x="6838950" y="2089150"/>
          <p14:tracePt t="214938" x="6832600" y="2089150"/>
          <p14:tracePt t="214954" x="6826250" y="2089150"/>
          <p14:tracePt t="214971" x="6800850" y="2089150"/>
          <p14:tracePt t="214988" x="6788150" y="2089150"/>
          <p14:tracePt t="215004" x="6775450" y="2089150"/>
          <p14:tracePt t="215021" x="6769100" y="2089150"/>
          <p14:tracePt t="215038" x="6756400" y="2089150"/>
          <p14:tracePt t="215138" x="6750050" y="2095500"/>
          <p14:tracePt t="215274" x="6750050" y="2101850"/>
          <p14:tracePt t="215282" x="6762750" y="2114550"/>
          <p14:tracePt t="215290" x="6762750" y="2120900"/>
          <p14:tracePt t="215306" x="6762750" y="2127250"/>
          <p14:tracePt t="215322" x="6762750" y="2133600"/>
          <p14:tracePt t="215338" x="6762750" y="2152650"/>
          <p14:tracePt t="215386" x="6762750" y="2159000"/>
          <p14:tracePt t="215394" x="6769100" y="2165350"/>
          <p14:tracePt t="215404" x="6775450" y="2171700"/>
          <p14:tracePt t="215426" x="6781800" y="2178050"/>
          <p14:tracePt t="215450" x="6794500" y="2178050"/>
          <p14:tracePt t="215458" x="6807200" y="2178050"/>
          <p14:tracePt t="215471" x="6813550" y="2178050"/>
          <p14:tracePt t="215487" x="6889750" y="2178050"/>
          <p14:tracePt t="215504" x="6921500" y="2178050"/>
          <p14:tracePt t="215538" x="6927850" y="2178050"/>
          <p14:tracePt t="215586" x="6934200" y="2178050"/>
          <p14:tracePt t="215626" x="6946900" y="2178050"/>
          <p14:tracePt t="219459" x="6946900" y="2171700"/>
          <p14:tracePt t="219467" x="6946900" y="1993900"/>
          <p14:tracePt t="219475" x="6946900" y="1885950"/>
          <p14:tracePt t="219489" x="6946900" y="1847850"/>
          <p14:tracePt t="219505" x="6946900" y="1841500"/>
          <p14:tracePt t="219522" x="6946900" y="1822450"/>
          <p14:tracePt t="219539" x="6946900" y="1809750"/>
          <p14:tracePt t="219555" x="6946900" y="1803400"/>
          <p14:tracePt t="219795" x="6946900" y="1765300"/>
          <p14:tracePt t="220171" x="6946900" y="1758950"/>
          <p14:tracePt t="220179" x="6946900" y="1714500"/>
          <p14:tracePt t="220189" x="6858000" y="1644650"/>
          <p14:tracePt t="220206" x="6661150" y="1511300"/>
          <p14:tracePt t="220222" x="6546850" y="1473200"/>
          <p14:tracePt t="220239" x="6540500" y="1473200"/>
          <p14:tracePt t="220256" x="6527800" y="1485900"/>
          <p14:tracePt t="220272" x="6527800" y="1511300"/>
          <p14:tracePt t="220289" x="6597650" y="1600200"/>
          <p14:tracePt t="220306" x="6680200" y="1695450"/>
          <p14:tracePt t="220322" x="6680200" y="1784350"/>
          <p14:tracePt t="220323" x="6635750" y="1847850"/>
          <p14:tracePt t="220339" x="6407150" y="2032000"/>
          <p14:tracePt t="220356" x="6127750" y="2254250"/>
          <p14:tracePt t="220372" x="5829300" y="2463800"/>
          <p14:tracePt t="220389" x="5676900" y="2527300"/>
          <p14:tracePt t="220406" x="5638800" y="2546350"/>
          <p14:tracePt t="220422" x="5632450" y="2552700"/>
          <p14:tracePt t="220443" x="5626100" y="2552700"/>
          <p14:tracePt t="220467" x="5619750" y="2559050"/>
          <p14:tracePt t="220475" x="5619750" y="2597150"/>
          <p14:tracePt t="220489" x="5619750" y="2673350"/>
          <p14:tracePt t="220506" x="5619750" y="2863850"/>
          <p14:tracePt t="220522" x="5619750" y="3092450"/>
          <p14:tracePt t="220523" x="5607050" y="3200400"/>
          <p14:tracePt t="220539" x="5543550" y="3365500"/>
          <p14:tracePt t="220556" x="5499100" y="3454400"/>
          <p14:tracePt t="220572" x="5492750" y="3473450"/>
          <p14:tracePt t="220659" x="5492750" y="3479800"/>
          <p14:tracePt t="220675" x="5492750" y="3486150"/>
          <p14:tracePt t="220683" x="5492750" y="3498850"/>
          <p14:tracePt t="220691" x="5492750" y="3517900"/>
          <p14:tracePt t="220706" x="5486400" y="3524250"/>
          <p14:tracePt t="220722" x="5461000" y="3562350"/>
          <p14:tracePt t="220723" x="5448300" y="3568700"/>
          <p14:tracePt t="220739" x="5416550" y="3613150"/>
          <p14:tracePt t="220756" x="5378450" y="3657600"/>
          <p14:tracePt t="220772" x="5340350" y="3708400"/>
          <p14:tracePt t="220789" x="5276850" y="3778250"/>
          <p14:tracePt t="220806" x="5194300" y="3860800"/>
          <p14:tracePt t="220822" x="5124450" y="3911600"/>
          <p14:tracePt t="220839" x="5086350" y="3956050"/>
          <p14:tracePt t="220856" x="5086350" y="3981450"/>
          <p14:tracePt t="220872" x="5086350" y="3994150"/>
          <p14:tracePt t="220889" x="5086350" y="4019550"/>
          <p14:tracePt t="220906" x="5086350" y="4044950"/>
          <p14:tracePt t="220922" x="5086350" y="4064000"/>
          <p14:tracePt t="220923" x="5086350" y="4076700"/>
          <p14:tracePt t="220947" x="5080000" y="4083050"/>
          <p14:tracePt t="220956" x="5067300" y="4089400"/>
          <p14:tracePt t="220987" x="5060950" y="4095750"/>
          <p14:tracePt t="220995" x="5048250" y="4114800"/>
          <p14:tracePt t="221006" x="5029200" y="4121150"/>
          <p14:tracePt t="221023" x="4908550" y="4229100"/>
          <p14:tracePt t="221039" x="4775200" y="4375150"/>
          <p14:tracePt t="221056" x="4610100" y="4584700"/>
          <p14:tracePt t="221072" x="4559300" y="4718050"/>
          <p14:tracePt t="221089" x="4552950" y="4737100"/>
          <p14:tracePt t="221267" x="4521200" y="4737100"/>
          <p14:tracePt t="221275" x="4508500" y="4692650"/>
          <p14:tracePt t="221289" x="4521200" y="4572000"/>
          <p14:tracePt t="221306" x="4546600" y="4292600"/>
          <p14:tracePt t="221323" x="4527550" y="4146550"/>
          <p14:tracePt t="221323" x="4451350" y="4095750"/>
          <p14:tracePt t="221339" x="4216400" y="4000500"/>
          <p14:tracePt t="221356" x="3994150" y="3930650"/>
          <p14:tracePt t="221373" x="3886200" y="3835400"/>
          <p14:tracePt t="221389" x="3848100" y="3771900"/>
          <p14:tracePt t="221406" x="3841750" y="3714750"/>
          <p14:tracePt t="221422" x="3841750" y="3625850"/>
          <p14:tracePt t="221439" x="3841750" y="3581400"/>
          <p14:tracePt t="221456" x="3841750" y="3549650"/>
          <p14:tracePt t="221473" x="3841750" y="3530600"/>
          <p14:tracePt t="221489" x="3829050" y="3505200"/>
          <p14:tracePt t="221515" x="3822700" y="3505200"/>
          <p14:tracePt t="221531" x="3816350" y="3505200"/>
          <p14:tracePt t="221539" x="3810000" y="3511550"/>
          <p14:tracePt t="221556" x="3784600" y="3543300"/>
          <p14:tracePt t="221573" x="3765550" y="3562350"/>
          <p14:tracePt t="221589" x="3740150" y="3594100"/>
          <p14:tracePt t="221788" x="3746500" y="3606800"/>
          <p14:tracePt t="221811" x="3759200" y="3606800"/>
          <p14:tracePt t="221819" x="3771900" y="3613150"/>
          <p14:tracePt t="221827" x="3784600" y="3613150"/>
          <p14:tracePt t="221839" x="3810000" y="3613150"/>
          <p14:tracePt t="221856" x="3886200" y="3632200"/>
          <p14:tracePt t="221873" x="3981450" y="3657600"/>
          <p14:tracePt t="221889" x="4114800" y="3714750"/>
          <p14:tracePt t="221906" x="4235450" y="3790950"/>
          <p14:tracePt t="221923" x="4343400" y="3860800"/>
          <p14:tracePt t="221923" x="4387850" y="3905250"/>
          <p14:tracePt t="221939" x="4464050" y="3962400"/>
          <p14:tracePt t="221956" x="4540250" y="4038600"/>
          <p14:tracePt t="221973" x="4591050" y="4089400"/>
          <p14:tracePt t="221989" x="4667250" y="4165600"/>
          <p14:tracePt t="222006" x="4743450" y="4241800"/>
          <p14:tracePt t="222023" x="4845050" y="4368800"/>
          <p14:tracePt t="222039" x="4959350" y="4489450"/>
          <p14:tracePt t="222056" x="5035550" y="4648200"/>
          <p14:tracePt t="222073" x="5111750" y="4781550"/>
          <p14:tracePt t="222089" x="5168900" y="4889500"/>
          <p14:tracePt t="222106" x="5194300" y="4933950"/>
          <p14:tracePt t="222123" x="5200650" y="4940300"/>
          <p14:tracePt t="222171" x="5213350" y="4940300"/>
          <p14:tracePt t="222179" x="5219700" y="4921250"/>
          <p14:tracePt t="222189" x="5219700" y="4914900"/>
          <p14:tracePt t="222206" x="5245100" y="4851400"/>
          <p14:tracePt t="222223" x="5264150" y="4781550"/>
          <p14:tracePt t="222239" x="5308600" y="4711700"/>
          <p14:tracePt t="222256" x="5346700" y="4654550"/>
          <p14:tracePt t="222273" x="5372100" y="4629150"/>
          <p14:tracePt t="222289" x="5378450" y="4629150"/>
          <p14:tracePt t="222306" x="5391150" y="4622800"/>
          <p14:tracePt t="222323" x="5397500" y="4616450"/>
          <p14:tracePt t="222339" x="5397500" y="4603750"/>
          <p14:tracePt t="222356" x="5372100" y="4552950"/>
          <p14:tracePt t="222373" x="5353050" y="4495800"/>
          <p14:tracePt t="222389" x="5251450" y="4356100"/>
          <p14:tracePt t="222406" x="5105400" y="4197350"/>
          <p14:tracePt t="222423" x="4946650" y="4038600"/>
          <p14:tracePt t="222439" x="4762500" y="3841750"/>
          <p14:tracePt t="222456" x="4648200" y="3683000"/>
          <p14:tracePt t="222473" x="4572000" y="3575050"/>
          <p14:tracePt t="222489" x="4521200" y="3479800"/>
          <p14:tracePt t="222506" x="4457700" y="3416300"/>
          <p14:tracePt t="222523" x="4362450" y="3308350"/>
          <p14:tracePt t="222540" x="4298950" y="3257550"/>
          <p14:tracePt t="222557" x="4254500" y="3232150"/>
          <p14:tracePt t="222573" x="4184650" y="3187700"/>
          <p14:tracePt t="222590" x="4089400" y="3168650"/>
          <p14:tracePt t="222606" x="3962400" y="3168650"/>
          <p14:tracePt t="222623" x="3752850" y="3168650"/>
          <p14:tracePt t="222639" x="3390900" y="3155950"/>
          <p14:tracePt t="222656" x="2933700" y="3117850"/>
          <p14:tracePt t="222673" x="2622550" y="3092450"/>
          <p14:tracePt t="222690" x="2501900" y="3092450"/>
          <p14:tracePt t="222706" x="2400300" y="3143250"/>
          <p14:tracePt t="222723" x="2241550" y="3263900"/>
          <p14:tracePt t="222723" x="2197100" y="3295650"/>
          <p14:tracePt t="222740" x="2146300" y="3327400"/>
          <p14:tracePt t="222756" x="2152650" y="3327400"/>
          <p14:tracePt t="222773" x="2203450" y="3327400"/>
          <p14:tracePt t="222790" x="2324100" y="3270250"/>
          <p14:tracePt t="222806" x="2495550" y="3181350"/>
          <p14:tracePt t="222823" x="2717800" y="3041650"/>
          <p14:tracePt t="222840" x="2940050" y="2870200"/>
          <p14:tracePt t="222856" x="3086100" y="2768600"/>
          <p14:tracePt t="222873" x="3124200" y="2755900"/>
          <p14:tracePt t="222890" x="3168650" y="2749550"/>
          <p14:tracePt t="222906" x="3194050" y="2743200"/>
          <p14:tracePt t="222923" x="3225800" y="2724150"/>
          <p14:tracePt t="222924" x="3244850" y="2717800"/>
          <p14:tracePt t="222940" x="3333750" y="2635250"/>
          <p14:tracePt t="222956" x="3486150" y="2559050"/>
          <p14:tracePt t="222973" x="3702050" y="2476500"/>
          <p14:tracePt t="222990" x="3994150" y="2349500"/>
          <p14:tracePt t="223006" x="4260850" y="2235200"/>
          <p14:tracePt t="223023" x="4451350" y="2139950"/>
          <p14:tracePt t="223040" x="4572000" y="2057400"/>
          <p14:tracePt t="223056" x="4622800" y="2006600"/>
          <p14:tracePt t="223073" x="4641850" y="1981200"/>
          <p14:tracePt t="223090" x="4641850" y="1974850"/>
          <p14:tracePt t="223106" x="4635500" y="1949450"/>
          <p14:tracePt t="223123" x="4622800" y="1943100"/>
          <p14:tracePt t="223124" x="4610100" y="1943100"/>
          <p14:tracePt t="223140" x="4584700" y="1943100"/>
          <p14:tracePt t="223157" x="4565650" y="1943100"/>
          <p14:tracePt t="223196" x="4559300" y="1943100"/>
          <p14:tracePt t="223212" x="4552950" y="1943100"/>
          <p14:tracePt t="223220" x="4546600" y="1943100"/>
          <p14:tracePt t="223244" x="4527550" y="1943100"/>
          <p14:tracePt t="223260" x="4521200" y="1936750"/>
          <p14:tracePt t="223276" x="4514850" y="1936750"/>
          <p14:tracePt t="223284" x="4489450" y="1936750"/>
          <p14:tracePt t="223292" x="4470400" y="1936750"/>
          <p14:tracePt t="223306" x="4432300" y="1962150"/>
          <p14:tracePt t="223323" x="4324350" y="2032000"/>
          <p14:tracePt t="223324" x="4248150" y="2082800"/>
          <p14:tracePt t="223340" x="4184650" y="2133600"/>
          <p14:tracePt t="223356" x="4133850" y="2159000"/>
          <p14:tracePt t="223556" x="4133850" y="2146300"/>
          <p14:tracePt t="223620" x="4127500" y="2139950"/>
          <p14:tracePt t="223644" x="4108450" y="2127250"/>
          <p14:tracePt t="223652" x="4095750" y="2127250"/>
          <p14:tracePt t="223660" x="4076700" y="2120900"/>
          <p14:tracePt t="223673" x="4051300" y="2120900"/>
          <p14:tracePt t="223690" x="3956050" y="2108200"/>
          <p14:tracePt t="223706" x="3841750" y="2089150"/>
          <p14:tracePt t="223723" x="3746500" y="2089150"/>
          <p14:tracePt t="223724" x="3721100" y="2089150"/>
          <p14:tracePt t="223740" x="3676650" y="2089150"/>
          <p14:tracePt t="223756" x="3651250" y="2089150"/>
          <p14:tracePt t="223852" x="3644900" y="2082800"/>
          <p14:tracePt t="223924" x="3638550" y="2076450"/>
          <p14:tracePt t="223956" x="3651250" y="2057400"/>
          <p14:tracePt t="223980" x="3657600" y="2051050"/>
          <p14:tracePt t="224004" x="3663950" y="2044700"/>
          <p14:tracePt t="224020" x="3670300" y="2038350"/>
          <p14:tracePt t="224028" x="3676650" y="2038350"/>
          <p14:tracePt t="224052" x="3683000" y="2038350"/>
          <p14:tracePt t="224060" x="3695700" y="2038350"/>
          <p14:tracePt t="224076" x="3702050" y="2038350"/>
          <p14:tracePt t="224092" x="3727450" y="2038350"/>
          <p14:tracePt t="224107" x="3733800" y="2038350"/>
          <p14:tracePt t="224123" x="3765550" y="2038350"/>
          <p14:tracePt t="224124" x="3784600" y="2044700"/>
          <p14:tracePt t="224140" x="3810000" y="2044700"/>
          <p14:tracePt t="224157" x="3829050" y="2057400"/>
          <p14:tracePt t="224173" x="3867150" y="2063750"/>
          <p14:tracePt t="224190" x="3898900" y="2076450"/>
          <p14:tracePt t="224206" x="3917950" y="2095500"/>
          <p14:tracePt t="224223" x="3943350" y="2101850"/>
          <p14:tracePt t="224240" x="3975100" y="2108200"/>
          <p14:tracePt t="224257" x="4032250" y="2139950"/>
          <p14:tracePt t="224273" x="4102100" y="2159000"/>
          <p14:tracePt t="224290" x="4171950" y="2165350"/>
          <p14:tracePt t="224307" x="4229100" y="2197100"/>
          <p14:tracePt t="224323" x="4273550" y="2216150"/>
          <p14:tracePt t="224324" x="4305300" y="2247900"/>
          <p14:tracePt t="224340" x="4343400" y="2260600"/>
          <p14:tracePt t="224357" x="4381500" y="2286000"/>
          <p14:tracePt t="224373" x="4438650" y="2324100"/>
          <p14:tracePt t="224390" x="4476750" y="2374900"/>
          <p14:tracePt t="224407" x="4514850" y="2393950"/>
          <p14:tracePt t="224423" x="4572000" y="2438400"/>
          <p14:tracePt t="224440" x="4641850" y="2501900"/>
          <p14:tracePt t="224457" x="4711700" y="2590800"/>
          <p14:tracePt t="224473" x="4775200" y="2667000"/>
          <p14:tracePt t="224490" x="4902200" y="2768600"/>
          <p14:tracePt t="224507" x="4991100" y="2838450"/>
          <p14:tracePt t="224523" x="5099050" y="2921000"/>
          <p14:tracePt t="224524" x="5130800" y="2946400"/>
          <p14:tracePt t="224540" x="5232400" y="3009900"/>
          <p14:tracePt t="224557" x="5264150" y="3041650"/>
          <p14:tracePt t="224573" x="5302250" y="3073400"/>
          <p14:tracePt t="224590" x="5314950" y="3105150"/>
          <p14:tracePt t="224607" x="5334000" y="3130550"/>
          <p14:tracePt t="224623" x="5359400" y="3200400"/>
          <p14:tracePt t="224640" x="5372100" y="3257550"/>
          <p14:tracePt t="224657" x="5378450" y="3314700"/>
          <p14:tracePt t="224673" x="5391150" y="3403600"/>
          <p14:tracePt t="224690" x="5410200" y="3486150"/>
          <p14:tracePt t="224707" x="5422900" y="3568700"/>
          <p14:tracePt t="224723" x="5429250" y="3625850"/>
          <p14:tracePt t="224724" x="5429250" y="3663950"/>
          <p14:tracePt t="224740" x="5441950" y="3740150"/>
          <p14:tracePt t="224757" x="5441950" y="3810000"/>
          <p14:tracePt t="224773" x="5461000" y="3867150"/>
          <p14:tracePt t="224790" x="5461000" y="3943350"/>
          <p14:tracePt t="224807" x="5461000" y="4000500"/>
          <p14:tracePt t="224823" x="5461000" y="4057650"/>
          <p14:tracePt t="224840" x="5473700" y="4133850"/>
          <p14:tracePt t="224857" x="5480050" y="4203700"/>
          <p14:tracePt t="224873" x="5492750" y="4248150"/>
          <p14:tracePt t="224890" x="5524500" y="4343400"/>
          <p14:tracePt t="224907" x="5530850" y="4413250"/>
          <p14:tracePt t="224923" x="5543550" y="4489450"/>
          <p14:tracePt t="224924" x="5543550" y="4546600"/>
          <p14:tracePt t="224940" x="5543550" y="4635500"/>
          <p14:tracePt t="224957" x="5543550" y="4724400"/>
          <p14:tracePt t="224973" x="5543550" y="4806950"/>
          <p14:tracePt t="224990" x="5543550" y="4883150"/>
          <p14:tracePt t="225007" x="5543550" y="4953000"/>
          <p14:tracePt t="225023" x="5518150" y="5048250"/>
          <p14:tracePt t="225040" x="5486400" y="5130800"/>
          <p14:tracePt t="225057" x="5441950" y="5219700"/>
          <p14:tracePt t="225073" x="5365750" y="5340350"/>
          <p14:tracePt t="225090" x="5295900" y="5480050"/>
          <p14:tracePt t="225107" x="5194300" y="5600700"/>
          <p14:tracePt t="225123" x="5080000" y="5727700"/>
          <p14:tracePt t="225124" x="5060950" y="5772150"/>
          <p14:tracePt t="225140" x="4959350" y="5911850"/>
          <p14:tracePt t="225157" x="4870450" y="6019800"/>
          <p14:tracePt t="225174" x="4781550" y="6115050"/>
          <p14:tracePt t="225190" x="4686300" y="6197600"/>
          <p14:tracePt t="225207" x="4597400" y="6254750"/>
          <p14:tracePt t="225223" x="4495800" y="6305550"/>
          <p14:tracePt t="225240" x="4413250" y="6337300"/>
          <p14:tracePt t="225257" x="4343400" y="6356350"/>
          <p14:tracePt t="225273" x="4298950" y="6369050"/>
          <p14:tracePt t="225290" x="4254500" y="6388100"/>
          <p14:tracePt t="225307" x="4248150" y="6388100"/>
          <p14:tracePt t="225323" x="4216400" y="6394450"/>
          <p14:tracePt t="225324" x="4210050" y="6400800"/>
          <p14:tracePt t="225340" x="4191000" y="6400800"/>
          <p14:tracePt t="225357" x="4171950" y="6407150"/>
          <p14:tracePt t="225373" x="4146550" y="6432550"/>
          <p14:tracePt t="225390" x="4127500" y="6445250"/>
          <p14:tracePt t="225407" x="4102100" y="6457950"/>
          <p14:tracePt t="225423" x="4076700" y="6483350"/>
          <p14:tracePt t="225440" x="4038600" y="6508750"/>
          <p14:tracePt t="225457" x="4006850" y="6534150"/>
          <p14:tracePt t="225473" x="3968750" y="6565900"/>
          <p14:tracePt t="225490" x="3956050" y="6578600"/>
          <p14:tracePt t="225507" x="3949700" y="6584950"/>
          <p14:tracePt t="225523" x="3937000" y="6591300"/>
          <p14:tracePt t="225756" x="3930650" y="6584950"/>
          <p14:tracePt t="225764" x="3937000" y="6553200"/>
          <p14:tracePt t="225774" x="3956050" y="6534150"/>
          <p14:tracePt t="225790" x="3994150" y="6477000"/>
          <p14:tracePt t="225807" x="4019550" y="6432550"/>
          <p14:tracePt t="225824" x="4083050" y="6356350"/>
          <p14:tracePt t="225840" x="4133850" y="6305550"/>
          <p14:tracePt t="225857" x="4197350" y="6242050"/>
          <p14:tracePt t="225874" x="4267200" y="6191250"/>
          <p14:tracePt t="225890" x="4337050" y="6140450"/>
          <p14:tracePt t="225907" x="4445000" y="6083300"/>
          <p14:tracePt t="225924" x="4597400" y="6007100"/>
          <p14:tracePt t="225924" x="4673600" y="5956300"/>
          <p14:tracePt t="225940" x="4845050" y="5861050"/>
          <p14:tracePt t="225957" x="4984750" y="5772150"/>
          <p14:tracePt t="225974" x="5105400" y="5702300"/>
          <p14:tracePt t="225990" x="5232400" y="5588000"/>
          <p14:tracePt t="226007" x="5327650" y="5480050"/>
          <p14:tracePt t="226024" x="5410200" y="5372100"/>
          <p14:tracePt t="226040" x="5467350" y="5289550"/>
          <p14:tracePt t="226057" x="5530850" y="5200650"/>
          <p14:tracePt t="226074" x="5588000" y="5130800"/>
          <p14:tracePt t="226090" x="5626100" y="5073650"/>
          <p14:tracePt t="226107" x="5664200" y="4997450"/>
          <p14:tracePt t="226124" x="5708650" y="4927600"/>
          <p14:tracePt t="226124" x="5715000" y="4889500"/>
          <p14:tracePt t="226140" x="5746750" y="4806950"/>
          <p14:tracePt t="226157" x="5778500" y="4705350"/>
          <p14:tracePt t="226174" x="5791200" y="4597400"/>
          <p14:tracePt t="226190" x="5816600" y="4470400"/>
          <p14:tracePt t="226207" x="5829300" y="4324350"/>
          <p14:tracePt t="226224" x="5829300" y="4216400"/>
          <p14:tracePt t="226240" x="5829300" y="4133850"/>
          <p14:tracePt t="226257" x="5829300" y="4057650"/>
          <p14:tracePt t="226274" x="5829300" y="3987800"/>
          <p14:tracePt t="226290" x="5829300" y="3917950"/>
          <p14:tracePt t="226307" x="5829300" y="3854450"/>
          <p14:tracePt t="226324" x="5829300" y="3746500"/>
          <p14:tracePt t="226340" x="5816600" y="3657600"/>
          <p14:tracePt t="226357" x="5772150" y="3568700"/>
          <p14:tracePt t="226374" x="5740400" y="3498850"/>
          <p14:tracePt t="226390" x="5670550" y="3384550"/>
          <p14:tracePt t="226407" x="5613400" y="3321050"/>
          <p14:tracePt t="226424" x="5556250" y="3251200"/>
          <p14:tracePt t="226440" x="5467350" y="3168650"/>
          <p14:tracePt t="226457" x="5372100" y="3092450"/>
          <p14:tracePt t="226474" x="5264150" y="2990850"/>
          <p14:tracePt t="226490" x="5156200" y="2908300"/>
          <p14:tracePt t="226507" x="5048250" y="2813050"/>
          <p14:tracePt t="226524" x="4940300" y="2730500"/>
          <p14:tracePt t="226525" x="4845050" y="2673350"/>
          <p14:tracePt t="226540" x="4654550" y="2552700"/>
          <p14:tracePt t="226557" x="4470400" y="2457450"/>
          <p14:tracePt t="226574" x="4298950" y="2393950"/>
          <p14:tracePt t="226590" x="4165600" y="2330450"/>
          <p14:tracePt t="226607" x="4051300" y="2279650"/>
          <p14:tracePt t="226624" x="3930650" y="2222500"/>
          <p14:tracePt t="226640" x="3797300" y="2171700"/>
          <p14:tracePt t="226657" x="3702050" y="2152650"/>
          <p14:tracePt t="226674" x="3600450" y="2108200"/>
          <p14:tracePt t="226690" x="3543300" y="2095500"/>
          <p14:tracePt t="226707" x="3492500" y="2076450"/>
          <p14:tracePt t="226724" x="3467100" y="2076450"/>
          <p14:tracePt t="226741" x="3454400" y="2070100"/>
          <p14:tracePt t="227093" x="3454400" y="2063750"/>
          <p14:tracePt t="227109" x="3460750" y="2057400"/>
          <p14:tracePt t="227116" x="3479800" y="2051050"/>
          <p14:tracePt t="227124" x="3492500" y="2038350"/>
          <p14:tracePt t="227140" x="3556000" y="2012950"/>
          <p14:tracePt t="227157" x="3657600" y="1949450"/>
          <p14:tracePt t="227174" x="3829050" y="1847850"/>
          <p14:tracePt t="227191" x="3981450" y="1771650"/>
          <p14:tracePt t="227207" x="4089400" y="1695450"/>
          <p14:tracePt t="227224" x="4146550" y="1638300"/>
          <p14:tracePt t="227241" x="4197350" y="1587500"/>
          <p14:tracePt t="227257" x="4248150" y="1543050"/>
          <p14:tracePt t="227274" x="4273550" y="1517650"/>
          <p14:tracePt t="227291" x="4318000" y="1485900"/>
          <p14:tracePt t="227307" x="4356100" y="1466850"/>
          <p14:tracePt t="227324" x="4400550" y="1460500"/>
          <p14:tracePt t="227324" x="4425950" y="1441450"/>
          <p14:tracePt t="227341" x="4470400" y="1441450"/>
          <p14:tracePt t="227357" x="4514850" y="1441450"/>
          <p14:tracePt t="227374" x="4584700" y="1441450"/>
          <p14:tracePt t="227391" x="4673600" y="1454150"/>
          <p14:tracePt t="227407" x="4845050" y="1530350"/>
          <p14:tracePt t="227424" x="4984750" y="1593850"/>
          <p14:tracePt t="227441" x="5105400" y="1695450"/>
          <p14:tracePt t="227457" x="5200650" y="1790700"/>
          <p14:tracePt t="227474" x="5276850" y="1924050"/>
          <p14:tracePt t="227491" x="5346700" y="2032000"/>
          <p14:tracePt t="227507" x="5422900" y="2171700"/>
          <p14:tracePt t="227524" x="5492750" y="2273300"/>
          <p14:tracePt t="227524" x="5518150" y="2305050"/>
          <p14:tracePt t="227541" x="5588000" y="2381250"/>
          <p14:tracePt t="227557" x="5600700" y="2406650"/>
          <p14:tracePt t="227574" x="5613400" y="2419350"/>
          <p14:tracePt t="227591" x="5632450" y="2444750"/>
          <p14:tracePt t="227613" x="5638800" y="2470150"/>
          <p14:tracePt t="227637" x="5638800" y="2482850"/>
          <p14:tracePt t="227645" x="5638800" y="2489200"/>
          <p14:tracePt t="227657" x="5638800" y="2501900"/>
          <p14:tracePt t="227765" x="5638800" y="2476500"/>
          <p14:tracePt t="227773" x="5638800" y="2457450"/>
          <p14:tracePt t="227781" x="5607050" y="2419350"/>
          <p14:tracePt t="227791" x="5581650" y="2355850"/>
          <p14:tracePt t="227808" x="5543550" y="2298700"/>
          <p14:tracePt t="227824" x="5492750" y="2228850"/>
          <p14:tracePt t="227841" x="5454650" y="2171700"/>
          <p14:tracePt t="227858" x="5441950" y="2152650"/>
          <p14:tracePt t="227874" x="5422900" y="2120900"/>
          <p14:tracePt t="227891" x="5410200" y="2108200"/>
          <p14:tracePt t="227907" x="5410200" y="2082800"/>
          <p14:tracePt t="227924" x="5410200" y="2051050"/>
          <p14:tracePt t="227925" x="5410200" y="2044700"/>
          <p14:tracePt t="227941" x="5410200" y="2019300"/>
          <p14:tracePt t="227957" x="5416550" y="2006600"/>
          <p14:tracePt t="227974" x="5422900" y="2006600"/>
          <p14:tracePt t="227991" x="5435600" y="2006600"/>
          <p14:tracePt t="228007" x="5454650" y="2006600"/>
          <p14:tracePt t="228024" x="5505450" y="2051050"/>
          <p14:tracePt t="228041" x="5562600" y="2139950"/>
          <p14:tracePt t="228057" x="5657850" y="2247900"/>
          <p14:tracePt t="228074" x="5784850" y="2393950"/>
          <p14:tracePt t="228091" x="5911850" y="2508250"/>
          <p14:tracePt t="228107" x="5988050" y="2559050"/>
          <p14:tracePt t="228124" x="6007100" y="2584450"/>
          <p14:tracePt t="228125" x="6019800" y="2597150"/>
          <p14:tracePt t="228141" x="6045200" y="2635250"/>
          <p14:tracePt t="228157" x="6051550" y="2647950"/>
          <p14:tracePt t="228174" x="6089650" y="2698750"/>
          <p14:tracePt t="228191" x="6096000" y="2711450"/>
          <p14:tracePt t="228207" x="6108700" y="2736850"/>
          <p14:tracePt t="228373" x="6108700" y="2724150"/>
          <p14:tracePt t="228381" x="6102350" y="2717800"/>
          <p14:tracePt t="228391" x="6096000" y="2711450"/>
          <p14:tracePt t="228420" x="6038850" y="2654300"/>
          <p14:tracePt t="228424" x="6007100" y="2616200"/>
          <p14:tracePt t="228441" x="5956300" y="2552700"/>
          <p14:tracePt t="228457" x="5861050" y="2495550"/>
          <p14:tracePt t="228474" x="5803900" y="2457450"/>
          <p14:tracePt t="228491" x="5778500" y="2451100"/>
          <p14:tracePt t="228557" x="5803900" y="2451100"/>
          <p14:tracePt t="228565" x="5835650" y="2451100"/>
          <p14:tracePt t="228574" x="5892800" y="2489200"/>
          <p14:tracePt t="228591" x="6007100" y="2533650"/>
          <p14:tracePt t="228608" x="6096000" y="2565400"/>
          <p14:tracePt t="228624" x="6134100" y="2584450"/>
          <p14:tracePt t="228641" x="6146800" y="2590800"/>
          <p14:tracePt t="228658" x="6172200" y="2603500"/>
          <p14:tracePt t="228674" x="6184900" y="2609850"/>
          <p14:tracePt t="228693" x="6203950" y="2616200"/>
          <p14:tracePt t="228708" x="6210300" y="2628900"/>
          <p14:tracePt t="228724" x="6254750" y="2635250"/>
          <p14:tracePt t="228725" x="6280150" y="2635250"/>
          <p14:tracePt t="228741" x="6350000" y="2635250"/>
          <p14:tracePt t="228758" x="6413500" y="2628900"/>
          <p14:tracePt t="228774" x="6496050" y="2609850"/>
          <p14:tracePt t="228791" x="6553200" y="2584450"/>
          <p14:tracePt t="228808" x="6604000" y="2552700"/>
          <p14:tracePt t="228824" x="6616700" y="2527300"/>
          <p14:tracePt t="228841" x="6648450" y="2476500"/>
          <p14:tracePt t="228858" x="6648450" y="2451100"/>
          <p14:tracePt t="228874" x="6648450" y="2406650"/>
          <p14:tracePt t="228891" x="6648450" y="2374900"/>
          <p14:tracePt t="228908" x="6648450" y="2330450"/>
          <p14:tracePt t="228925" x="6648450" y="2266950"/>
          <p14:tracePt t="228941" x="6642100" y="2209800"/>
          <p14:tracePt t="228958" x="6623050" y="2114550"/>
          <p14:tracePt t="228974" x="6597650" y="2057400"/>
          <p14:tracePt t="228991" x="6553200" y="1962150"/>
          <p14:tracePt t="229008" x="6489700" y="1885950"/>
          <p14:tracePt t="229024" x="6400800" y="1828800"/>
          <p14:tracePt t="229041" x="6311900" y="1778000"/>
          <p14:tracePt t="229058" x="6223000" y="1733550"/>
          <p14:tracePt t="229074" x="6153150" y="1701800"/>
          <p14:tracePt t="229091" x="6083300" y="1682750"/>
          <p14:tracePt t="229108" x="6032500" y="1657350"/>
          <p14:tracePt t="229124" x="5988050" y="1625600"/>
          <p14:tracePt t="229125" x="5969000" y="1625600"/>
          <p14:tracePt t="229141" x="5924550" y="1600200"/>
          <p14:tracePt t="229158" x="5880100" y="1587500"/>
          <p14:tracePt t="229174" x="5848350" y="1581150"/>
          <p14:tracePt t="229191" x="5803900" y="1581150"/>
          <p14:tracePt t="229208" x="5759450" y="1581150"/>
          <p14:tracePt t="229224" x="5702300" y="1587500"/>
          <p14:tracePt t="229241" x="5657850" y="1612900"/>
          <p14:tracePt t="229258" x="5613400" y="1644650"/>
          <p14:tracePt t="229274" x="5575300" y="1663700"/>
          <p14:tracePt t="229291" x="5562600" y="1676400"/>
          <p14:tracePt t="229308" x="5537200" y="1701800"/>
          <p14:tracePt t="229325" x="5524500" y="1720850"/>
          <p14:tracePt t="229325" x="5511800" y="1739900"/>
          <p14:tracePt t="229341" x="5486400" y="1790700"/>
          <p14:tracePt t="229358" x="5467350" y="1847850"/>
          <p14:tracePt t="229374" x="5435600" y="1930400"/>
          <p14:tracePt t="229391" x="5403850" y="2000250"/>
          <p14:tracePt t="229408" x="5397500" y="2076450"/>
          <p14:tracePt t="229424" x="5384800" y="2133600"/>
          <p14:tracePt t="229441" x="5384800" y="2216150"/>
          <p14:tracePt t="229458" x="5384800" y="2279650"/>
          <p14:tracePt t="229474" x="5391150" y="2349500"/>
          <p14:tracePt t="229491" x="5416550" y="2419350"/>
          <p14:tracePt t="229508" x="5461000" y="2489200"/>
          <p14:tracePt t="229524" x="5499100" y="2540000"/>
          <p14:tracePt t="229525" x="5537200" y="2590800"/>
          <p14:tracePt t="229541" x="5588000" y="2647950"/>
          <p14:tracePt t="229558" x="5664200" y="2724150"/>
          <p14:tracePt t="229574" x="5759450" y="2806700"/>
          <p14:tracePt t="229591" x="5848350" y="2863850"/>
          <p14:tracePt t="229608" x="5937250" y="2921000"/>
          <p14:tracePt t="229624" x="6026150" y="2990850"/>
          <p14:tracePt t="229641" x="6108700" y="3028950"/>
          <p14:tracePt t="229658" x="6229350" y="3079750"/>
          <p14:tracePt t="229675" x="6369050" y="3092450"/>
          <p14:tracePt t="229691" x="6534150" y="3105150"/>
          <p14:tracePt t="229708" x="6673850" y="3105150"/>
          <p14:tracePt t="229724" x="6756400" y="3105150"/>
          <p14:tracePt t="229725" x="6794500" y="3105150"/>
          <p14:tracePt t="229741" x="6838950" y="3098800"/>
          <p14:tracePt t="229758" x="6889750" y="3060700"/>
          <p14:tracePt t="229774" x="6934200" y="3016250"/>
          <p14:tracePt t="229791" x="6965950" y="2959100"/>
          <p14:tracePt t="229808" x="7010400" y="2857500"/>
          <p14:tracePt t="229824" x="7029450" y="2762250"/>
          <p14:tracePt t="229841" x="7042150" y="2654300"/>
          <p14:tracePt t="229858" x="7042150" y="2571750"/>
          <p14:tracePt t="229875" x="7042150" y="2508250"/>
          <p14:tracePt t="229891" x="7042150" y="2463800"/>
          <p14:tracePt t="229908" x="7042150" y="2419350"/>
          <p14:tracePt t="229925" x="7029450" y="2374900"/>
          <p14:tracePt t="229925" x="7010400" y="2349500"/>
          <p14:tracePt t="229941" x="6959600" y="2298700"/>
          <p14:tracePt t="229958" x="6877050" y="2254250"/>
          <p14:tracePt t="229975" x="6756400" y="2184400"/>
          <p14:tracePt t="229991" x="6623050" y="2120900"/>
          <p14:tracePt t="230008" x="6451600" y="2057400"/>
          <p14:tracePt t="230025" x="6254750" y="1974850"/>
          <p14:tracePt t="230041" x="6102350" y="1911350"/>
          <p14:tracePt t="230058" x="5981700" y="1879600"/>
          <p14:tracePt t="230074" x="5867400" y="1841500"/>
          <p14:tracePt t="230091" x="5791200" y="1841500"/>
          <p14:tracePt t="230108" x="5734050" y="1841500"/>
          <p14:tracePt t="230124" x="5683250" y="1841500"/>
          <p14:tracePt t="230125" x="5638800" y="1847850"/>
          <p14:tracePt t="230141" x="5594350" y="1866900"/>
          <p14:tracePt t="230158" x="5530850" y="1917700"/>
          <p14:tracePt t="230175" x="5473700" y="1962150"/>
          <p14:tracePt t="230191" x="5435600" y="2019300"/>
          <p14:tracePt t="230208" x="5403850" y="2070100"/>
          <p14:tracePt t="230225" x="5397500" y="2127250"/>
          <p14:tracePt t="230241" x="5384800" y="2184400"/>
          <p14:tracePt t="230258" x="5384800" y="2260600"/>
          <p14:tracePt t="230275" x="5384800" y="2324100"/>
          <p14:tracePt t="230291" x="5384800" y="2406650"/>
          <p14:tracePt t="230308" x="5384800" y="2470150"/>
          <p14:tracePt t="230325" x="5435600" y="2584450"/>
          <p14:tracePt t="230326" x="5454650" y="2616200"/>
          <p14:tracePt t="230341" x="5486400" y="2686050"/>
          <p14:tracePt t="230358" x="5518150" y="2743200"/>
          <p14:tracePt t="230375" x="5543550" y="2806700"/>
          <p14:tracePt t="230391" x="5575300" y="2838450"/>
          <p14:tracePt t="230408" x="5600700" y="2889250"/>
          <p14:tracePt t="230425" x="5619750" y="2921000"/>
          <p14:tracePt t="230441" x="5664200" y="2971800"/>
          <p14:tracePt t="230458" x="5715000" y="3022600"/>
          <p14:tracePt t="230475" x="5753100" y="3035300"/>
          <p14:tracePt t="230491" x="5810250" y="3054350"/>
          <p14:tracePt t="230508" x="5873750" y="3067050"/>
          <p14:tracePt t="230525" x="6051550" y="3067050"/>
          <p14:tracePt t="230541" x="6197600" y="3060700"/>
          <p14:tracePt t="230558" x="6394450" y="2997200"/>
          <p14:tracePt t="230575" x="6559550" y="2959100"/>
          <p14:tracePt t="230591" x="6667500" y="2908300"/>
          <p14:tracePt t="230608" x="6724650" y="2870200"/>
          <p14:tracePt t="230625" x="6750050" y="2851150"/>
          <p14:tracePt t="230641" x="6788150" y="2806700"/>
          <p14:tracePt t="230658" x="6813550" y="2762250"/>
          <p14:tracePt t="230675" x="6832600" y="2705100"/>
          <p14:tracePt t="230691" x="6864350" y="2647950"/>
          <p14:tracePt t="230708" x="6877050" y="2552700"/>
          <p14:tracePt t="230725" x="6883400" y="2495550"/>
          <p14:tracePt t="230725" x="6883400" y="2457450"/>
          <p14:tracePt t="230741" x="6896100" y="2413000"/>
          <p14:tracePt t="230758" x="6896100" y="2368550"/>
          <p14:tracePt t="230775" x="6896100" y="2324100"/>
          <p14:tracePt t="230791" x="6896100" y="2305050"/>
          <p14:tracePt t="230808" x="6896100" y="2279650"/>
          <p14:tracePt t="230825" x="6889750" y="2260600"/>
          <p14:tracePt t="230841" x="6877050" y="2247900"/>
          <p14:tracePt t="230858" x="6870700" y="2241550"/>
          <p14:tracePt t="230875" x="6851650" y="2222500"/>
          <p14:tracePt t="230891" x="6845300" y="2216150"/>
          <p14:tracePt t="231198" x="6838950" y="2216150"/>
          <p14:tracePt t="231205" x="6832600" y="2228850"/>
          <p14:tracePt t="231214" x="6826250" y="2241550"/>
          <p14:tracePt t="231230" x="6813550" y="2273300"/>
          <p14:tracePt t="231241" x="6794500" y="2298700"/>
          <p14:tracePt t="231258" x="6788150" y="2368550"/>
          <p14:tracePt t="231275" x="6775450" y="2451100"/>
          <p14:tracePt t="231291" x="6775450" y="2552700"/>
          <p14:tracePt t="231308" x="6762750" y="2698750"/>
          <p14:tracePt t="231325" x="6731000" y="2781300"/>
          <p14:tracePt t="231326" x="6731000" y="2813050"/>
          <p14:tracePt t="231342" x="6724650" y="2876550"/>
          <p14:tracePt t="231358" x="6724650" y="2921000"/>
          <p14:tracePt t="231375" x="6711950" y="3003550"/>
          <p14:tracePt t="231391" x="6692900" y="3098800"/>
          <p14:tracePt t="231408" x="6692900" y="3200400"/>
          <p14:tracePt t="231425" x="6692900" y="3295650"/>
          <p14:tracePt t="231442" x="6692900" y="3409950"/>
          <p14:tracePt t="231458" x="6705600" y="3511550"/>
          <p14:tracePt t="231475" x="6718300" y="3651250"/>
          <p14:tracePt t="231492" x="6756400" y="3784600"/>
          <p14:tracePt t="231508" x="6769100" y="3962400"/>
          <p14:tracePt t="231525" x="6769100" y="4102100"/>
          <p14:tracePt t="231526" x="6769100" y="4210050"/>
          <p14:tracePt t="231542" x="6769100" y="4400550"/>
          <p14:tracePt t="231558" x="6680200" y="4572000"/>
          <p14:tracePt t="231575" x="6604000" y="4724400"/>
          <p14:tracePt t="231592" x="6540500" y="4813300"/>
          <p14:tracePt t="231608" x="6438900" y="4857750"/>
          <p14:tracePt t="231625" x="6375400" y="4889500"/>
          <p14:tracePt t="231642" x="6330950" y="4889500"/>
          <p14:tracePt t="231658" x="6299200" y="4889500"/>
          <p14:tracePt t="231675" x="6273800" y="4889500"/>
          <p14:tracePt t="231692" x="6261100" y="4883150"/>
          <p14:tracePt t="231708" x="6235700" y="4876800"/>
          <p14:tracePt t="231725" x="6223000" y="4857750"/>
          <p14:tracePt t="231742" x="6203950" y="4813300"/>
          <p14:tracePt t="231758" x="6203950" y="4800600"/>
          <p14:tracePt t="231775" x="6203950" y="4775200"/>
          <p14:tracePt t="231792" x="6203950" y="4762500"/>
          <p14:tracePt t="231814" x="6203950" y="4737100"/>
          <p14:tracePt t="231825" x="6223000" y="4718050"/>
          <p14:tracePt t="231842" x="6235700" y="4705350"/>
          <p14:tracePt t="231858" x="6242050" y="4679950"/>
          <p14:tracePt t="231875" x="6267450" y="4660900"/>
          <p14:tracePt t="231892" x="6273800" y="4648200"/>
          <p14:tracePt t="231908" x="6273800" y="4641850"/>
          <p14:tracePt t="231925" x="6273800" y="4610100"/>
          <p14:tracePt t="231926" x="6273800" y="4603750"/>
          <p14:tracePt t="231942" x="6273800" y="4559300"/>
          <p14:tracePt t="231958" x="6261100" y="4527550"/>
          <p14:tracePt t="231975" x="6216650" y="4495800"/>
          <p14:tracePt t="231992" x="6165850" y="4457700"/>
          <p14:tracePt t="232008" x="6108700" y="4432300"/>
          <p14:tracePt t="232025" x="6064250" y="4413250"/>
          <p14:tracePt t="232042" x="6019800" y="4400550"/>
          <p14:tracePt t="232058" x="6013450" y="4394200"/>
          <p14:tracePt t="232166" x="6019800" y="4394200"/>
          <p14:tracePt t="232174" x="6019800" y="4413250"/>
          <p14:tracePt t="232182" x="6019800" y="4438650"/>
          <p14:tracePt t="232192" x="6019800" y="4476750"/>
          <p14:tracePt t="232208" x="6019800" y="4533900"/>
          <p14:tracePt t="232225" x="6007100" y="4591050"/>
          <p14:tracePt t="232242" x="5962650" y="4692650"/>
          <p14:tracePt t="232258" x="5911850" y="4806950"/>
          <p14:tracePt t="232275" x="5899150" y="4851400"/>
          <p14:tracePt t="232292" x="5867400" y="4908550"/>
          <p14:tracePt t="232308" x="5861050" y="4946650"/>
          <p14:tracePt t="232325" x="5835650" y="5016500"/>
          <p14:tracePt t="232326" x="5829300" y="5054600"/>
          <p14:tracePt t="232342" x="5810250" y="5124450"/>
          <p14:tracePt t="232358" x="5759450" y="5181600"/>
          <p14:tracePt t="232375" x="5708650" y="5257800"/>
          <p14:tracePt t="232392" x="5657850" y="5308600"/>
          <p14:tracePt t="232408" x="5568950" y="5314950"/>
          <p14:tracePt t="232425" x="5499100" y="5334000"/>
          <p14:tracePt t="232442" x="5454650" y="5334000"/>
          <p14:tracePt t="232458" x="5416550" y="5334000"/>
          <p14:tracePt t="232542" x="5422900" y="5334000"/>
          <p14:tracePt t="232550" x="5441950" y="5334000"/>
          <p14:tracePt t="232559" x="5473700" y="5346700"/>
          <p14:tracePt t="232575" x="5530850" y="5365750"/>
          <p14:tracePt t="232592" x="5556250" y="5391150"/>
          <p14:tracePt t="232609" x="5562600" y="5429250"/>
          <p14:tracePt t="232625" x="5562600" y="5473700"/>
          <p14:tracePt t="232642" x="5562600" y="5556250"/>
          <p14:tracePt t="232659" x="5562600" y="5619750"/>
          <p14:tracePt t="232675" x="5562600" y="5676900"/>
          <p14:tracePt t="232692" x="5562600" y="5746750"/>
          <p14:tracePt t="232709" x="5556250" y="5765800"/>
          <p14:tracePt t="232725" x="5556250" y="5810250"/>
          <p14:tracePt t="232726" x="5556250" y="5829300"/>
          <p14:tracePt t="232742" x="5543550" y="5848350"/>
          <p14:tracePt t="232774" x="5537200" y="5854700"/>
          <p14:tracePt t="232798" x="5530850" y="5854700"/>
          <p14:tracePt t="232806" x="5524500" y="5822950"/>
          <p14:tracePt t="232814" x="5511800" y="5765800"/>
          <p14:tracePt t="232825" x="5511800" y="5727700"/>
          <p14:tracePt t="232842" x="5511800" y="5600700"/>
          <p14:tracePt t="232859" x="5511800" y="5461000"/>
          <p14:tracePt t="232875" x="5530850" y="5334000"/>
          <p14:tracePt t="232892" x="5575300" y="5200650"/>
          <p14:tracePt t="232909" x="5607050" y="5137150"/>
          <p14:tracePt t="232925" x="5626100" y="5092700"/>
          <p14:tracePt t="232942" x="5632450" y="5067300"/>
          <p14:tracePt t="232959" x="5638800" y="5060950"/>
          <p14:tracePt t="232975" x="5651500" y="5029200"/>
          <p14:tracePt t="232992" x="5676900" y="4972050"/>
          <p14:tracePt t="233009" x="5695950" y="4895850"/>
          <p14:tracePt t="233025" x="5734050" y="4775200"/>
          <p14:tracePt t="233042" x="5740400" y="4648200"/>
          <p14:tracePt t="233059" x="5740400" y="4508500"/>
          <p14:tracePt t="233075" x="5740400" y="4318000"/>
          <p14:tracePt t="233092" x="5740400" y="4159250"/>
          <p14:tracePt t="233109" x="5740400" y="4051300"/>
          <p14:tracePt t="233125" x="5740400" y="3962400"/>
          <p14:tracePt t="233126" x="5740400" y="3930650"/>
          <p14:tracePt t="233142" x="5727700" y="3860800"/>
          <p14:tracePt t="233159" x="5727700" y="3810000"/>
          <p14:tracePt t="233175" x="5727700" y="3765550"/>
          <p14:tracePt t="233192" x="5727700" y="3733800"/>
          <p14:tracePt t="233209" x="5727700" y="3721100"/>
          <p14:tracePt t="233225" x="5734050" y="3702050"/>
          <p14:tracePt t="233358" x="5740400" y="3702050"/>
          <p14:tracePt t="233382" x="5746750" y="3714750"/>
          <p14:tracePt t="233398" x="5765800" y="3727450"/>
          <p14:tracePt t="233406" x="5772150" y="3733800"/>
          <p14:tracePt t="233422" x="5778500" y="3740150"/>
          <p14:tracePt t="233430" x="5803900" y="3771900"/>
          <p14:tracePt t="233442" x="5810250" y="3771900"/>
          <p14:tracePt t="233459" x="5867400" y="3784600"/>
          <p14:tracePt t="233475" x="5949950" y="3829050"/>
          <p14:tracePt t="233492" x="6064250" y="3867150"/>
          <p14:tracePt t="233509" x="6121400" y="3873500"/>
          <p14:tracePt t="233525" x="6197600" y="3873500"/>
          <p14:tracePt t="233526" x="6229350" y="3886200"/>
          <p14:tracePt t="233542" x="6273800" y="3892550"/>
          <p14:tracePt t="233559" x="6318250" y="3892550"/>
          <p14:tracePt t="233575" x="6356350" y="3905250"/>
          <p14:tracePt t="233592" x="6362700" y="3911600"/>
          <p14:tracePt t="233609" x="6369050" y="3917950"/>
          <p14:tracePt t="233626" x="6375400" y="3917950"/>
          <p14:tracePt t="233642" x="6394450" y="3924300"/>
          <p14:tracePt t="233659" x="6400800" y="3949700"/>
          <p14:tracePt t="233676" x="6407150" y="3956050"/>
          <p14:tracePt t="233692" x="6426200" y="3987800"/>
          <p14:tracePt t="233709" x="6426200" y="4025900"/>
          <p14:tracePt t="233725" x="6426200" y="4070350"/>
          <p14:tracePt t="233726" x="6426200" y="4095750"/>
          <p14:tracePt t="233742" x="6438900" y="4171950"/>
          <p14:tracePt t="233759" x="6445250" y="4241800"/>
          <p14:tracePt t="233775" x="6489700" y="4356100"/>
          <p14:tracePt t="233792" x="6540500" y="4489450"/>
          <p14:tracePt t="233809" x="6572250" y="4572000"/>
          <p14:tracePt t="233825" x="6616700" y="4635500"/>
          <p14:tracePt t="233842" x="6661150" y="4705350"/>
          <p14:tracePt t="233859" x="6673850" y="4730750"/>
          <p14:tracePt t="233875" x="6705600" y="4775200"/>
          <p14:tracePt t="233892" x="6705600" y="4781550"/>
          <p14:tracePt t="233909" x="6705600" y="4794250"/>
          <p14:tracePt t="233950" x="6705600" y="4800600"/>
          <p14:tracePt t="233958" x="6680200" y="4794250"/>
          <p14:tracePt t="233966" x="6648450" y="4737100"/>
          <p14:tracePt t="233975" x="6591300" y="4654550"/>
          <p14:tracePt t="233992" x="6413500" y="4464050"/>
          <p14:tracePt t="234009" x="6229350" y="4235450"/>
          <p14:tracePt t="234025" x="5943600" y="3968750"/>
          <p14:tracePt t="234042" x="5695950" y="3765550"/>
          <p14:tracePt t="234059" x="5549900" y="3619500"/>
          <p14:tracePt t="234075" x="5492750" y="3498850"/>
          <p14:tracePt t="234092" x="5454650" y="3371850"/>
          <p14:tracePt t="234109" x="5499100" y="3206750"/>
          <p14:tracePt t="234126" x="5683250" y="2984500"/>
          <p14:tracePt t="234142" x="5797550" y="2857500"/>
          <p14:tracePt t="234159" x="5873750" y="2787650"/>
          <p14:tracePt t="234176" x="5918200" y="2749550"/>
          <p14:tracePt t="234254" x="5924550" y="2749550"/>
          <p14:tracePt t="234278" x="5930900" y="2749550"/>
          <p14:tracePt t="234286" x="5943600" y="2749550"/>
          <p14:tracePt t="234294" x="5949950" y="2749550"/>
          <p14:tracePt t="234309" x="5956300" y="2762250"/>
          <p14:tracePt t="234326" x="5962650" y="2768600"/>
          <p14:tracePt t="234342" x="5994400" y="2781300"/>
          <p14:tracePt t="234359" x="6026150" y="2781300"/>
          <p14:tracePt t="234376" x="6070600" y="2781300"/>
          <p14:tracePt t="234392" x="6140450" y="2781300"/>
          <p14:tracePt t="234409" x="6248400" y="2743200"/>
          <p14:tracePt t="234425" x="6407150" y="2654300"/>
          <p14:tracePt t="234442" x="6591300" y="2546350"/>
          <p14:tracePt t="234459" x="6769100" y="2406650"/>
          <p14:tracePt t="234476" x="6877050" y="2311400"/>
          <p14:tracePt t="234492" x="6921500" y="2241550"/>
          <p14:tracePt t="234509" x="6946900" y="2127250"/>
          <p14:tracePt t="234526" x="6972300" y="2012950"/>
          <p14:tracePt t="234526" x="6978650" y="1962150"/>
          <p14:tracePt t="234542" x="6991350" y="1835150"/>
          <p14:tracePt t="234559" x="7004050" y="1752600"/>
          <p14:tracePt t="234576" x="7035800" y="1676400"/>
          <p14:tracePt t="234592" x="7054850" y="1631950"/>
          <p14:tracePt t="234609" x="7054850" y="1612900"/>
          <p14:tracePt t="234734" x="7061200" y="1625600"/>
          <p14:tracePt t="234758" x="7073900" y="1631950"/>
          <p14:tracePt t="234774" x="7080250" y="1644650"/>
          <p14:tracePt t="235943" x="7080250" y="1676400"/>
          <p14:tracePt t="235951" x="7080250" y="1695450"/>
          <p14:tracePt t="235959" x="7073900" y="1746250"/>
          <p14:tracePt t="235976" x="7067550" y="1822450"/>
          <p14:tracePt t="235993" x="7054850" y="1930400"/>
          <p14:tracePt t="236009" x="7023100" y="2006600"/>
          <p14:tracePt t="236026" x="7004050" y="2051050"/>
          <p14:tracePt t="236043" x="6997700" y="2076450"/>
          <p14:tracePt t="236059" x="6972300" y="2101850"/>
          <p14:tracePt t="236076" x="6946900" y="2120900"/>
          <p14:tracePt t="236093" x="6921500" y="2133600"/>
          <p14:tracePt t="236109" x="6889750" y="2146300"/>
          <p14:tracePt t="236126" x="6851650" y="2184400"/>
          <p14:tracePt t="236127" x="6832600" y="2190750"/>
          <p14:tracePt t="236143" x="6819900" y="2209800"/>
          <p14:tracePt t="236159" x="6813550" y="2216150"/>
          <p14:tracePt t="236176" x="6807200" y="2216150"/>
          <p14:tracePt t="236193" x="6794500" y="2216150"/>
          <p14:tracePt t="236209" x="6775450" y="2216150"/>
          <p14:tracePt t="236226" x="6769100" y="2216150"/>
          <p14:tracePt t="236243" x="6756400" y="2216150"/>
          <p14:tracePt t="236259" x="6743700" y="2216150"/>
          <p14:tracePt t="236287" x="6737350" y="2216150"/>
          <p14:tracePt t="236335" x="6731000" y="2216150"/>
          <p14:tracePt t="236343" x="6718300" y="2216150"/>
          <p14:tracePt t="236351" x="6692900" y="2222500"/>
          <p14:tracePt t="236376" x="6559550" y="2406650"/>
          <p14:tracePt t="236393" x="6470650" y="2559050"/>
          <p14:tracePt t="236409" x="6356350" y="2705100"/>
          <p14:tracePt t="236426" x="6292850" y="2781300"/>
          <p14:tracePt t="236443" x="6254750" y="2813050"/>
          <p14:tracePt t="236459" x="6229350" y="2832100"/>
          <p14:tracePt t="236479" x="6210300" y="2851150"/>
          <p14:tracePt t="236495" x="6191250" y="2851150"/>
          <p14:tracePt t="236511" x="6184900" y="2851150"/>
          <p14:tracePt t="236535" x="6178550" y="2851150"/>
          <p14:tracePt t="236543" x="6172200" y="2851150"/>
          <p14:tracePt t="236559" x="6153150" y="2851150"/>
          <p14:tracePt t="236576" x="6146800" y="2851150"/>
          <p14:tracePt t="236593" x="6140450" y="2819400"/>
          <p14:tracePt t="236609" x="6140450" y="2781300"/>
          <p14:tracePt t="236626" x="6140450" y="2768600"/>
          <p14:tracePt t="236643" x="6140450" y="2736850"/>
          <p14:tracePt t="236659" x="6140450" y="2705100"/>
          <p14:tracePt t="236676" x="6140450" y="2679700"/>
          <p14:tracePt t="236693" x="6140450" y="2660650"/>
          <p14:tracePt t="236709" x="6134100" y="2641600"/>
          <p14:tracePt t="236775" x="6115050" y="2641600"/>
          <p14:tracePt t="236783" x="6102350" y="2654300"/>
          <p14:tracePt t="236793" x="6083300" y="2673350"/>
          <p14:tracePt t="236821" x="6032500" y="2736850"/>
          <p14:tracePt t="236826" x="6013450" y="2755900"/>
          <p14:tracePt t="236843" x="6007100" y="2762250"/>
          <p14:tracePt t="236863" x="6007100" y="2781300"/>
          <p14:tracePt t="236876" x="6000750" y="2787650"/>
          <p14:tracePt t="237007" x="5975350" y="2774950"/>
          <p14:tracePt t="237023" x="5975350" y="2762250"/>
          <p14:tracePt t="237031" x="5975350" y="2755900"/>
          <p14:tracePt t="237047" x="5975350" y="2743200"/>
          <p14:tracePt t="237143" x="5975350" y="2736850"/>
          <p14:tracePt t="237319" x="5981700" y="2736850"/>
          <p14:tracePt t="237335" x="5981700" y="2749550"/>
          <p14:tracePt t="237343" x="5981700" y="2755900"/>
          <p14:tracePt t="237351" x="5981700" y="2762250"/>
          <p14:tracePt t="237360" x="5994400" y="2794000"/>
          <p14:tracePt t="237376" x="6019800" y="2844800"/>
          <p14:tracePt t="237393" x="6057900" y="2901950"/>
          <p14:tracePt t="237410" x="6108700" y="2965450"/>
          <p14:tracePt t="237426" x="6134100" y="2990850"/>
          <p14:tracePt t="237443" x="6165850" y="3022600"/>
          <p14:tracePt t="237460" x="6191250" y="3022600"/>
          <p14:tracePt t="237479" x="6197600" y="3022600"/>
          <p14:tracePt t="237519" x="6203950" y="3022600"/>
          <p14:tracePt t="237551" x="6203950" y="3016250"/>
          <p14:tracePt t="237559" x="6203950" y="2990850"/>
          <p14:tracePt t="237576" x="6203950" y="2971800"/>
          <p14:tracePt t="237593" x="6197600" y="2952750"/>
          <p14:tracePt t="237609" x="6184900" y="2933700"/>
          <p14:tracePt t="237626" x="6178550" y="2908300"/>
          <p14:tracePt t="237643" x="6172200" y="2889250"/>
          <p14:tracePt t="237783" x="6172200" y="2882900"/>
          <p14:tracePt t="237791" x="6178550" y="2882900"/>
          <p14:tracePt t="237799" x="6184900" y="2882900"/>
          <p14:tracePt t="237810" x="6191250" y="2895600"/>
          <p14:tracePt t="237826" x="6203950" y="2908300"/>
          <p14:tracePt t="237843" x="6210300" y="2933700"/>
          <p14:tracePt t="237860" x="6229350" y="2959100"/>
          <p14:tracePt t="237876" x="6235700" y="2978150"/>
          <p14:tracePt t="237893" x="6242050" y="3016250"/>
          <p14:tracePt t="237910" x="6248400" y="3028950"/>
          <p14:tracePt t="237927" x="6248400" y="3060700"/>
          <p14:tracePt t="237943" x="6248400" y="3073400"/>
          <p14:tracePt t="237960" x="6248400" y="3092450"/>
          <p14:tracePt t="237977" x="6248400" y="3098800"/>
          <p14:tracePt t="237993" x="6248400" y="3111500"/>
          <p14:tracePt t="238010" x="6235700" y="3143250"/>
          <p14:tracePt t="238026" x="6229350" y="3149600"/>
          <p14:tracePt t="238043" x="6223000" y="3155950"/>
          <p14:tracePt t="238079" x="6216650" y="3162300"/>
          <p14:tracePt t="238127" x="6197600" y="3162300"/>
          <p14:tracePt t="238135" x="6191250" y="3162300"/>
          <p14:tracePt t="238143" x="6184900" y="3162300"/>
          <p14:tracePt t="238160" x="6159500" y="3162300"/>
          <p14:tracePt t="238176" x="6127750" y="3162300"/>
          <p14:tracePt t="238193" x="6102350" y="3143250"/>
          <p14:tracePt t="238210" x="6070600" y="3130550"/>
          <p14:tracePt t="238227" x="6032500" y="3092450"/>
          <p14:tracePt t="238243" x="5994400" y="3054350"/>
          <p14:tracePt t="238260" x="5981700" y="3041650"/>
          <p14:tracePt t="238276" x="5962650" y="3028950"/>
          <p14:tracePt t="238293" x="5949950" y="3009900"/>
          <p14:tracePt t="238311" x="5943600" y="3003550"/>
          <p14:tracePt t="238335" x="5937250" y="2997200"/>
          <p14:tracePt t="238471" x="5924550" y="2990850"/>
          <p14:tracePt t="238495" x="5924550" y="2984500"/>
          <p14:tracePt t="238759" x="5937250" y="2965450"/>
          <p14:tracePt t="238767" x="5943600" y="2965450"/>
          <p14:tracePt t="238776" x="5962650" y="2946400"/>
          <p14:tracePt t="238793" x="6032500" y="2908300"/>
          <p14:tracePt t="238810" x="6242050" y="2768600"/>
          <p14:tracePt t="238827" x="6553200" y="2622550"/>
          <p14:tracePt t="238843" x="7048500" y="2400300"/>
          <p14:tracePt t="238860" x="7302500" y="2286000"/>
          <p14:tracePt t="238877" x="7416800" y="2228850"/>
          <p14:tracePt t="238893" x="7435850" y="2209800"/>
          <p14:tracePt t="238910" x="7435850" y="2197100"/>
          <p14:tracePt t="238927" x="7435850" y="2171700"/>
          <p14:tracePt t="238927" x="7429500" y="2165350"/>
          <p14:tracePt t="238943" x="7404100" y="2152650"/>
          <p14:tracePt t="238960" x="7378700" y="2152650"/>
          <p14:tracePt t="238977" x="7366000" y="2152650"/>
          <p14:tracePt t="238993" x="7353300" y="2152650"/>
          <p14:tracePt t="239015" x="7340600" y="2152650"/>
          <p14:tracePt t="239031" x="7334250" y="2152650"/>
          <p14:tracePt t="239071" x="7321550" y="2165350"/>
          <p14:tracePt t="239143" x="7327900" y="2165350"/>
          <p14:tracePt t="239151" x="7334250" y="2165350"/>
          <p14:tracePt t="239167" x="7340600" y="2165350"/>
          <p14:tracePt t="239247" x="7346950" y="2165350"/>
          <p14:tracePt t="239271" x="7346950" y="2159000"/>
          <p14:tracePt t="239279" x="7346950" y="2139950"/>
          <p14:tracePt t="239288" x="7346950" y="2133600"/>
          <p14:tracePt t="239295" x="7346950" y="2101850"/>
          <p14:tracePt t="239310" x="7346950" y="2095500"/>
          <p14:tracePt t="239327" x="7346950" y="2076450"/>
          <p14:tracePt t="239327" x="7346950" y="2063750"/>
          <p14:tracePt t="239343" x="7346950" y="2057400"/>
          <p14:tracePt t="239495" x="7340600" y="2057400"/>
          <p14:tracePt t="239543" x="7340600" y="2063750"/>
          <p14:tracePt t="239559" x="7340600" y="2076450"/>
          <p14:tracePt t="239712" x="7340600" y="2089150"/>
          <p14:tracePt t="239727" x="7340600" y="2095500"/>
          <p14:tracePt t="239735" x="7334250" y="2108200"/>
          <p14:tracePt t="239743" x="7315200" y="2127250"/>
          <p14:tracePt t="239760" x="7289800" y="2146300"/>
          <p14:tracePt t="239777" x="7232650" y="2171700"/>
          <p14:tracePt t="239793" x="7188200" y="2190750"/>
          <p14:tracePt t="239810" x="7054850" y="2254250"/>
          <p14:tracePt t="239827" x="6870700" y="2330450"/>
          <p14:tracePt t="239843" x="6597650" y="2444750"/>
          <p14:tracePt t="239860" x="6330950" y="2546350"/>
          <p14:tracePt t="239877" x="6134100" y="2616200"/>
          <p14:tracePt t="239893" x="6083300" y="2635250"/>
          <p14:tracePt t="239927" x="6102350" y="2635250"/>
          <p14:tracePt t="239936" x="6153150" y="2609850"/>
          <p14:tracePt t="239944" x="6216650" y="2571750"/>
          <p14:tracePt t="239960" x="6381750" y="2508250"/>
          <p14:tracePt t="239977" x="6584950" y="2444750"/>
          <p14:tracePt t="239994" x="6762750" y="2419350"/>
          <p14:tracePt t="240010" x="6877050" y="2381250"/>
          <p14:tracePt t="240027" x="6946900" y="2381250"/>
          <p14:tracePt t="240044" x="6972300" y="2374900"/>
          <p14:tracePt t="240952" x="6965950" y="2374900"/>
          <p14:tracePt t="241504" x="6959600" y="2368550"/>
          <p14:tracePt t="241512" x="6953250" y="2349500"/>
          <p14:tracePt t="241544" x="6953250" y="2343150"/>
          <p14:tracePt t="241616" x="6946900" y="2336800"/>
          <p14:tracePt t="241632" x="6940550" y="2336800"/>
          <p14:tracePt t="241656" x="6934200" y="2336800"/>
          <p14:tracePt t="241672" x="6921500" y="2336800"/>
          <p14:tracePt t="241680" x="6915150" y="2343150"/>
          <p14:tracePt t="241728" x="6915150" y="2349500"/>
          <p14:tracePt t="241736" x="6908800" y="2355850"/>
          <p14:tracePt t="241832" x="6902450" y="2368550"/>
          <p14:tracePt t="242480" x="6883400" y="2368550"/>
          <p14:tracePt t="242488" x="6858000" y="2368550"/>
          <p14:tracePt t="242496" x="6813550" y="2387600"/>
          <p14:tracePt t="242511" x="6756400" y="2413000"/>
          <p14:tracePt t="242527" x="6623050" y="2482850"/>
          <p14:tracePt t="242528" x="6559550" y="2520950"/>
          <p14:tracePt t="242544" x="6438900" y="2609850"/>
          <p14:tracePt t="242561" x="6375400" y="2647950"/>
          <p14:tracePt t="242577" x="6343650" y="2660650"/>
          <p14:tracePt t="242594" x="6337300" y="2660650"/>
          <p14:tracePt t="242611" x="6311900" y="2647950"/>
          <p14:tracePt t="242628" x="6261100" y="2590800"/>
          <p14:tracePt t="242644" x="6178550" y="2495550"/>
          <p14:tracePt t="242661" x="6121400" y="2425700"/>
          <p14:tracePt t="242678" x="6051550" y="2349500"/>
          <p14:tracePt t="242694" x="6013450" y="2317750"/>
          <p14:tracePt t="242711" x="6007100" y="2311400"/>
          <p14:tracePt t="242728" x="6000750" y="2305050"/>
          <p14:tracePt t="242744" x="5981700" y="2260600"/>
          <p14:tracePt t="242761" x="5975350" y="2235200"/>
          <p14:tracePt t="242777" x="5969000" y="2222500"/>
          <p14:tracePt t="242824" x="5949950" y="2222500"/>
          <p14:tracePt t="242832" x="5943600" y="2222500"/>
          <p14:tracePt t="242840" x="5937250" y="2222500"/>
          <p14:tracePt t="242848" x="5918200" y="2241550"/>
          <p14:tracePt t="242861" x="5899150" y="2273300"/>
          <p14:tracePt t="242878" x="5892800" y="2336800"/>
          <p14:tracePt t="242894" x="5892800" y="2419350"/>
          <p14:tracePt t="242911" x="5892800" y="2470150"/>
          <p14:tracePt t="242928" x="5892800" y="2514600"/>
          <p14:tracePt t="242928" x="5899150" y="2527300"/>
          <p14:tracePt t="242944" x="5918200" y="2559050"/>
          <p14:tracePt t="242961" x="5930900" y="2578100"/>
          <p14:tracePt t="242978" x="5949950" y="2597150"/>
          <p14:tracePt t="243000" x="5969000" y="2603500"/>
          <p14:tracePt t="243011" x="5981700" y="2603500"/>
          <p14:tracePt t="243028" x="6038850" y="2603500"/>
          <p14:tracePt t="243044" x="6102350" y="2603500"/>
          <p14:tracePt t="243061" x="6159500" y="2603500"/>
          <p14:tracePt t="243078" x="6216650" y="2597150"/>
          <p14:tracePt t="243094" x="6292850" y="2546350"/>
          <p14:tracePt t="243111" x="6324600" y="2508250"/>
          <p14:tracePt t="243128" x="6356350" y="2438400"/>
          <p14:tracePt t="243128" x="6369050" y="2406650"/>
          <p14:tracePt t="243144" x="6388100" y="2336800"/>
          <p14:tracePt t="243161" x="6407150" y="2247900"/>
          <p14:tracePt t="243178" x="6407150" y="2190750"/>
          <p14:tracePt t="243194" x="6407150" y="2120900"/>
          <p14:tracePt t="243211" x="6407150" y="2101850"/>
          <p14:tracePt t="243228" x="6394450" y="2051050"/>
          <p14:tracePt t="243244" x="6394450" y="2019300"/>
          <p14:tracePt t="243261" x="6388100" y="1993900"/>
          <p14:tracePt t="243278" x="6362700" y="1962150"/>
          <p14:tracePt t="243294" x="6337300" y="1930400"/>
          <p14:tracePt t="243311" x="6305550" y="1905000"/>
          <p14:tracePt t="243328" x="6273800" y="1898650"/>
          <p14:tracePt t="243328" x="6229350" y="1885950"/>
          <p14:tracePt t="243344" x="6178550" y="1885950"/>
          <p14:tracePt t="243361" x="6096000" y="1885950"/>
          <p14:tracePt t="243378" x="6051550" y="1885950"/>
          <p14:tracePt t="243394" x="6007100" y="1885950"/>
          <p14:tracePt t="243411" x="5975350" y="1885950"/>
          <p14:tracePt t="243428" x="5943600" y="1885950"/>
          <p14:tracePt t="243444" x="5924550" y="1885950"/>
          <p14:tracePt t="243461" x="5892800" y="1885950"/>
          <p14:tracePt t="243478" x="5880100" y="1885950"/>
          <p14:tracePt t="243494" x="5867400" y="1885950"/>
          <p14:tracePt t="243511" x="5854700" y="1885950"/>
          <p14:tracePt t="243528" x="5848350" y="1885950"/>
          <p14:tracePt t="243544" x="5816600" y="1879600"/>
          <p14:tracePt t="243561" x="5772150" y="1879600"/>
          <p14:tracePt t="243578" x="5753100" y="1879600"/>
          <p14:tracePt t="243594" x="5683250" y="1879600"/>
          <p14:tracePt t="243611" x="5613400" y="1905000"/>
          <p14:tracePt t="243628" x="5568950" y="1930400"/>
          <p14:tracePt t="243644" x="5505450" y="1974850"/>
          <p14:tracePt t="243661" x="5467350" y="2000250"/>
          <p14:tracePt t="243678" x="5454650" y="2012950"/>
          <p14:tracePt t="243695" x="5435600" y="2044700"/>
          <p14:tracePt t="243711" x="5429250" y="2076450"/>
          <p14:tracePt t="243728" x="5422900" y="2127250"/>
          <p14:tracePt t="243745" x="5422900" y="2159000"/>
          <p14:tracePt t="243761" x="5416550" y="2178050"/>
          <p14:tracePt t="243778" x="5397500" y="2209800"/>
          <p14:tracePt t="243795" x="5378450" y="2260600"/>
          <p14:tracePt t="243811" x="5378450" y="2292350"/>
          <p14:tracePt t="243828" x="5378450" y="2336800"/>
          <p14:tracePt t="243844" x="5378450" y="2368550"/>
          <p14:tracePt t="243861" x="5378450" y="2413000"/>
          <p14:tracePt t="243878" x="5378450" y="2470150"/>
          <p14:tracePt t="243894" x="5378450" y="2514600"/>
          <p14:tracePt t="243911" x="5378450" y="2559050"/>
          <p14:tracePt t="243928" x="5391150" y="2603500"/>
          <p14:tracePt t="243928" x="5397500" y="2622550"/>
          <p14:tracePt t="243944" x="5416550" y="2660650"/>
          <p14:tracePt t="243961" x="5435600" y="2705100"/>
          <p14:tracePt t="243978" x="5461000" y="2736850"/>
          <p14:tracePt t="243994" x="5480050" y="2762250"/>
          <p14:tracePt t="244011" x="5518150" y="2787650"/>
          <p14:tracePt t="244028" x="5575300" y="2806700"/>
          <p14:tracePt t="244044" x="5632450" y="2825750"/>
          <p14:tracePt t="244061" x="5702300" y="2838450"/>
          <p14:tracePt t="244078" x="5772150" y="2844800"/>
          <p14:tracePt t="244094" x="5822950" y="2844800"/>
          <p14:tracePt t="244111" x="5905500" y="2857500"/>
          <p14:tracePt t="244128" x="5975350" y="2876550"/>
          <p14:tracePt t="244128" x="6013450" y="2876550"/>
          <p14:tracePt t="244145" x="6070600" y="2889250"/>
          <p14:tracePt t="244161" x="6134100" y="2895600"/>
          <p14:tracePt t="244178" x="6178550" y="2908300"/>
          <p14:tracePt t="244195" x="6235700" y="2908300"/>
          <p14:tracePt t="244211" x="6292850" y="2908300"/>
          <p14:tracePt t="244228" x="6324600" y="2908300"/>
          <p14:tracePt t="244245" x="6356350" y="2901950"/>
          <p14:tracePt t="244261" x="6381750" y="2876550"/>
          <p14:tracePt t="244278" x="6419850" y="2844800"/>
          <p14:tracePt t="244295" x="6432550" y="2832100"/>
          <p14:tracePt t="244311" x="6438900" y="2819400"/>
          <p14:tracePt t="244328" x="6457950" y="2806700"/>
          <p14:tracePt t="244345" x="6470650" y="2781300"/>
          <p14:tracePt t="244361" x="6489700" y="2762250"/>
          <p14:tracePt t="244378" x="6496050" y="2755900"/>
          <p14:tracePt t="244394" x="6502400" y="2730500"/>
          <p14:tracePt t="244411" x="6515100" y="2717800"/>
          <p14:tracePt t="244428" x="6534150" y="2679700"/>
          <p14:tracePt t="244445" x="6540500" y="2647950"/>
          <p14:tracePt t="244461" x="6546850" y="2628900"/>
          <p14:tracePt t="244478" x="6559550" y="2597150"/>
          <p14:tracePt t="244495" x="6559550" y="2578100"/>
          <p14:tracePt t="244511" x="6559550" y="2565400"/>
          <p14:tracePt t="244528" x="6559550" y="2552700"/>
          <p14:tracePt t="244529" x="6559550" y="2540000"/>
          <p14:tracePt t="244833" x="6559550" y="2546350"/>
          <p14:tracePt t="245145" x="6559550" y="2552700"/>
          <p14:tracePt t="245153" x="6565900" y="2565400"/>
          <p14:tracePt t="245161" x="6572250" y="2571750"/>
          <p14:tracePt t="245178" x="6578600" y="2584450"/>
          <p14:tracePt t="245195" x="6584950" y="2597150"/>
          <p14:tracePt t="245873" x="6584950" y="2603500"/>
          <p14:tracePt t="245881" x="6584950" y="2622550"/>
          <p14:tracePt t="245895" x="6584950" y="2635250"/>
          <p14:tracePt t="245912" x="6578600" y="2673350"/>
          <p14:tracePt t="245928" x="6565900" y="2692400"/>
          <p14:tracePt t="245929" x="6565900" y="2705100"/>
          <p14:tracePt t="245945" x="6565900" y="2711450"/>
          <p14:tracePt t="245977" x="6559550" y="2724150"/>
          <p14:tracePt t="246097" x="6540500" y="2724150"/>
          <p14:tracePt t="246153" x="6534150" y="2724150"/>
          <p14:tracePt t="246161" x="6527800" y="2717800"/>
          <p14:tracePt t="246178" x="6521450" y="2711450"/>
          <p14:tracePt t="246195" x="6508750" y="2705100"/>
          <p14:tracePt t="246212" x="6496050" y="2698750"/>
          <p14:tracePt t="246228" x="6477000" y="2673350"/>
          <p14:tracePt t="246245" x="6464300" y="2673350"/>
          <p14:tracePt t="246409" x="6464300" y="2679700"/>
          <p14:tracePt t="246433" x="6464300" y="2686050"/>
          <p14:tracePt t="246441" x="6470650" y="2705100"/>
          <p14:tracePt t="246465" x="6470650" y="2711450"/>
          <p14:tracePt t="246617" x="6470650" y="2717800"/>
          <p14:tracePt t="246625" x="6457950" y="2717800"/>
          <p14:tracePt t="246633" x="6445250" y="2717800"/>
          <p14:tracePt t="246645" x="6413500" y="2717800"/>
          <p14:tracePt t="246662" x="6356350" y="2698750"/>
          <p14:tracePt t="246678" x="6311900" y="2686050"/>
          <p14:tracePt t="246695" x="6229350" y="2660650"/>
          <p14:tracePt t="246712" x="6184900" y="2647950"/>
          <p14:tracePt t="246728" x="6159500" y="2641600"/>
          <p14:tracePt t="246729" x="6146800" y="2641600"/>
          <p14:tracePt t="246745" x="6134100" y="2641600"/>
          <p14:tracePt t="246762" x="6121400" y="2628900"/>
          <p14:tracePt t="246849" x="6121400" y="2635250"/>
          <p14:tracePt t="246857" x="6121400" y="2647950"/>
          <p14:tracePt t="246865" x="6121400" y="2654300"/>
          <p14:tracePt t="246878" x="6121400" y="2660650"/>
          <p14:tracePt t="246895" x="6121400" y="2698750"/>
          <p14:tracePt t="246912" x="6134100" y="2711450"/>
          <p14:tracePt t="246928" x="6134100" y="2743200"/>
          <p14:tracePt t="246945" x="6134100" y="2768600"/>
          <p14:tracePt t="246962" x="6140450" y="2781300"/>
          <p14:tracePt t="246979" x="6140450" y="2800350"/>
          <p14:tracePt t="246995" x="6140450" y="2813050"/>
          <p14:tracePt t="247012" x="6140450" y="2832100"/>
          <p14:tracePt t="247028" x="6140450" y="2838450"/>
          <p14:tracePt t="247045" x="6121400" y="2844800"/>
          <p14:tracePt t="247062" x="6089650" y="2844800"/>
          <p14:tracePt t="247078" x="6045200" y="2844800"/>
          <p14:tracePt t="247095" x="5988050" y="2844800"/>
          <p14:tracePt t="247112" x="5924550" y="2844800"/>
          <p14:tracePt t="247128" x="5867400" y="2844800"/>
          <p14:tracePt t="247129" x="5848350" y="2825750"/>
          <p14:tracePt t="247145" x="5822950" y="2794000"/>
          <p14:tracePt t="247162" x="5803900" y="2768600"/>
          <p14:tracePt t="247178" x="5803900" y="2736850"/>
          <p14:tracePt t="247195" x="5803900" y="2724150"/>
          <p14:tracePt t="247212" x="5803900" y="2711450"/>
          <p14:tracePt t="247241" x="5797550" y="2692400"/>
          <p14:tracePt t="247273" x="5791200" y="2692400"/>
          <p14:tracePt t="247281" x="5784850" y="2692400"/>
          <p14:tracePt t="247289" x="5772150" y="2692400"/>
          <p14:tracePt t="247297" x="5740400" y="2705100"/>
          <p14:tracePt t="247312" x="5734050" y="2711450"/>
          <p14:tracePt t="247329" x="5683250" y="2749550"/>
          <p14:tracePt t="247329" x="5676900" y="2755900"/>
          <p14:tracePt t="247345" x="5664200" y="2762250"/>
          <p14:tracePt t="247569" x="5664200" y="2781300"/>
          <p14:tracePt t="247601" x="5664200" y="2787650"/>
          <p14:tracePt t="247617" x="5683250" y="2794000"/>
          <p14:tracePt t="247625" x="5689600" y="2794000"/>
          <p14:tracePt t="247633" x="5702300" y="2813050"/>
          <p14:tracePt t="247649" x="5715000" y="2819400"/>
          <p14:tracePt t="247662" x="5727700" y="2825750"/>
          <p14:tracePt t="247679" x="5746750" y="2857500"/>
          <p14:tracePt t="247695" x="5753100" y="2876550"/>
          <p14:tracePt t="247712" x="5772150" y="2959100"/>
          <p14:tracePt t="247729" x="5772150" y="3022600"/>
          <p14:tracePt t="247729" x="5772150" y="3067050"/>
          <p14:tracePt t="247745" x="5772150" y="3155950"/>
          <p14:tracePt t="247762" x="5772150" y="3232150"/>
          <p14:tracePt t="247779" x="5746750" y="3365500"/>
          <p14:tracePt t="247795" x="5715000" y="3448050"/>
          <p14:tracePt t="247812" x="5695950" y="3530600"/>
          <p14:tracePt t="247829" x="5695950" y="3562350"/>
          <p14:tracePt t="247845" x="5683250" y="3619500"/>
          <p14:tracePt t="247862" x="5676900" y="3632200"/>
          <p14:tracePt t="247879" x="5676900" y="3651250"/>
          <p14:tracePt t="247895" x="5676900" y="3663950"/>
          <p14:tracePt t="247912" x="5676900" y="3689350"/>
          <p14:tracePt t="247929" x="5676900" y="3702050"/>
          <p14:tracePt t="247929" x="5676900" y="3740150"/>
          <p14:tracePt t="247945" x="5676900" y="3771900"/>
          <p14:tracePt t="247962" x="5695950" y="3854450"/>
          <p14:tracePt t="247979" x="5721350" y="3937000"/>
          <p14:tracePt t="247995" x="5753100" y="4051300"/>
          <p14:tracePt t="248012" x="5778500" y="4159250"/>
          <p14:tracePt t="248029" x="5791200" y="4254500"/>
          <p14:tracePt t="248045" x="5797550" y="4337050"/>
          <p14:tracePt t="248062" x="5810250" y="4406900"/>
          <p14:tracePt t="248079" x="5810250" y="4464050"/>
          <p14:tracePt t="248095" x="5835650" y="4521200"/>
          <p14:tracePt t="248112" x="5848350" y="4578350"/>
          <p14:tracePt t="248129" x="5854700" y="4622800"/>
          <p14:tracePt t="248129" x="5880100" y="4679950"/>
          <p14:tracePt t="248145" x="5886450" y="4743450"/>
          <p14:tracePt t="248162" x="5899150" y="4826000"/>
          <p14:tracePt t="248179" x="5905500" y="4902200"/>
          <p14:tracePt t="248195" x="5930900" y="5003800"/>
          <p14:tracePt t="248212" x="5937250" y="5054600"/>
          <p14:tracePt t="248229" x="5937250" y="5092700"/>
          <p14:tracePt t="248245" x="5949950" y="5105400"/>
          <p14:tracePt t="248262" x="5949950" y="5118100"/>
          <p14:tracePt t="248279" x="5949950" y="5130800"/>
          <p14:tracePt t="248321" x="5949950" y="5137150"/>
          <p14:tracePt t="248329" x="5949950" y="5143500"/>
          <p14:tracePt t="248361" x="5949950" y="5156200"/>
          <p14:tracePt t="248385" x="5949950" y="5168900"/>
          <p14:tracePt t="248457" x="5943600" y="5168900"/>
          <p14:tracePt t="248473" x="5943600" y="5149850"/>
          <p14:tracePt t="248481" x="5943600" y="5137150"/>
          <p14:tracePt t="248495" x="5943600" y="5130800"/>
          <p14:tracePt t="248512" x="5943600" y="5111750"/>
          <p14:tracePt t="248534" x="5943600" y="5092700"/>
          <p14:tracePt t="248545" x="5943600" y="5067300"/>
          <p14:tracePt t="248562" x="5943600" y="5022850"/>
          <p14:tracePt t="248579" x="5949950" y="5010150"/>
          <p14:tracePt t="248595" x="5949950" y="4978400"/>
          <p14:tracePt t="248612" x="5962650" y="4940300"/>
          <p14:tracePt t="248629" x="5962650" y="4889500"/>
          <p14:tracePt t="248646" x="5981700" y="4806950"/>
          <p14:tracePt t="248662" x="5981700" y="4730750"/>
          <p14:tracePt t="248679" x="5981700" y="4635500"/>
          <p14:tracePt t="248696" x="5981700" y="4578350"/>
          <p14:tracePt t="248712" x="5981700" y="4502150"/>
          <p14:tracePt t="248729" x="5981700" y="4432300"/>
          <p14:tracePt t="248730" x="5981700" y="4406900"/>
          <p14:tracePt t="248746" x="5981700" y="4349750"/>
          <p14:tracePt t="248762" x="5988050" y="4318000"/>
          <p14:tracePt t="248779" x="6000750" y="4267200"/>
          <p14:tracePt t="248795" x="6007100" y="4222750"/>
          <p14:tracePt t="248812" x="6026150" y="4203700"/>
          <p14:tracePt t="248829" x="6026150" y="4184650"/>
          <p14:tracePt t="248846" x="6032500" y="4171950"/>
          <p14:tracePt t="248862" x="6032500" y="4165600"/>
          <p14:tracePt t="248879" x="6038850" y="4146550"/>
          <p14:tracePt t="248906" x="6038850" y="4140200"/>
          <p14:tracePt t="248922" x="6045200" y="4133850"/>
          <p14:tracePt t="249065" x="6045200" y="4146550"/>
          <p14:tracePt t="249074" x="6045200" y="4159250"/>
          <p14:tracePt t="249082" x="6045200" y="4171950"/>
          <p14:tracePt t="249096" x="6045200" y="4191000"/>
          <p14:tracePt t="249112" x="6045200" y="4210050"/>
          <p14:tracePt t="249129" x="6045200" y="4229100"/>
          <p14:tracePt t="249146" x="6045200" y="4235450"/>
          <p14:tracePt t="249162" x="6045200" y="4248150"/>
          <p14:tracePt t="249242" x="6045200" y="4254500"/>
          <p14:tracePt t="249266" x="6038850" y="4254500"/>
          <p14:tracePt t="249282" x="6032500" y="4254500"/>
          <p14:tracePt t="249298" x="6013450" y="4254500"/>
          <p14:tracePt t="249314" x="6007100" y="4248150"/>
          <p14:tracePt t="249338" x="6000750" y="4248150"/>
          <p14:tracePt t="249346" x="5994400" y="4241800"/>
          <p14:tracePt t="249362" x="5988050" y="4235450"/>
          <p14:tracePt t="249730" x="5988050" y="4229100"/>
          <p14:tracePt t="249746" x="5988050" y="4216400"/>
          <p14:tracePt t="249778" x="5988050" y="4210050"/>
          <p14:tracePt t="249794" x="5988050" y="4197350"/>
          <p14:tracePt t="249818" x="5988050" y="4191000"/>
          <p14:tracePt t="249842" x="5988050" y="4178300"/>
          <p14:tracePt t="249882" x="5988050" y="4171950"/>
          <p14:tracePt t="249898" x="5975350" y="4159250"/>
          <p14:tracePt t="249922" x="5975350" y="4152900"/>
          <p14:tracePt t="249930" x="5975350" y="4140200"/>
          <p14:tracePt t="249938" x="5975350" y="4133850"/>
          <p14:tracePt t="249954" x="5975350" y="4121150"/>
          <p14:tracePt t="249962" x="5969000" y="4114800"/>
          <p14:tracePt t="249979" x="5969000" y="4102100"/>
          <p14:tracePt t="249996" x="5949950" y="4057650"/>
          <p14:tracePt t="250013" x="5943600" y="4051300"/>
          <p14:tracePt t="250029" x="5943600" y="4032250"/>
          <p14:tracePt t="250046" x="5937250" y="4013200"/>
          <p14:tracePt t="250063" x="5937250" y="4000500"/>
          <p14:tracePt t="250079" x="5937250" y="3987800"/>
          <p14:tracePt t="250096" x="5930900" y="3975100"/>
          <p14:tracePt t="250154" x="5930900" y="3962400"/>
          <p14:tracePt t="250170" x="5930900" y="3956050"/>
          <p14:tracePt t="250178" x="5930900" y="3949700"/>
          <p14:tracePt t="250196" x="5911850" y="3924300"/>
          <p14:tracePt t="250213" x="5905500" y="3905250"/>
          <p14:tracePt t="250229" x="5905500" y="3886200"/>
          <p14:tracePt t="250246" x="5899150" y="3860800"/>
          <p14:tracePt t="250263" x="5886450" y="3835400"/>
          <p14:tracePt t="250279" x="5886450" y="3822700"/>
          <p14:tracePt t="250296" x="5873750" y="3784600"/>
          <p14:tracePt t="250313" x="5861050" y="3765550"/>
          <p14:tracePt t="250329" x="5861050" y="3752850"/>
          <p14:tracePt t="250330" x="5861050" y="3746500"/>
          <p14:tracePt t="250346" x="5854700" y="3733800"/>
          <p14:tracePt t="250363" x="5848350" y="3708400"/>
          <p14:tracePt t="250379" x="5848350" y="3702050"/>
          <p14:tracePt t="250396" x="5848350" y="3676650"/>
          <p14:tracePt t="250413" x="5829300" y="3663950"/>
          <p14:tracePt t="250429" x="5829300" y="3644900"/>
          <p14:tracePt t="250446" x="5822950" y="3632200"/>
          <p14:tracePt t="250463" x="5816600" y="3600450"/>
          <p14:tracePt t="250479" x="5803900" y="3556000"/>
          <p14:tracePt t="250496" x="5797550" y="3530600"/>
          <p14:tracePt t="250513" x="5791200" y="3505200"/>
          <p14:tracePt t="250529" x="5778500" y="3479800"/>
          <p14:tracePt t="250530" x="5778500" y="3473450"/>
          <p14:tracePt t="250546" x="5772150" y="3460750"/>
          <p14:tracePt t="250563" x="5772150" y="3429000"/>
          <p14:tracePt t="250579" x="5765800" y="3416300"/>
          <p14:tracePt t="250596" x="5765800" y="3397250"/>
          <p14:tracePt t="250613" x="5765800" y="3365500"/>
          <p14:tracePt t="250629" x="5746750" y="3346450"/>
          <p14:tracePt t="250646" x="5746750" y="3321050"/>
          <p14:tracePt t="250663" x="5746750" y="3302000"/>
          <p14:tracePt t="250680" x="5746750" y="3276600"/>
          <p14:tracePt t="250696" x="5740400" y="3251200"/>
          <p14:tracePt t="250713" x="5727700" y="3194050"/>
          <p14:tracePt t="250729" x="5727700" y="3155950"/>
          <p14:tracePt t="250730" x="5721350" y="3124200"/>
          <p14:tracePt t="250746" x="5721350" y="3092450"/>
          <p14:tracePt t="250763" x="5702300" y="3022600"/>
          <p14:tracePt t="250779" x="5702300" y="2990850"/>
          <p14:tracePt t="250796" x="5689600" y="2921000"/>
          <p14:tracePt t="250813" x="5676900" y="2863850"/>
          <p14:tracePt t="250829" x="5676900" y="2813050"/>
          <p14:tracePt t="250846" x="5670550" y="2774950"/>
          <p14:tracePt t="250863" x="5670550" y="2730500"/>
          <p14:tracePt t="250879" x="5651500" y="2686050"/>
          <p14:tracePt t="250896" x="5632450" y="2641600"/>
          <p14:tracePt t="250913" x="5626100" y="2584450"/>
          <p14:tracePt t="250929" x="5588000" y="2527300"/>
          <p14:tracePt t="250930" x="5575300" y="2495550"/>
          <p14:tracePt t="250946" x="5524500" y="2451100"/>
          <p14:tracePt t="250963" x="5492750" y="2413000"/>
          <p14:tracePt t="250979" x="5467350" y="2387600"/>
          <p14:tracePt t="250996" x="5448300" y="2362200"/>
          <p14:tracePt t="251013" x="5429250" y="2343150"/>
          <p14:tracePt t="251029" x="5416550" y="2324100"/>
          <p14:tracePt t="251046" x="5410200" y="2305050"/>
          <p14:tracePt t="251063" x="5403850" y="2292350"/>
          <p14:tracePt t="251080" x="5384800" y="2273300"/>
          <p14:tracePt t="251096" x="5378450" y="2266950"/>
          <p14:tracePt t="251306" x="5372100" y="2260600"/>
          <p14:tracePt t="251370" x="5372100" y="2247900"/>
          <p14:tracePt t="251386" x="5372100" y="2241550"/>
          <p14:tracePt t="251730" x="5372100" y="2235200"/>
          <p14:tracePt t="251746" x="5372100" y="2228850"/>
          <p14:tracePt t="251762" x="5372100" y="2203450"/>
          <p14:tracePt t="251778" x="5378450" y="2203450"/>
          <p14:tracePt t="251786" x="5384800" y="2197100"/>
          <p14:tracePt t="251796" x="5391150" y="2197100"/>
          <p14:tracePt t="251813" x="5416550" y="2190750"/>
          <p14:tracePt t="251830" x="5441950" y="2178050"/>
          <p14:tracePt t="251846" x="5448300" y="2178050"/>
          <p14:tracePt t="251863" x="5473700" y="2178050"/>
          <p14:tracePt t="251879" x="5492750" y="2178050"/>
          <p14:tracePt t="251896" x="5524500" y="2178050"/>
          <p14:tracePt t="251913" x="5568950" y="2178050"/>
          <p14:tracePt t="251930" x="5638800" y="2184400"/>
          <p14:tracePt t="251930" x="5702300" y="2209800"/>
          <p14:tracePt t="251946" x="5867400" y="2247900"/>
          <p14:tracePt t="251963" x="6083300" y="2298700"/>
          <p14:tracePt t="251980" x="6311900" y="2336800"/>
          <p14:tracePt t="251996" x="6623050" y="2336800"/>
          <p14:tracePt t="252013" x="6896100" y="2336800"/>
          <p14:tracePt t="252030" x="7023100" y="2336800"/>
          <p14:tracePt t="252046" x="7061200" y="2336800"/>
          <p14:tracePt t="252063" x="7067550" y="2330450"/>
          <p14:tracePt t="252082" x="7073900" y="2324100"/>
          <p14:tracePt t="252098" x="7073900" y="2311400"/>
          <p14:tracePt t="252114" x="7073900" y="2305050"/>
          <p14:tracePt t="252130" x="7073900" y="2298700"/>
          <p14:tracePt t="252146" x="7073900" y="2273300"/>
          <p14:tracePt t="252163" x="7073900" y="2266950"/>
          <p14:tracePt t="252180" x="7073900" y="2222500"/>
          <p14:tracePt t="252196" x="7061200" y="2178050"/>
          <p14:tracePt t="252213" x="7054850" y="2133600"/>
          <p14:tracePt t="252230" x="7023100" y="2051050"/>
          <p14:tracePt t="252246" x="7004050" y="2019300"/>
          <p14:tracePt t="252263" x="6965950" y="1955800"/>
          <p14:tracePt t="252280" x="6889750" y="1892300"/>
          <p14:tracePt t="252296" x="6794500" y="1828800"/>
          <p14:tracePt t="252313" x="6692900" y="1752600"/>
          <p14:tracePt t="252330" x="6553200" y="1695450"/>
          <p14:tracePt t="252331" x="6496050" y="1670050"/>
          <p14:tracePt t="252346" x="6362700" y="1631950"/>
          <p14:tracePt t="252363" x="6273800" y="1625600"/>
          <p14:tracePt t="252380" x="6159500" y="1612900"/>
          <p14:tracePt t="252396" x="6038850" y="1612900"/>
          <p14:tracePt t="252413" x="5848350" y="1612900"/>
          <p14:tracePt t="252430" x="5651500" y="1612900"/>
          <p14:tracePt t="252446" x="5461000" y="1612900"/>
          <p14:tracePt t="252463" x="5264150" y="1644650"/>
          <p14:tracePt t="252480" x="5181600" y="1663700"/>
          <p14:tracePt t="252496" x="5137150" y="1708150"/>
          <p14:tracePt t="252513" x="5130800" y="1714500"/>
          <p14:tracePt t="252530" x="5105400" y="1746250"/>
          <p14:tracePt t="252530" x="5099050" y="1752600"/>
          <p14:tracePt t="252546" x="5080000" y="1828800"/>
          <p14:tracePt t="252563" x="5067300" y="1898650"/>
          <p14:tracePt t="252580" x="5067300" y="1962150"/>
          <p14:tracePt t="252596" x="5048250" y="2019300"/>
          <p14:tracePt t="252613" x="5048250" y="2076450"/>
          <p14:tracePt t="252630" x="5048250" y="2133600"/>
          <p14:tracePt t="252646" x="5048250" y="2197100"/>
          <p14:tracePt t="252663" x="5060950" y="2266950"/>
          <p14:tracePt t="252680" x="5124450" y="2387600"/>
          <p14:tracePt t="252697" x="5162550" y="2457450"/>
          <p14:tracePt t="252713" x="5207000" y="2527300"/>
          <p14:tracePt t="252730" x="5283200" y="2597150"/>
          <p14:tracePt t="252747" x="5353050" y="2635250"/>
          <p14:tracePt t="252763" x="5422900" y="2647950"/>
          <p14:tracePt t="252780" x="5556250" y="2698750"/>
          <p14:tracePt t="252796" x="5676900" y="2711450"/>
          <p14:tracePt t="252813" x="5835650" y="2724150"/>
          <p14:tracePt t="252830" x="6019800" y="2762250"/>
          <p14:tracePt t="252847" x="6261100" y="2774950"/>
          <p14:tracePt t="252863" x="6502400" y="2774950"/>
          <p14:tracePt t="252880" x="6743700" y="2774950"/>
          <p14:tracePt t="252896" x="6858000" y="2774950"/>
          <p14:tracePt t="252913" x="6889750" y="2762250"/>
          <p14:tracePt t="252930" x="6908800" y="2749550"/>
          <p14:tracePt t="252931" x="6908800" y="2730500"/>
          <p14:tracePt t="252947" x="6908800" y="2711450"/>
          <p14:tracePt t="252963" x="6908800" y="2667000"/>
          <p14:tracePt t="252980" x="6908800" y="2622550"/>
          <p14:tracePt t="252996" x="6908800" y="2578100"/>
          <p14:tracePt t="253013" x="6908800" y="2540000"/>
          <p14:tracePt t="253030" x="6908800" y="2520950"/>
          <p14:tracePt t="253047" x="6908800" y="2495550"/>
          <p14:tracePt t="253063" x="6896100" y="2470150"/>
          <p14:tracePt t="253080" x="6896100" y="2463800"/>
          <p14:tracePt t="253097" x="6889750" y="2451100"/>
          <p14:tracePt t="253122" x="6889750" y="2444750"/>
          <p14:tracePt t="253555" x="6883400" y="2432050"/>
          <p14:tracePt t="253603" x="6877050" y="2425700"/>
          <p14:tracePt t="253619" x="6870700" y="2419350"/>
          <p14:tracePt t="253651" x="6864350" y="2413000"/>
          <p14:tracePt t="253699" x="6851650" y="2406650"/>
          <p14:tracePt t="253739" x="6845300" y="2400300"/>
          <p14:tracePt t="253987" x="6838950" y="2387600"/>
          <p14:tracePt t="254019" x="6832600" y="2381250"/>
          <p14:tracePt t="254259" x="6832600" y="2355850"/>
          <p14:tracePt t="254267" x="6864350" y="2349500"/>
          <p14:tracePt t="254280" x="6915150" y="2349500"/>
          <p14:tracePt t="254297" x="7137400" y="2349500"/>
          <p14:tracePt t="254314" x="7550150" y="2374900"/>
          <p14:tracePt t="254330" x="7893050" y="2374900"/>
          <p14:tracePt t="254331" x="8032750" y="2374900"/>
          <p14:tracePt t="254347" x="8159750" y="2393950"/>
          <p14:tracePt t="254364" x="8191500" y="2425700"/>
          <p14:tracePt t="254380" x="8191500" y="2482850"/>
          <p14:tracePt t="254397" x="8153400" y="2578100"/>
          <p14:tracePt t="254414" x="8096250" y="2667000"/>
          <p14:tracePt t="254430" x="8058150" y="2743200"/>
          <p14:tracePt t="254447" x="8013700" y="2825750"/>
          <p14:tracePt t="254464" x="7994650" y="2870200"/>
          <p14:tracePt t="254480" x="7994650" y="2895600"/>
          <p14:tracePt t="254497" x="7994650" y="2927350"/>
          <p14:tracePt t="254513" x="7994650" y="2933700"/>
          <p14:tracePt t="254530" x="7994650" y="2952750"/>
          <p14:tracePt t="254547" x="7994650" y="2959100"/>
          <p14:tracePt t="254595" x="7994650" y="2965450"/>
          <p14:tracePt t="254651" x="8001000" y="2965450"/>
          <p14:tracePt t="254659" x="8007350" y="2959100"/>
          <p14:tracePt t="254675" x="8007350" y="2952750"/>
          <p14:tracePt t="254683" x="8007350" y="2933700"/>
          <p14:tracePt t="254697" x="8007350" y="2927350"/>
          <p14:tracePt t="254714" x="8007350" y="2882900"/>
          <p14:tracePt t="254730" x="8007350" y="2851150"/>
          <p14:tracePt t="254731" x="8001000" y="2832100"/>
          <p14:tracePt t="254747" x="7988300" y="2787650"/>
          <p14:tracePt t="254764" x="7988300" y="2705100"/>
          <p14:tracePt t="254780" x="8394700" y="2540000"/>
          <p14:tracePt t="254897" x="9048750" y="262890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dirty="0" smtClean="0">
                <a:latin typeface="+mn-lt"/>
              </a:rPr>
              <a:t>Orbits of Comets</a:t>
            </a:r>
            <a:endParaRPr lang="en-CA" b="1" dirty="0">
              <a:latin typeface="+mn-lt"/>
            </a:endParaRPr>
          </a:p>
        </p:txBody>
      </p:sp>
      <p:pic>
        <p:nvPicPr>
          <p:cNvPr id="3" name="Picture 2"/>
          <p:cNvPicPr>
            <a:picLocks noChangeAspect="1"/>
          </p:cNvPicPr>
          <p:nvPr/>
        </p:nvPicPr>
        <p:blipFill>
          <a:blip r:embed="rId4"/>
          <a:stretch>
            <a:fillRect/>
          </a:stretch>
        </p:blipFill>
        <p:spPr>
          <a:xfrm>
            <a:off x="811823" y="3065584"/>
            <a:ext cx="7347437" cy="3526770"/>
          </a:xfrm>
          <a:prstGeom prst="rect">
            <a:avLst/>
          </a:prstGeom>
        </p:spPr>
      </p:pic>
      <p:sp>
        <p:nvSpPr>
          <p:cNvPr id="4" name="TextBox 3"/>
          <p:cNvSpPr txBox="1"/>
          <p:nvPr/>
        </p:nvSpPr>
        <p:spPr>
          <a:xfrm>
            <a:off x="539261" y="1453662"/>
            <a:ext cx="7959969" cy="1569660"/>
          </a:xfrm>
          <a:prstGeom prst="rect">
            <a:avLst/>
          </a:prstGeom>
          <a:noFill/>
        </p:spPr>
        <p:txBody>
          <a:bodyPr wrap="square" rtlCol="0">
            <a:spAutoFit/>
          </a:bodyPr>
          <a:lstStyle/>
          <a:p>
            <a:r>
              <a:rPr lang="en-CA" sz="2400" dirty="0" smtClean="0"/>
              <a:t>Halley’s comet (1910 and 1986) has a relatively short, 76-year, period orbit confined to the </a:t>
            </a:r>
            <a:r>
              <a:rPr lang="en-CA" sz="2400" dirty="0"/>
              <a:t>Solar </a:t>
            </a:r>
            <a:r>
              <a:rPr lang="en-CA" sz="2400" dirty="0" smtClean="0"/>
              <a:t>System.  Most of the recent spectacular comets enter the inner regions of the Solar System on highly eccentric (some on nearly parabolic) orbits.  </a:t>
            </a:r>
            <a:endParaRPr lang="en-CA" sz="2400" dirty="0"/>
          </a:p>
        </p:txBody>
      </p:sp>
      <p:sp>
        <p:nvSpPr>
          <p:cNvPr id="5" name="TextBox 4"/>
          <p:cNvSpPr txBox="1"/>
          <p:nvPr/>
        </p:nvSpPr>
        <p:spPr>
          <a:xfrm>
            <a:off x="6025661" y="4607170"/>
            <a:ext cx="1925527" cy="338554"/>
          </a:xfrm>
          <a:prstGeom prst="rect">
            <a:avLst/>
          </a:prstGeom>
          <a:noFill/>
        </p:spPr>
        <p:txBody>
          <a:bodyPr wrap="none" rtlCol="0">
            <a:spAutoFit/>
          </a:bodyPr>
          <a:lstStyle/>
          <a:p>
            <a:r>
              <a:rPr lang="en-CA" sz="1600" dirty="0" smtClean="0">
                <a:solidFill>
                  <a:srgbClr val="FFFF00"/>
                </a:solidFill>
              </a:rPr>
              <a:t>e ≈ 0.995, T = 2025yr</a:t>
            </a:r>
            <a:endParaRPr lang="en-CA" sz="1600" dirty="0">
              <a:solidFill>
                <a:srgbClr val="FFFF00"/>
              </a:solidFill>
            </a:endParaRPr>
          </a:p>
        </p:txBody>
      </p:sp>
      <p:sp>
        <p:nvSpPr>
          <p:cNvPr id="6" name="Rectangle 5"/>
          <p:cNvSpPr/>
          <p:nvPr/>
        </p:nvSpPr>
        <p:spPr>
          <a:xfrm>
            <a:off x="5751063" y="3760150"/>
            <a:ext cx="2342308" cy="338554"/>
          </a:xfrm>
          <a:prstGeom prst="rect">
            <a:avLst/>
          </a:prstGeom>
        </p:spPr>
        <p:txBody>
          <a:bodyPr wrap="none">
            <a:spAutoFit/>
          </a:bodyPr>
          <a:lstStyle/>
          <a:p>
            <a:r>
              <a:rPr lang="en-CA" sz="1600" dirty="0">
                <a:solidFill>
                  <a:srgbClr val="FF66FF"/>
                </a:solidFill>
              </a:rPr>
              <a:t>e ≈ </a:t>
            </a:r>
            <a:r>
              <a:rPr lang="en-CA" sz="1600" dirty="0" smtClean="0">
                <a:solidFill>
                  <a:srgbClr val="FF66FF"/>
                </a:solidFill>
              </a:rPr>
              <a:t>0.99997, </a:t>
            </a:r>
            <a:r>
              <a:rPr lang="en-CA" sz="1600" dirty="0">
                <a:solidFill>
                  <a:srgbClr val="FF66FF"/>
                </a:solidFill>
              </a:rPr>
              <a:t>T </a:t>
            </a:r>
            <a:r>
              <a:rPr lang="en-CA" sz="1600" dirty="0" smtClean="0">
                <a:solidFill>
                  <a:srgbClr val="FF66FF"/>
                </a:solidFill>
              </a:rPr>
              <a:t>&gt; 250000yr</a:t>
            </a:r>
            <a:endParaRPr lang="en-CA" sz="1600" dirty="0">
              <a:solidFill>
                <a:srgbClr val="FF66FF"/>
              </a:solidFill>
            </a:endParaRPr>
          </a:p>
        </p:txBody>
      </p:sp>
      <p:sp>
        <p:nvSpPr>
          <p:cNvPr id="7" name="Rectangle 6"/>
          <p:cNvSpPr/>
          <p:nvPr/>
        </p:nvSpPr>
        <p:spPr>
          <a:xfrm>
            <a:off x="1929339" y="6312822"/>
            <a:ext cx="1830950" cy="338554"/>
          </a:xfrm>
          <a:prstGeom prst="rect">
            <a:avLst/>
          </a:prstGeom>
        </p:spPr>
        <p:txBody>
          <a:bodyPr wrap="none">
            <a:spAutoFit/>
          </a:bodyPr>
          <a:lstStyle/>
          <a:p>
            <a:r>
              <a:rPr lang="en-CA" sz="1600" dirty="0">
                <a:solidFill>
                  <a:srgbClr val="41DAF9"/>
                </a:solidFill>
              </a:rPr>
              <a:t>e ≈ </a:t>
            </a:r>
            <a:r>
              <a:rPr lang="en-CA" sz="1600" dirty="0" smtClean="0">
                <a:solidFill>
                  <a:srgbClr val="41DAF9"/>
                </a:solidFill>
              </a:rPr>
              <a:t>1.000008, </a:t>
            </a:r>
            <a:r>
              <a:rPr lang="en-CA" sz="1600" dirty="0">
                <a:solidFill>
                  <a:srgbClr val="41DAF9"/>
                </a:solidFill>
              </a:rPr>
              <a:t>T = </a:t>
            </a:r>
            <a:r>
              <a:rPr lang="en-CA" sz="1600" dirty="0" smtClean="0">
                <a:solidFill>
                  <a:srgbClr val="41DAF9"/>
                </a:solidFill>
              </a:rPr>
              <a:t>∞</a:t>
            </a:r>
            <a:endParaRPr lang="en-CA" sz="1600" dirty="0">
              <a:solidFill>
                <a:srgbClr val="41DAF9"/>
              </a:solidFill>
            </a:endParaRPr>
          </a:p>
        </p:txBody>
      </p:sp>
      <p:sp>
        <p:nvSpPr>
          <p:cNvPr id="8" name="Rectangle 7"/>
          <p:cNvSpPr/>
          <p:nvPr/>
        </p:nvSpPr>
        <p:spPr>
          <a:xfrm>
            <a:off x="4384666" y="5925960"/>
            <a:ext cx="2446504" cy="338554"/>
          </a:xfrm>
          <a:prstGeom prst="rect">
            <a:avLst/>
          </a:prstGeom>
        </p:spPr>
        <p:txBody>
          <a:bodyPr wrap="none">
            <a:spAutoFit/>
          </a:bodyPr>
          <a:lstStyle/>
          <a:p>
            <a:r>
              <a:rPr lang="en-CA" sz="1600" dirty="0">
                <a:solidFill>
                  <a:srgbClr val="FFFF00"/>
                </a:solidFill>
              </a:rPr>
              <a:t>e ≈ 0.9998946, T </a:t>
            </a:r>
            <a:r>
              <a:rPr lang="en-CA" sz="1600" dirty="0" smtClean="0">
                <a:solidFill>
                  <a:srgbClr val="FFFF00"/>
                </a:solidFill>
              </a:rPr>
              <a:t>&gt; 70000yr</a:t>
            </a:r>
            <a:endParaRPr lang="en-CA" sz="1600" dirty="0">
              <a:solidFill>
                <a:srgbClr val="FFFF00"/>
              </a:solidFill>
            </a:endParaRPr>
          </a:p>
        </p:txBody>
      </p:sp>
      <p:sp>
        <p:nvSpPr>
          <p:cNvPr id="9" name="Rectangle 8"/>
          <p:cNvSpPr/>
          <p:nvPr/>
        </p:nvSpPr>
        <p:spPr>
          <a:xfrm>
            <a:off x="1800386" y="5917196"/>
            <a:ext cx="1872629" cy="338554"/>
          </a:xfrm>
          <a:prstGeom prst="rect">
            <a:avLst/>
          </a:prstGeom>
        </p:spPr>
        <p:txBody>
          <a:bodyPr wrap="none">
            <a:spAutoFit/>
          </a:bodyPr>
          <a:lstStyle/>
          <a:p>
            <a:r>
              <a:rPr lang="en-CA" sz="1600" dirty="0">
                <a:solidFill>
                  <a:srgbClr val="FF0000"/>
                </a:solidFill>
              </a:rPr>
              <a:t>e ≈ </a:t>
            </a:r>
            <a:r>
              <a:rPr lang="en-CA" sz="1600" dirty="0" smtClean="0">
                <a:solidFill>
                  <a:srgbClr val="FF0000"/>
                </a:solidFill>
              </a:rPr>
              <a:t>0.967, </a:t>
            </a:r>
            <a:r>
              <a:rPr lang="en-CA" sz="1600" dirty="0">
                <a:solidFill>
                  <a:srgbClr val="FF0000"/>
                </a:solidFill>
              </a:rPr>
              <a:t>T = </a:t>
            </a:r>
            <a:r>
              <a:rPr lang="en-CA" sz="1600" dirty="0" smtClean="0">
                <a:solidFill>
                  <a:srgbClr val="FF0000"/>
                </a:solidFill>
              </a:rPr>
              <a:t>76.3yr</a:t>
            </a:r>
            <a:endParaRPr lang="en-CA" sz="1600" dirty="0">
              <a:solidFill>
                <a:srgbClr val="FF0000"/>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9212769"/>
      </p:ext>
    </p:extLst>
  </p:cSld>
  <p:clrMapOvr>
    <a:masterClrMapping/>
  </p:clrMapOvr>
  <mc:AlternateContent xmlns:mc="http://schemas.openxmlformats.org/markup-compatibility/2006">
    <mc:Choice xmlns:p14="http://schemas.microsoft.com/office/powerpoint/2010/main" Requires="p14">
      <p:transition spd="slow" p14:dur="2000" advTm="205647"/>
    </mc:Choice>
    <mc:Fallback>
      <p:transition spd="slow" advTm="20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1320" x="9042400" y="2628900"/>
          <p14:tracePt t="1328" x="9074150" y="2609850"/>
          <p14:tracePt t="1337" x="9093200" y="2603500"/>
          <p14:tracePt t="1354" x="9112250" y="2603500"/>
          <p14:tracePt t="1384" x="9124950" y="2603500"/>
          <p14:tracePt t="1424" x="9124950" y="2609850"/>
          <p14:tracePt t="1432" x="9118600" y="2616200"/>
          <p14:tracePt t="1440" x="9112250" y="2616200"/>
          <p14:tracePt t="1454" x="9105900" y="2622550"/>
          <p14:tracePt t="1470" x="9004300" y="2654300"/>
          <p14:tracePt t="1487" x="8737600" y="2711450"/>
          <p14:tracePt t="1488" x="8578850" y="2724150"/>
          <p14:tracePt t="1504" x="8197850" y="2755900"/>
          <p14:tracePt t="1520" x="7867650" y="2800350"/>
          <p14:tracePt t="1537" x="7588250" y="2800350"/>
          <p14:tracePt t="1554" x="7397750" y="2813050"/>
          <p14:tracePt t="1570" x="7283450" y="2825750"/>
          <p14:tracePt t="1587" x="7270750" y="2825750"/>
          <p14:tracePt t="1624" x="7239000" y="2832100"/>
          <p14:tracePt t="1640" x="7239000" y="2838450"/>
          <p14:tracePt t="1648" x="7239000" y="2844800"/>
          <p14:tracePt t="1656" x="7239000" y="2857500"/>
          <p14:tracePt t="1670" x="7239000" y="2882900"/>
          <p14:tracePt t="1687" x="7239000" y="2895600"/>
          <p14:tracePt t="1688" x="7239000" y="2908300"/>
          <p14:tracePt t="1824" x="7232650" y="2927350"/>
          <p14:tracePt t="1832" x="7175500" y="2984500"/>
          <p14:tracePt t="1840" x="7105650" y="3067050"/>
          <p14:tracePt t="1854" x="7042150" y="3130550"/>
          <p14:tracePt t="1870" x="7004050" y="3175000"/>
          <p14:tracePt t="1944" x="6991350" y="3175000"/>
          <p14:tracePt t="1952" x="6889750" y="3111500"/>
          <p14:tracePt t="1960" x="6794500" y="3028950"/>
          <p14:tracePt t="1970" x="6597650" y="2914650"/>
          <p14:tracePt t="1987" x="6337300" y="2711450"/>
          <p14:tracePt t="2004" x="6216650" y="2540000"/>
          <p14:tracePt t="2020" x="6127750" y="2381250"/>
          <p14:tracePt t="2037" x="6038850" y="2241550"/>
          <p14:tracePt t="2054" x="5880100" y="2108200"/>
          <p14:tracePt t="2071" x="5683250" y="2044700"/>
          <p14:tracePt t="2087" x="5416550" y="1987550"/>
          <p14:tracePt t="2088" x="5264150" y="1987550"/>
          <p14:tracePt t="2104" x="4933950" y="1987550"/>
          <p14:tracePt t="2120" x="4673600" y="1993900"/>
          <p14:tracePt t="2137" x="4457700" y="2051050"/>
          <p14:tracePt t="2154" x="4343400" y="2070100"/>
          <p14:tracePt t="2171" x="4279900" y="2070100"/>
          <p14:tracePt t="2187" x="4210050" y="2070100"/>
          <p14:tracePt t="2204" x="4133850" y="2070100"/>
          <p14:tracePt t="2221" x="3968750" y="2095500"/>
          <p14:tracePt t="2237" x="3771900" y="2120900"/>
          <p14:tracePt t="2254" x="3613150" y="2146300"/>
          <p14:tracePt t="2270" x="3511550" y="2184400"/>
          <p14:tracePt t="2287" x="3486150" y="2190750"/>
          <p14:tracePt t="2288" x="3479800" y="2197100"/>
          <p14:tracePt t="2312" x="3473450" y="2197100"/>
          <p14:tracePt t="2368" x="3473450" y="2165350"/>
          <p14:tracePt t="2376" x="3511550" y="2070100"/>
          <p14:tracePt t="2387" x="3536950" y="1993900"/>
          <p14:tracePt t="2404" x="3613150" y="1841500"/>
          <p14:tracePt t="2421" x="3702050" y="1701800"/>
          <p14:tracePt t="2437" x="3778250" y="1549400"/>
          <p14:tracePt t="2454" x="3873500" y="1454150"/>
          <p14:tracePt t="2471" x="3924300" y="1416050"/>
          <p14:tracePt t="2487" x="3962400" y="1390650"/>
          <p14:tracePt t="2488" x="3981450" y="1377950"/>
          <p14:tracePt t="2504" x="3994150" y="1371600"/>
          <p14:tracePt t="2520" x="4006850" y="1371600"/>
          <p14:tracePt t="2552" x="4013200" y="1371600"/>
          <p14:tracePt t="2568" x="4019550" y="1371600"/>
          <p14:tracePt t="2592" x="4032250" y="1371600"/>
          <p14:tracePt t="2600" x="4044950" y="1371600"/>
          <p14:tracePt t="2608" x="4051300" y="1371600"/>
          <p14:tracePt t="2621" x="4064000" y="1371600"/>
          <p14:tracePt t="2637" x="4121150" y="1371600"/>
          <p14:tracePt t="2654" x="4184650" y="1371600"/>
          <p14:tracePt t="2671" x="4241800" y="1371600"/>
          <p14:tracePt t="2688" x="4286250" y="1371600"/>
          <p14:tracePt t="2688" x="4305300" y="1371600"/>
          <p14:tracePt t="2704" x="4318000" y="1371600"/>
          <p14:tracePt t="2721" x="4375150" y="1371600"/>
          <p14:tracePt t="2737" x="4483100" y="1397000"/>
          <p14:tracePt t="2754" x="4673600" y="1397000"/>
          <p14:tracePt t="2771" x="4914900" y="1397000"/>
          <p14:tracePt t="2787" x="5245100" y="1397000"/>
          <p14:tracePt t="2804" x="5575300" y="1358900"/>
          <p14:tracePt t="2821" x="5854700" y="1314450"/>
          <p14:tracePt t="2837" x="6102350" y="1289050"/>
          <p14:tracePt t="2854" x="6229350" y="1263650"/>
          <p14:tracePt t="2871" x="6286500" y="1263650"/>
          <p14:tracePt t="2887" x="6330950" y="1263650"/>
          <p14:tracePt t="2888" x="6356350" y="1263650"/>
          <p14:tracePt t="2904" x="6438900" y="1263650"/>
          <p14:tracePt t="2921" x="6629400" y="1276350"/>
          <p14:tracePt t="2937" x="6921500" y="1276350"/>
          <p14:tracePt t="2954" x="7283450" y="1276350"/>
          <p14:tracePt t="2971" x="7683500" y="1276350"/>
          <p14:tracePt t="2987" x="8064500" y="1276350"/>
          <p14:tracePt t="3004" x="8375650" y="1276350"/>
          <p14:tracePt t="3021" x="8623300" y="1257300"/>
          <p14:tracePt t="3037" x="8667750" y="1257300"/>
          <p14:tracePt t="3064" x="8674100" y="1257300"/>
          <p14:tracePt t="3080" x="8667750" y="1276350"/>
          <p14:tracePt t="3096" x="8648700" y="1295400"/>
          <p14:tracePt t="3104" x="8642350" y="1301750"/>
          <p14:tracePt t="3121" x="8604250" y="1327150"/>
          <p14:tracePt t="3137" x="8585200" y="1339850"/>
          <p14:tracePt t="3154" x="8578850" y="1339850"/>
          <p14:tracePt t="3171" x="8534400" y="1352550"/>
          <p14:tracePt t="3187" x="8451850" y="1377950"/>
          <p14:tracePt t="3204" x="8255000" y="1422400"/>
          <p14:tracePt t="3221" x="8001000" y="1517650"/>
          <p14:tracePt t="3238" x="7753350" y="1562100"/>
          <p14:tracePt t="3254" x="7562850" y="1651000"/>
          <p14:tracePt t="3271" x="7327900" y="1733550"/>
          <p14:tracePt t="3287" x="7092950" y="1835150"/>
          <p14:tracePt t="3288" x="6985000" y="1885950"/>
          <p14:tracePt t="3304" x="6781800" y="1943100"/>
          <p14:tracePt t="3321" x="6718300" y="1955800"/>
          <p14:tracePt t="3432" x="6711950" y="1962150"/>
          <p14:tracePt t="3472" x="6731000" y="1962150"/>
          <p14:tracePt t="3480" x="6750050" y="1955800"/>
          <p14:tracePt t="3488" x="6794500" y="1936750"/>
          <p14:tracePt t="3504" x="6870700" y="1917700"/>
          <p14:tracePt t="3521" x="6959600" y="1873250"/>
          <p14:tracePt t="3537" x="7035800" y="1860550"/>
          <p14:tracePt t="3554" x="7080250" y="1854200"/>
          <p14:tracePt t="3571" x="7099300" y="1854200"/>
          <p14:tracePt t="3588" x="7112000" y="1854200"/>
          <p14:tracePt t="3604" x="7118350" y="1854200"/>
          <p14:tracePt t="3621" x="7137400" y="1866900"/>
          <p14:tracePt t="3638" x="7143750" y="1885950"/>
          <p14:tracePt t="3656" x="7143750" y="1905000"/>
          <p14:tracePt t="3671" x="7143750" y="1911350"/>
          <p14:tracePt t="3688" x="7143750" y="1936750"/>
          <p14:tracePt t="3704" x="7118350" y="1962150"/>
          <p14:tracePt t="3721" x="7099300" y="2006600"/>
          <p14:tracePt t="3738" x="7061200" y="2057400"/>
          <p14:tracePt t="3754" x="7016750" y="2127250"/>
          <p14:tracePt t="3771" x="7010400" y="2159000"/>
          <p14:tracePt t="3788" x="6997700" y="2184400"/>
          <p14:tracePt t="3804" x="6991350" y="2197100"/>
          <p14:tracePt t="3872" x="6985000" y="2184400"/>
          <p14:tracePt t="3880" x="6985000" y="2165350"/>
          <p14:tracePt t="3888" x="6997700" y="2139950"/>
          <p14:tracePt t="3904" x="7099300" y="2070100"/>
          <p14:tracePt t="3921" x="7296150" y="2019300"/>
          <p14:tracePt t="3938" x="7651750" y="1987550"/>
          <p14:tracePt t="3954" x="8242300" y="1936750"/>
          <p14:tracePt t="3971" x="8851900" y="1936750"/>
          <p14:tracePt t="4088" x="9080500" y="2159000"/>
          <p14:tracePt t="4104" x="8782050" y="2260600"/>
          <p14:tracePt t="4121" x="8191500" y="2349500"/>
          <p14:tracePt t="4138" x="7150100" y="2419350"/>
          <p14:tracePt t="4154" x="5746750" y="2419350"/>
          <p14:tracePt t="4171" x="4127500" y="2419350"/>
          <p14:tracePt t="4188" x="2368550" y="2419350"/>
          <p14:tracePt t="4204" x="755650" y="2419350"/>
          <p14:tracePt t="4538" x="158750" y="1822450"/>
          <p14:tracePt t="4554" x="381000" y="1695450"/>
          <p14:tracePt t="4571" x="673100" y="1568450"/>
          <p14:tracePt t="4588" x="1054100" y="1460500"/>
          <p14:tracePt t="4604" x="1536700" y="1397000"/>
          <p14:tracePt t="4621" x="2057400" y="1339850"/>
          <p14:tracePt t="4638" x="2590800" y="1339850"/>
          <p14:tracePt t="4654" x="3054350" y="1339850"/>
          <p14:tracePt t="4671" x="3562350" y="1422400"/>
          <p14:tracePt t="4688" x="4159250" y="1574800"/>
          <p14:tracePt t="4689" x="4476750" y="1651000"/>
          <p14:tracePt t="4704" x="5016500" y="1822450"/>
          <p14:tracePt t="4721" x="5403850" y="1930400"/>
          <p14:tracePt t="4738" x="5670550" y="2000250"/>
          <p14:tracePt t="4755" x="5791200" y="2063750"/>
          <p14:tracePt t="4771" x="5810250" y="2089150"/>
          <p14:tracePt t="4788" x="5797550" y="2120900"/>
          <p14:tracePt t="4804" x="5740400" y="2152650"/>
          <p14:tracePt t="4821" x="5626100" y="2197100"/>
          <p14:tracePt t="4838" x="5441950" y="2247900"/>
          <p14:tracePt t="4854" x="5162550" y="2273300"/>
          <p14:tracePt t="4871" x="4800600" y="2273300"/>
          <p14:tracePt t="4888" x="4406900" y="2273300"/>
          <p14:tracePt t="4888" x="4235450" y="2266950"/>
          <p14:tracePt t="4904" x="3778250" y="2133600"/>
          <p14:tracePt t="4921" x="3479800" y="2000250"/>
          <p14:tracePt t="4938" x="3200400" y="1854200"/>
          <p14:tracePt t="4954" x="3073400" y="1714500"/>
          <p14:tracePt t="4971" x="3003550" y="1543050"/>
          <p14:tracePt t="4988" x="2997200" y="1435100"/>
          <p14:tracePt t="5004" x="2997200" y="1314450"/>
          <p14:tracePt t="5021" x="2984500" y="1187450"/>
          <p14:tracePt t="5038" x="2959100" y="1104900"/>
          <p14:tracePt t="5054" x="2946400" y="1092200"/>
          <p14:tracePt t="5080" x="2921000" y="1092200"/>
          <p14:tracePt t="5088" x="2882900" y="1092200"/>
          <p14:tracePt t="5105" x="2749550" y="1181100"/>
          <p14:tracePt t="5121" x="2571750" y="1314450"/>
          <p14:tracePt t="5138" x="2362200" y="1498600"/>
          <p14:tracePt t="5155" x="2120900" y="1670050"/>
          <p14:tracePt t="5171" x="1879600" y="1809750"/>
          <p14:tracePt t="5188" x="1644650" y="1924050"/>
          <p14:tracePt t="5205" x="1428750" y="1993900"/>
          <p14:tracePt t="5221" x="1333500" y="2000250"/>
          <p14:tracePt t="5265" x="1320800" y="2006600"/>
          <p14:tracePt t="5296" x="1352550" y="2006600"/>
          <p14:tracePt t="5304" x="1428750" y="2006600"/>
          <p14:tracePt t="5312" x="1549400" y="2006600"/>
          <p14:tracePt t="5338" x="2184400" y="1866900"/>
          <p14:tracePt t="5355" x="2794000" y="1670050"/>
          <p14:tracePt t="5371" x="3511550" y="1441450"/>
          <p14:tracePt t="5388" x="4089400" y="1244600"/>
          <p14:tracePt t="5405" x="4425950" y="1111250"/>
          <p14:tracePt t="5421" x="4591050" y="1041400"/>
          <p14:tracePt t="5438" x="4635500" y="1035050"/>
          <p14:tracePt t="5455" x="4641850" y="1035050"/>
          <p14:tracePt t="5471" x="4648200" y="1035050"/>
          <p14:tracePt t="5512" x="4660900" y="1041400"/>
          <p14:tracePt t="5521" x="4654550" y="1054100"/>
          <p14:tracePt t="5529" x="4641850" y="1066800"/>
          <p14:tracePt t="5538" x="4597400" y="1098550"/>
          <p14:tracePt t="5555" x="4527550" y="1149350"/>
          <p14:tracePt t="5571" x="4451350" y="1219200"/>
          <p14:tracePt t="5588" x="4400550" y="1263650"/>
          <p14:tracePt t="5605" x="4343400" y="1314450"/>
          <p14:tracePt t="5621" x="4330700" y="1327150"/>
          <p14:tracePt t="5638" x="4318000" y="1333500"/>
          <p14:tracePt t="5681" x="4337050" y="1346200"/>
          <p14:tracePt t="5689" x="4394200" y="1346200"/>
          <p14:tracePt t="5697" x="4476750" y="1346200"/>
          <p14:tracePt t="5705" x="4597400" y="1346200"/>
          <p14:tracePt t="5721" x="4946650" y="1346200"/>
          <p14:tracePt t="5738" x="5397500" y="1346200"/>
          <p14:tracePt t="5755" x="5835650" y="1346200"/>
          <p14:tracePt t="5771" x="6108700" y="1346200"/>
          <p14:tracePt t="5788" x="6254750" y="1346200"/>
          <p14:tracePt t="5805" x="6299200" y="1352550"/>
          <p14:tracePt t="5833" x="6305550" y="1358900"/>
          <p14:tracePt t="5849" x="6311900" y="1384300"/>
          <p14:tracePt t="5856" x="6324600" y="1397000"/>
          <p14:tracePt t="5871" x="6330950" y="1428750"/>
          <p14:tracePt t="5888" x="6369050" y="1517650"/>
          <p14:tracePt t="5905" x="6375400" y="1536700"/>
          <p14:tracePt t="5921" x="6375400" y="1555750"/>
          <p14:tracePt t="5938" x="6375400" y="1562100"/>
          <p14:tracePt t="5993" x="6375400" y="1568450"/>
          <p14:tracePt t="6033" x="6375400" y="1581150"/>
          <p14:tracePt t="6481" x="6375400" y="1593850"/>
          <p14:tracePt t="6489" x="6356350" y="1612900"/>
          <p14:tracePt t="6505" x="6343650" y="1625600"/>
          <p14:tracePt t="6522" x="6337300" y="1631950"/>
          <p14:tracePt t="6538" x="6318250" y="1651000"/>
          <p14:tracePt t="6721" x="6299200" y="1663700"/>
          <p14:tracePt t="6729" x="6273800" y="1670050"/>
          <p14:tracePt t="6738" x="6216650" y="1701800"/>
          <p14:tracePt t="6755" x="6064250" y="1765300"/>
          <p14:tracePt t="6772" x="5759450" y="1866900"/>
          <p14:tracePt t="6788" x="5314950" y="1981200"/>
          <p14:tracePt t="6805" x="4806950" y="2070100"/>
          <p14:tracePt t="6822" x="4425950" y="2101850"/>
          <p14:tracePt t="6838" x="4203700" y="2101850"/>
          <p14:tracePt t="6855" x="4064000" y="2101850"/>
          <p14:tracePt t="6872" x="4006850" y="2089150"/>
          <p14:tracePt t="6888" x="3956050" y="2070100"/>
          <p14:tracePt t="6889" x="3949700" y="2063750"/>
          <p14:tracePt t="6905" x="3937000" y="2044700"/>
          <p14:tracePt t="6929" x="3930650" y="2038350"/>
          <p14:tracePt t="6938" x="3924300" y="2032000"/>
          <p14:tracePt t="6969" x="3924300" y="2025650"/>
          <p14:tracePt t="6985" x="3937000" y="2006600"/>
          <p14:tracePt t="6993" x="3956050" y="2006600"/>
          <p14:tracePt t="7005" x="3962400" y="2000250"/>
          <p14:tracePt t="7022" x="3994150" y="1993900"/>
          <p14:tracePt t="7038" x="4000500" y="1993900"/>
          <p14:tracePt t="7055" x="4025900" y="1981200"/>
          <p14:tracePt t="7072" x="4032250" y="1981200"/>
          <p14:tracePt t="7088" x="4064000" y="1981200"/>
          <p14:tracePt t="7105" x="4089400" y="1968500"/>
          <p14:tracePt t="7137" x="4108450" y="1968500"/>
          <p14:tracePt t="7153" x="4114800" y="1968500"/>
          <p14:tracePt t="7265" x="4121150" y="1968500"/>
          <p14:tracePt t="7625" x="4127500" y="1968500"/>
          <p14:tracePt t="7665" x="4146550" y="1968500"/>
          <p14:tracePt t="7673" x="4152900" y="1968500"/>
          <p14:tracePt t="7688" x="4159250" y="1968500"/>
          <p14:tracePt t="7705" x="4235450" y="1936750"/>
          <p14:tracePt t="7722" x="4318000" y="1892300"/>
          <p14:tracePt t="7738" x="4502150" y="1828800"/>
          <p14:tracePt t="7755" x="4699000" y="1790700"/>
          <p14:tracePt t="7772" x="4946650" y="1765300"/>
          <p14:tracePt t="7788" x="5238750" y="1746250"/>
          <p14:tracePt t="7805" x="5499100" y="1720850"/>
          <p14:tracePt t="7822" x="5727700" y="1720850"/>
          <p14:tracePt t="7838" x="5835650" y="1720850"/>
          <p14:tracePt t="7855" x="5911850" y="1727200"/>
          <p14:tracePt t="7872" x="6013450" y="1758950"/>
          <p14:tracePt t="7889" x="6108700" y="1790700"/>
          <p14:tracePt t="7889" x="6184900" y="1803400"/>
          <p14:tracePt t="7905" x="6330950" y="1828800"/>
          <p14:tracePt t="7922" x="6470650" y="1841500"/>
          <p14:tracePt t="7939" x="6648450" y="1866900"/>
          <p14:tracePt t="7955" x="6813550" y="1892300"/>
          <p14:tracePt t="7972" x="6940550" y="1917700"/>
          <p14:tracePt t="7988" x="7073900" y="1962150"/>
          <p14:tracePt t="8005" x="7162800" y="1974850"/>
          <p14:tracePt t="8022" x="7219950" y="1993900"/>
          <p14:tracePt t="8039" x="7226300" y="2000250"/>
          <p14:tracePt t="8055" x="7232650" y="2006600"/>
          <p14:tracePt t="8121" x="7219950" y="2000250"/>
          <p14:tracePt t="8129" x="7213600" y="1987550"/>
          <p14:tracePt t="8138" x="7194550" y="1962150"/>
          <p14:tracePt t="8155" x="7124700" y="1816100"/>
          <p14:tracePt t="8172" x="7048500" y="1695450"/>
          <p14:tracePt t="8189" x="7016750" y="1689100"/>
          <p14:tracePt t="8205" x="6991350" y="1663700"/>
          <p14:tracePt t="8233" x="6985000" y="1657350"/>
          <p14:tracePt t="8249" x="6978650" y="1657350"/>
          <p14:tracePt t="8273" x="6965950" y="1657350"/>
          <p14:tracePt t="8337" x="6959600" y="1657350"/>
          <p14:tracePt t="8353" x="6953250" y="1657350"/>
          <p14:tracePt t="8369" x="6940550" y="1657350"/>
          <p14:tracePt t="8385" x="6927850" y="1657350"/>
          <p14:tracePt t="8393" x="6921500" y="1657350"/>
          <p14:tracePt t="8405" x="6915150" y="1657350"/>
          <p14:tracePt t="8422" x="6877050" y="1657350"/>
          <p14:tracePt t="8439" x="6813550" y="1625600"/>
          <p14:tracePt t="8455" x="6731000" y="1581150"/>
          <p14:tracePt t="8472" x="6673850" y="1562100"/>
          <p14:tracePt t="8489" x="6597650" y="1555750"/>
          <p14:tracePt t="8489" x="6578600" y="1555750"/>
          <p14:tracePt t="8505" x="6515100" y="1555750"/>
          <p14:tracePt t="8522" x="6470650" y="1555750"/>
          <p14:tracePt t="8539" x="6445250" y="1555750"/>
          <p14:tracePt t="8556" x="6432550" y="1555750"/>
          <p14:tracePt t="8617" x="6419850" y="1555750"/>
          <p14:tracePt t="8625" x="6407150" y="1549400"/>
          <p14:tracePt t="8649" x="6388100" y="1549400"/>
          <p14:tracePt t="8769" x="6381750" y="1549400"/>
          <p14:tracePt t="8785" x="6375400" y="1549400"/>
          <p14:tracePt t="8793" x="6369050" y="1549400"/>
          <p14:tracePt t="8809" x="6362700" y="1549400"/>
          <p14:tracePt t="8822" x="6343650" y="1574800"/>
          <p14:tracePt t="8839" x="6330950" y="1663700"/>
          <p14:tracePt t="8855" x="6330950" y="1841500"/>
          <p14:tracePt t="8872" x="6330950" y="2012950"/>
          <p14:tracePt t="8889" x="6330950" y="2241550"/>
          <p14:tracePt t="8889" x="6356350" y="2400300"/>
          <p14:tracePt t="8905" x="6426200" y="2667000"/>
          <p14:tracePt t="8922" x="6489700" y="2882900"/>
          <p14:tracePt t="8939" x="6553200" y="3035300"/>
          <p14:tracePt t="8955" x="6572250" y="3067050"/>
          <p14:tracePt t="9009" x="6572250" y="3060700"/>
          <p14:tracePt t="9017" x="6572250" y="3041650"/>
          <p14:tracePt t="9025" x="6572250" y="3028950"/>
          <p14:tracePt t="9054" x="6565900" y="3009900"/>
          <p14:tracePt t="9057" x="6559550" y="3009900"/>
          <p14:tracePt t="9072" x="6546850" y="3009900"/>
          <p14:tracePt t="9089" x="6534150" y="2990850"/>
          <p14:tracePt t="9106" x="6534150" y="2965450"/>
          <p14:tracePt t="9122" x="6534150" y="2940050"/>
          <p14:tracePt t="9139" x="6515100" y="2921000"/>
          <p14:tracePt t="9155" x="6508750" y="2901950"/>
          <p14:tracePt t="9177" x="6502400" y="2901950"/>
          <p14:tracePt t="9189" x="6483350" y="2901950"/>
          <p14:tracePt t="9205" x="6438900" y="2959100"/>
          <p14:tracePt t="9222" x="6375400" y="3016250"/>
          <p14:tracePt t="9239" x="6350000" y="3041650"/>
          <p14:tracePt t="9256" x="6350000" y="3048000"/>
          <p14:tracePt t="9272" x="6350000" y="3060700"/>
          <p14:tracePt t="9329" x="6350000" y="3067050"/>
          <p14:tracePt t="9337" x="6362700" y="3060700"/>
          <p14:tracePt t="9385" x="6375400" y="3054350"/>
          <p14:tracePt t="9393" x="6381750" y="3048000"/>
          <p14:tracePt t="9409" x="6388100" y="3041650"/>
          <p14:tracePt t="9422" x="6394450" y="3041650"/>
          <p14:tracePt t="9441" x="6400800" y="3054350"/>
          <p14:tracePt t="9456" x="6388100" y="3092450"/>
          <p14:tracePt t="9472" x="6318250" y="3200400"/>
          <p14:tracePt t="9489" x="6299200" y="3219450"/>
          <p14:tracePt t="9514" x="6299200" y="3225800"/>
          <p14:tracePt t="9522" x="6311900" y="3251200"/>
          <p14:tracePt t="9539" x="6337300" y="3257550"/>
          <p14:tracePt t="9556" x="6343650" y="3257550"/>
          <p14:tracePt t="9770" x="6350000" y="3257550"/>
          <p14:tracePt t="9778" x="6369050" y="3257550"/>
          <p14:tracePt t="9789" x="6394450" y="3270250"/>
          <p14:tracePt t="9806" x="6394450" y="3282950"/>
          <p14:tracePt t="9822" x="6394450" y="3302000"/>
          <p14:tracePt t="9914" x="6413500" y="3314700"/>
          <p14:tracePt t="9922" x="6470650" y="3340100"/>
          <p14:tracePt t="9939" x="6813550" y="3352800"/>
          <p14:tracePt t="9956" x="7296150" y="3302000"/>
          <p14:tracePt t="9972" x="7810500" y="3194050"/>
          <p14:tracePt t="9989" x="7943850" y="3194050"/>
          <p14:tracePt t="10006" x="7905750" y="3219450"/>
          <p14:tracePt t="10022" x="7677150" y="3257550"/>
          <p14:tracePt t="10039" x="7575550" y="3289300"/>
          <p14:tracePt t="10090" x="7562850" y="3270250"/>
          <p14:tracePt t="10098" x="7562850" y="3232150"/>
          <p14:tracePt t="10106" x="7569200" y="3162300"/>
          <p14:tracePt t="10135" x="7569200" y="2781300"/>
          <p14:tracePt t="10139" x="7569200" y="2628900"/>
          <p14:tracePt t="10156" x="7581900" y="2298700"/>
          <p14:tracePt t="10172" x="7581900" y="1987550"/>
          <p14:tracePt t="10189" x="7594600" y="1708150"/>
          <p14:tracePt t="10206" x="7670800" y="1428750"/>
          <p14:tracePt t="10222" x="7778750" y="1187450"/>
          <p14:tracePt t="10239" x="7874000" y="1003300"/>
          <p14:tracePt t="10256" x="7962900" y="863600"/>
          <p14:tracePt t="10272" x="8026400" y="762000"/>
          <p14:tracePt t="10289" x="8064500" y="730250"/>
          <p14:tracePt t="10290" x="8070850" y="717550"/>
          <p14:tracePt t="10306" x="8096250" y="717550"/>
          <p14:tracePt t="10338" x="8102600" y="717550"/>
          <p14:tracePt t="10362" x="8108950" y="717550"/>
          <p14:tracePt t="10370" x="8128000" y="723900"/>
          <p14:tracePt t="10378" x="8128000" y="730250"/>
          <p14:tracePt t="10389" x="8134350" y="755650"/>
          <p14:tracePt t="10406" x="8140700" y="774700"/>
          <p14:tracePt t="10422" x="8140700" y="812800"/>
          <p14:tracePt t="10439" x="8140700" y="869950"/>
          <p14:tracePt t="10456" x="8140700" y="958850"/>
          <p14:tracePt t="10472" x="8128000" y="1073150"/>
          <p14:tracePt t="10489" x="8026400" y="1308100"/>
          <p14:tracePt t="10490" x="7988300" y="1416050"/>
          <p14:tracePt t="10506" x="7861300" y="1638300"/>
          <p14:tracePt t="10522" x="7740650" y="1860550"/>
          <p14:tracePt t="10539" x="7632700" y="2032000"/>
          <p14:tracePt t="10556" x="7594600" y="2095500"/>
          <p14:tracePt t="10572" x="7575550" y="2114550"/>
          <p14:tracePt t="10589" x="7562850" y="2127250"/>
          <p14:tracePt t="10610" x="7556500" y="2127250"/>
          <p14:tracePt t="10622" x="7543800" y="2120900"/>
          <p14:tracePt t="10639" x="7480300" y="2082800"/>
          <p14:tracePt t="10656" x="7334250" y="1993900"/>
          <p14:tracePt t="10672" x="7131050" y="1885950"/>
          <p14:tracePt t="10689" x="6692900" y="1670050"/>
          <p14:tracePt t="10706" x="6280150" y="1473200"/>
          <p14:tracePt t="10722" x="5753100" y="1244600"/>
          <p14:tracePt t="10739" x="5365750" y="1079500"/>
          <p14:tracePt t="10756" x="5143500" y="984250"/>
          <p14:tracePt t="10772" x="5010150" y="920750"/>
          <p14:tracePt t="10789" x="4889500" y="876300"/>
          <p14:tracePt t="10806" x="4806950" y="863600"/>
          <p14:tracePt t="10822" x="4794250" y="863600"/>
          <p14:tracePt t="10839" x="4768850" y="863600"/>
          <p14:tracePt t="10856" x="4756150" y="863600"/>
          <p14:tracePt t="10872" x="4730750" y="876300"/>
          <p14:tracePt t="10889" x="4718050" y="876300"/>
          <p14:tracePt t="10890" x="4692650" y="876300"/>
          <p14:tracePt t="10906" x="4648200" y="876300"/>
          <p14:tracePt t="10922" x="4591050" y="882650"/>
          <p14:tracePt t="10939" x="4445000" y="895350"/>
          <p14:tracePt t="10956" x="4197350" y="939800"/>
          <p14:tracePt t="10972" x="3829050" y="984250"/>
          <p14:tracePt t="10989" x="3251200" y="1073150"/>
          <p14:tracePt t="11006" x="2628900" y="1212850"/>
          <p14:tracePt t="11023" x="2241550" y="1301750"/>
          <p14:tracePt t="11039" x="1924050" y="1390650"/>
          <p14:tracePt t="11056" x="1714500" y="1441450"/>
          <p14:tracePt t="11073" x="1530350" y="1498600"/>
          <p14:tracePt t="11089" x="1397000" y="1530350"/>
          <p14:tracePt t="11090" x="1352550" y="1568450"/>
          <p14:tracePt t="11106" x="1250950" y="1625600"/>
          <p14:tracePt t="11123" x="1187450" y="1663700"/>
          <p14:tracePt t="11139" x="1181100" y="1676400"/>
          <p14:tracePt t="11156" x="1181100" y="1708150"/>
          <p14:tracePt t="11173" x="1181100" y="1714500"/>
          <p14:tracePt t="11189" x="1174750" y="1752600"/>
          <p14:tracePt t="11206" x="1168400" y="1771650"/>
          <p14:tracePt t="11223" x="1149350" y="1797050"/>
          <p14:tracePt t="11239" x="1136650" y="1822450"/>
          <p14:tracePt t="11256" x="1130300" y="1828800"/>
          <p14:tracePt t="11273" x="1117600" y="1835150"/>
          <p14:tracePt t="11289" x="1111250" y="1841500"/>
          <p14:tracePt t="11370" x="1123950" y="1835150"/>
          <p14:tracePt t="11378" x="1136650" y="1822450"/>
          <p14:tracePt t="11389" x="1143000" y="1809750"/>
          <p14:tracePt t="11406" x="1206500" y="1784350"/>
          <p14:tracePt t="11423" x="1244600" y="1765300"/>
          <p14:tracePt t="11439" x="1377950" y="1733550"/>
          <p14:tracePt t="11456" x="1555750" y="1689100"/>
          <p14:tracePt t="11473" x="1771650" y="1638300"/>
          <p14:tracePt t="11489" x="2012950" y="1638300"/>
          <p14:tracePt t="11490" x="2139950" y="1638300"/>
          <p14:tracePt t="11506" x="2362200" y="1638300"/>
          <p14:tracePt t="11523" x="2571750" y="1638300"/>
          <p14:tracePt t="11539" x="2711450" y="1638300"/>
          <p14:tracePt t="11556" x="2781300" y="1651000"/>
          <p14:tracePt t="11573" x="2819400" y="1670050"/>
          <p14:tracePt t="11589" x="2844800" y="1695450"/>
          <p14:tracePt t="11606" x="2870200" y="1708150"/>
          <p14:tracePt t="11634" x="2882900" y="1714500"/>
          <p14:tracePt t="11650" x="2901950" y="1714500"/>
          <p14:tracePt t="11658" x="2908300" y="1714500"/>
          <p14:tracePt t="11673" x="2914650" y="1714500"/>
          <p14:tracePt t="11689" x="2946400" y="1714500"/>
          <p14:tracePt t="11690" x="2978150" y="1714500"/>
          <p14:tracePt t="11706" x="2990850" y="1714500"/>
          <p14:tracePt t="11723" x="3035300" y="1695450"/>
          <p14:tracePt t="11739" x="3041650" y="1695450"/>
          <p14:tracePt t="11756" x="3073400" y="1695450"/>
          <p14:tracePt t="11773" x="3117850" y="1695450"/>
          <p14:tracePt t="11789" x="3162300" y="1720850"/>
          <p14:tracePt t="11806" x="3200400" y="1727200"/>
          <p14:tracePt t="11823" x="3213100" y="1739900"/>
          <p14:tracePt t="11839" x="3219450" y="1752600"/>
          <p14:tracePt t="11856" x="3238500" y="1765300"/>
          <p14:tracePt t="11873" x="3244850" y="1778000"/>
          <p14:tracePt t="11889" x="3251200" y="1816100"/>
          <p14:tracePt t="11890" x="3263900" y="1822450"/>
          <p14:tracePt t="11906" x="3276600" y="1847850"/>
          <p14:tracePt t="11923" x="3276600" y="1854200"/>
          <p14:tracePt t="12290" x="3282950" y="1860550"/>
          <p14:tracePt t="12298" x="3308350" y="1860550"/>
          <p14:tracePt t="12306" x="3340100" y="1860550"/>
          <p14:tracePt t="12323" x="3429000" y="1847850"/>
          <p14:tracePt t="12339" x="3467100" y="1841500"/>
          <p14:tracePt t="12356" x="3479800" y="1835150"/>
          <p14:tracePt t="12426" x="3492500" y="1835150"/>
          <p14:tracePt t="12458" x="3505200" y="1835150"/>
          <p14:tracePt t="12490" x="3511550" y="1835150"/>
          <p14:tracePt t="12498" x="3517900" y="1835150"/>
          <p14:tracePt t="12506" x="3530600" y="1835150"/>
          <p14:tracePt t="12523" x="3549650" y="1835150"/>
          <p14:tracePt t="12540" x="3568700" y="1835150"/>
          <p14:tracePt t="12556" x="3594100" y="1835150"/>
          <p14:tracePt t="12573" x="3619500" y="1835150"/>
          <p14:tracePt t="12590" x="3663950" y="1835150"/>
          <p14:tracePt t="12606" x="3721100" y="1835150"/>
          <p14:tracePt t="12623" x="3797300" y="1835150"/>
          <p14:tracePt t="12640" x="3917950" y="1835150"/>
          <p14:tracePt t="12656" x="4032250" y="1809750"/>
          <p14:tracePt t="12673" x="4152900" y="1809750"/>
          <p14:tracePt t="12690" x="4260850" y="1809750"/>
          <p14:tracePt t="12690" x="4337050" y="1797050"/>
          <p14:tracePt t="12706" x="4445000" y="1784350"/>
          <p14:tracePt t="12723" x="4527550" y="1771650"/>
          <p14:tracePt t="12740" x="4578350" y="1752600"/>
          <p14:tracePt t="12756" x="4610100" y="1752600"/>
          <p14:tracePt t="12773" x="4616450" y="1752600"/>
          <p14:tracePt t="12978" x="4622800" y="1752600"/>
          <p14:tracePt t="12986" x="4667250" y="1752600"/>
          <p14:tracePt t="12994" x="4724400" y="1752600"/>
          <p14:tracePt t="13006" x="4794250" y="1752600"/>
          <p14:tracePt t="13023" x="4984750" y="1752600"/>
          <p14:tracePt t="13040" x="5175250" y="1752600"/>
          <p14:tracePt t="13056" x="5372100" y="1727200"/>
          <p14:tracePt t="13073" x="5556250" y="1689100"/>
          <p14:tracePt t="13090" x="5638800" y="1689100"/>
          <p14:tracePt t="13090" x="5651500" y="1682750"/>
          <p14:tracePt t="13106" x="5702300" y="1670050"/>
          <p14:tracePt t="13170" x="5708650" y="1670050"/>
          <p14:tracePt t="13186" x="5721350" y="1670050"/>
          <p14:tracePt t="13202" x="5727700" y="1670050"/>
          <p14:tracePt t="13210" x="5734050" y="1670050"/>
          <p14:tracePt t="13234" x="5746750" y="1670050"/>
          <p14:tracePt t="13242" x="5759450" y="1670050"/>
          <p14:tracePt t="13258" x="5778500" y="1676400"/>
          <p14:tracePt t="13273" x="5784850" y="1682750"/>
          <p14:tracePt t="13290" x="5810250" y="1682750"/>
          <p14:tracePt t="13307" x="5918200" y="1689100"/>
          <p14:tracePt t="13323" x="6013450" y="1701800"/>
          <p14:tracePt t="13340" x="6127750" y="1739900"/>
          <p14:tracePt t="13356" x="6273800" y="1758950"/>
          <p14:tracePt t="13373" x="6394450" y="1758950"/>
          <p14:tracePt t="13390" x="6540500" y="1758950"/>
          <p14:tracePt t="13406" x="6680200" y="1758950"/>
          <p14:tracePt t="13423" x="6819900" y="1758950"/>
          <p14:tracePt t="13440" x="6959600" y="1758950"/>
          <p14:tracePt t="13456" x="7118350" y="1758950"/>
          <p14:tracePt t="13473" x="7226300" y="1758950"/>
          <p14:tracePt t="13490" x="7296150" y="1771650"/>
          <p14:tracePt t="13490" x="7321550" y="1790700"/>
          <p14:tracePt t="13506" x="7340600" y="1790700"/>
          <p14:tracePt t="13523" x="7378700" y="1790700"/>
          <p14:tracePt t="13540" x="7385050" y="1790700"/>
          <p14:tracePt t="13556" x="7410450" y="1790700"/>
          <p14:tracePt t="13586" x="7416800" y="1790700"/>
          <p14:tracePt t="13610" x="7423150" y="1790700"/>
          <p14:tracePt t="13618" x="7442200" y="1790700"/>
          <p14:tracePt t="13626" x="7448550" y="1790700"/>
          <p14:tracePt t="13640" x="7454900" y="1790700"/>
          <p14:tracePt t="13656" x="7486650" y="1790700"/>
          <p14:tracePt t="13673" x="7531100" y="1790700"/>
          <p14:tracePt t="13690" x="7594600" y="1790700"/>
          <p14:tracePt t="13706" x="7658100" y="1790700"/>
          <p14:tracePt t="13723" x="7715250" y="1790700"/>
          <p14:tracePt t="13740" x="7772400" y="1790700"/>
          <p14:tracePt t="13756" x="7816850" y="1790700"/>
          <p14:tracePt t="13773" x="7835900" y="1790700"/>
          <p14:tracePt t="13790" x="7854950" y="1790700"/>
          <p14:tracePt t="13807" x="7861300" y="1790700"/>
          <p14:tracePt t="13842" x="7874000" y="1790700"/>
          <p14:tracePt t="13859" x="7893050" y="1790700"/>
          <p14:tracePt t="13866" x="7899400" y="1790700"/>
          <p14:tracePt t="13874" x="7918450" y="1797050"/>
          <p14:tracePt t="13890" x="7931150" y="1797050"/>
          <p14:tracePt t="13906" x="7981950" y="1797050"/>
          <p14:tracePt t="13923" x="8026400" y="1797050"/>
          <p14:tracePt t="13940" x="8051800" y="1797050"/>
          <p14:tracePt t="13957" x="8058150" y="1797050"/>
          <p14:tracePt t="13986" x="8064500" y="1797050"/>
          <p14:tracePt t="14011" x="8070850" y="1809750"/>
          <p14:tracePt t="14035" x="8089900" y="1816100"/>
          <p14:tracePt t="14811" x="8089900" y="1828800"/>
          <p14:tracePt t="14819" x="8089900" y="1841500"/>
          <p14:tracePt t="14827" x="8089900" y="1866900"/>
          <p14:tracePt t="14840" x="8096250" y="1879600"/>
          <p14:tracePt t="14857" x="8108950" y="1898650"/>
          <p14:tracePt t="14873" x="8115300" y="1924050"/>
          <p14:tracePt t="14890" x="8140700" y="1949450"/>
          <p14:tracePt t="14907" x="8147050" y="1955800"/>
          <p14:tracePt t="14995" x="8134350" y="1943100"/>
          <p14:tracePt t="15011" x="8128000" y="1924050"/>
          <p14:tracePt t="15027" x="8121650" y="1917700"/>
          <p14:tracePt t="15043" x="8108950" y="1905000"/>
          <p14:tracePt t="15067" x="8089900" y="1885950"/>
          <p14:tracePt t="15091" x="8083550" y="1866900"/>
          <p14:tracePt t="15579" x="8089900" y="1873250"/>
          <p14:tracePt t="15595" x="8089900" y="1879600"/>
          <p14:tracePt t="15603" x="8089900" y="1898650"/>
          <p14:tracePt t="15611" x="8089900" y="1905000"/>
          <p14:tracePt t="15635" x="8096250" y="1911350"/>
          <p14:tracePt t="16619" x="8096250" y="1917700"/>
          <p14:tracePt t="16627" x="8089900" y="1936750"/>
          <p14:tracePt t="16641" x="8070850" y="1943100"/>
          <p14:tracePt t="16657" x="7918450" y="1955800"/>
          <p14:tracePt t="16674" x="7702550" y="1987550"/>
          <p14:tracePt t="16690" x="7404100" y="2025650"/>
          <p14:tracePt t="16691" x="7245350" y="2057400"/>
          <p14:tracePt t="16707" x="6902450" y="2101850"/>
          <p14:tracePt t="16724" x="6584950" y="2159000"/>
          <p14:tracePt t="16740" x="6324600" y="2184400"/>
          <p14:tracePt t="16757" x="6127750" y="2209800"/>
          <p14:tracePt t="16774" x="5949950" y="2235200"/>
          <p14:tracePt t="16791" x="5791200" y="2247900"/>
          <p14:tracePt t="16807" x="5626100" y="2286000"/>
          <p14:tracePt t="16824" x="5448300" y="2298700"/>
          <p14:tracePt t="16840" x="5251450" y="2330450"/>
          <p14:tracePt t="16857" x="5022850" y="2368550"/>
          <p14:tracePt t="16874" x="4864100" y="2381250"/>
          <p14:tracePt t="16891" x="4686300" y="2393950"/>
          <p14:tracePt t="16891" x="4629150" y="2393950"/>
          <p14:tracePt t="16907" x="4470400" y="2393950"/>
          <p14:tracePt t="16924" x="4311650" y="2393950"/>
          <p14:tracePt t="16941" x="4140200" y="2393950"/>
          <p14:tracePt t="16957" x="3930650" y="2393950"/>
          <p14:tracePt t="16974" x="3740150" y="2387600"/>
          <p14:tracePt t="16991" x="3587750" y="2349500"/>
          <p14:tracePt t="17007" x="3448050" y="2336800"/>
          <p14:tracePt t="17024" x="3340100" y="2336800"/>
          <p14:tracePt t="17041" x="3244850" y="2336800"/>
          <p14:tracePt t="17057" x="3194050" y="2336800"/>
          <p14:tracePt t="17074" x="3149600" y="2336800"/>
          <p14:tracePt t="17091" x="3092450" y="2336800"/>
          <p14:tracePt t="17092" x="3060700" y="2330450"/>
          <p14:tracePt t="17107" x="3016250" y="2330450"/>
          <p14:tracePt t="17124" x="2990850" y="2311400"/>
          <p14:tracePt t="17141" x="2971800" y="2305050"/>
          <p14:tracePt t="17171" x="2965450" y="2298700"/>
          <p14:tracePt t="17291" x="2978150" y="2305050"/>
          <p14:tracePt t="17299" x="3009900" y="2317750"/>
          <p14:tracePt t="17308" x="3022600" y="2317750"/>
          <p14:tracePt t="17324" x="3124200" y="2336800"/>
          <p14:tracePt t="17341" x="3232150" y="2362200"/>
          <p14:tracePt t="17357" x="3346450" y="2381250"/>
          <p14:tracePt t="17374" x="3460750" y="2419350"/>
          <p14:tracePt t="17391" x="3562350" y="2438400"/>
          <p14:tracePt t="17407" x="3625850" y="2451100"/>
          <p14:tracePt t="17424" x="3721100" y="2451100"/>
          <p14:tracePt t="17441" x="3784600" y="2451100"/>
          <p14:tracePt t="17458" x="3873500" y="2451100"/>
          <p14:tracePt t="17474" x="3968750" y="2451100"/>
          <p14:tracePt t="17491" x="4051300" y="2425700"/>
          <p14:tracePt t="17491" x="4076700" y="2413000"/>
          <p14:tracePt t="17508" x="4133850" y="2387600"/>
          <p14:tracePt t="17524" x="4184650" y="2368550"/>
          <p14:tracePt t="17541" x="4260850" y="2349500"/>
          <p14:tracePt t="17557" x="4337050" y="2305050"/>
          <p14:tracePt t="17574" x="4445000" y="2266950"/>
          <p14:tracePt t="17591" x="4559300" y="2247900"/>
          <p14:tracePt t="17607" x="4667250" y="2235200"/>
          <p14:tracePt t="17624" x="4768850" y="2216150"/>
          <p14:tracePt t="17641" x="4819650" y="2203450"/>
          <p14:tracePt t="17657" x="4876800" y="2197100"/>
          <p14:tracePt t="17674" x="4914900" y="2197100"/>
          <p14:tracePt t="17691" x="4933950" y="2197100"/>
          <p14:tracePt t="17691" x="4946650" y="2197100"/>
          <p14:tracePt t="17715" x="4953000" y="2197100"/>
          <p14:tracePt t="19660" x="4959350" y="2197100"/>
          <p14:tracePt t="19740" x="4959350" y="2203450"/>
          <p14:tracePt t="19748" x="4965700" y="2209800"/>
          <p14:tracePt t="21268" x="4972050" y="2209800"/>
          <p14:tracePt t="21276" x="4972050" y="2203450"/>
          <p14:tracePt t="21284" x="4972050" y="2197100"/>
          <p14:tracePt t="21292" x="4972050" y="2178050"/>
          <p14:tracePt t="21308" x="4972050" y="2152650"/>
          <p14:tracePt t="21340" x="4972050" y="2139950"/>
          <p14:tracePt t="21356" x="4972050" y="2133600"/>
          <p14:tracePt t="21380" x="4972050" y="2127250"/>
          <p14:tracePt t="21620" x="4965700" y="2114550"/>
          <p14:tracePt t="21652" x="4965700" y="2120900"/>
          <p14:tracePt t="21668" x="4959350" y="2127250"/>
          <p14:tracePt t="21684" x="4959350" y="2133600"/>
          <p14:tracePt t="21756" x="4959350" y="2139950"/>
          <p14:tracePt t="21772" x="4959350" y="2159000"/>
          <p14:tracePt t="21788" x="4959350" y="2165350"/>
          <p14:tracePt t="21804" x="4959350" y="2171700"/>
          <p14:tracePt t="21828" x="4959350" y="2178050"/>
          <p14:tracePt t="22012" x="4953000" y="2184400"/>
          <p14:tracePt t="22044" x="4940300" y="2184400"/>
          <p14:tracePt t="22116" x="4933950" y="2184400"/>
          <p14:tracePt t="22204" x="4927600" y="2190750"/>
          <p14:tracePt t="22221" x="4927600" y="2203450"/>
          <p14:tracePt t="22245" x="4927600" y="2209800"/>
          <p14:tracePt t="22260" x="4933950" y="2209800"/>
          <p14:tracePt t="22284" x="4946650" y="2216150"/>
          <p14:tracePt t="22300" x="4978400" y="2222500"/>
          <p14:tracePt t="22308" x="5010150" y="2235200"/>
          <p14:tracePt t="22316" x="5048250" y="2241550"/>
          <p14:tracePt t="22325" x="5118100" y="2254250"/>
          <p14:tracePt t="22342" x="5302250" y="2279650"/>
          <p14:tracePt t="22359" x="5499100" y="2324100"/>
          <p14:tracePt t="22375" x="5676900" y="2330450"/>
          <p14:tracePt t="22392" x="5797550" y="2343150"/>
          <p14:tracePt t="22408" x="5873750" y="2368550"/>
          <p14:tracePt t="22425" x="5886450" y="2368550"/>
          <p14:tracePt t="22442" x="5911850" y="2362200"/>
          <p14:tracePt t="22459" x="5918200" y="2362200"/>
          <p14:tracePt t="22475" x="5930900" y="2355850"/>
          <p14:tracePt t="22492" x="5956300" y="2349500"/>
          <p14:tracePt t="22509" x="5981700" y="2336800"/>
          <p14:tracePt t="22525" x="5994400" y="2324100"/>
          <p14:tracePt t="22542" x="6007100" y="2317750"/>
          <p14:tracePt t="22559" x="6032500" y="2311400"/>
          <p14:tracePt t="22575" x="6057900" y="2286000"/>
          <p14:tracePt t="22592" x="6076950" y="2273300"/>
          <p14:tracePt t="22609" x="6121400" y="2266950"/>
          <p14:tracePt t="22625" x="6191250" y="2247900"/>
          <p14:tracePt t="22642" x="6280150" y="2235200"/>
          <p14:tracePt t="22659" x="6375400" y="2222500"/>
          <p14:tracePt t="22675" x="6445250" y="2216150"/>
          <p14:tracePt t="22692" x="6527800" y="2190750"/>
          <p14:tracePt t="22693" x="6565900" y="2190750"/>
          <p14:tracePt t="22709" x="6610350" y="2190750"/>
          <p14:tracePt t="22725" x="6661150" y="2190750"/>
          <p14:tracePt t="22742" x="6756400" y="2190750"/>
          <p14:tracePt t="22759" x="6819900" y="2190750"/>
          <p14:tracePt t="22775" x="6864350" y="2197100"/>
          <p14:tracePt t="22792" x="6921500" y="2216150"/>
          <p14:tracePt t="22809" x="6959600" y="2228850"/>
          <p14:tracePt t="22825" x="6985000" y="2241550"/>
          <p14:tracePt t="22842" x="7004050" y="2247900"/>
          <p14:tracePt t="22859" x="7023100" y="2254250"/>
          <p14:tracePt t="22875" x="7042150" y="2266950"/>
          <p14:tracePt t="22892" x="7061200" y="2273300"/>
          <p14:tracePt t="22909" x="7080250" y="2273300"/>
          <p14:tracePt t="22925" x="7112000" y="2273300"/>
          <p14:tracePt t="22942" x="7156450" y="2273300"/>
          <p14:tracePt t="22959" x="7200900" y="2273300"/>
          <p14:tracePt t="22975" x="7264400" y="2273300"/>
          <p14:tracePt t="22992" x="7353300" y="2273300"/>
          <p14:tracePt t="23009" x="7467600" y="2279650"/>
          <p14:tracePt t="23025" x="7607300" y="2292350"/>
          <p14:tracePt t="23042" x="7734300" y="2305050"/>
          <p14:tracePt t="23059" x="7835900" y="2330450"/>
          <p14:tracePt t="23075" x="7912100" y="2336800"/>
          <p14:tracePt t="23092" x="7956550" y="2336800"/>
          <p14:tracePt t="23093" x="7994650" y="2349500"/>
          <p14:tracePt t="23109" x="8007350" y="2349500"/>
          <p14:tracePt t="23125" x="8045450" y="2355850"/>
          <p14:tracePt t="23142" x="8077200" y="2368550"/>
          <p14:tracePt t="23159" x="8083550" y="2374900"/>
          <p14:tracePt t="23175" x="8108950" y="2374900"/>
          <p14:tracePt t="23213" x="8115300" y="2374900"/>
          <p14:tracePt t="23269" x="8121650" y="2381250"/>
          <p14:tracePt t="23365" x="8108950" y="2400300"/>
          <p14:tracePt t="23373" x="8089900" y="2425700"/>
          <p14:tracePt t="23381" x="8051800" y="2444750"/>
          <p14:tracePt t="23392" x="7988300" y="2482850"/>
          <p14:tracePt t="23409" x="7785100" y="2578100"/>
          <p14:tracePt t="23425" x="7499350" y="2692400"/>
          <p14:tracePt t="23442" x="7131050" y="2768600"/>
          <p14:tracePt t="23459" x="6502400" y="2851150"/>
          <p14:tracePt t="23475" x="5359400" y="2895600"/>
          <p14:tracePt t="23492" x="3987800" y="2895600"/>
          <p14:tracePt t="23493" x="3213100" y="2895600"/>
          <p14:tracePt t="23509" x="1841500" y="2895600"/>
          <p14:tracePt t="23525" x="850900" y="2895600"/>
          <p14:tracePt t="23542" x="463550" y="2876550"/>
          <p14:tracePt t="23559" x="266700" y="2832100"/>
          <p14:tracePt t="23575" x="222250" y="2806700"/>
          <p14:tracePt t="23592" x="196850" y="2806700"/>
          <p14:tracePt t="23609" x="177800" y="2806700"/>
          <p14:tracePt t="23629" x="165100" y="2806700"/>
          <p14:tracePt t="23861" x="158750" y="2806700"/>
          <p14:tracePt t="23885" x="190500" y="2819400"/>
          <p14:tracePt t="23893" x="266700" y="2819400"/>
          <p14:tracePt t="23901" x="336550" y="2819400"/>
          <p14:tracePt t="23909" x="457200" y="2819400"/>
          <p14:tracePt t="23926" x="647700" y="2819400"/>
          <p14:tracePt t="23942" x="927100" y="2819400"/>
          <p14:tracePt t="23959" x="1200150" y="2819400"/>
          <p14:tracePt t="23975" x="1390650" y="2819400"/>
          <p14:tracePt t="23992" x="1517650" y="2819400"/>
          <p14:tracePt t="24009" x="1549400" y="2819400"/>
          <p14:tracePt t="24029" x="1562100" y="2819400"/>
          <p14:tracePt t="24042" x="1568450" y="2813050"/>
          <p14:tracePt t="24059" x="1574800" y="2813050"/>
          <p14:tracePt t="24076" x="1581150" y="2806700"/>
          <p14:tracePt t="24092" x="1593850" y="2806700"/>
          <p14:tracePt t="24093" x="1612900" y="2806700"/>
          <p14:tracePt t="24109" x="1625600" y="2806700"/>
          <p14:tracePt t="24126" x="1670050" y="2806700"/>
          <p14:tracePt t="24142" x="1720850" y="2806700"/>
          <p14:tracePt t="24159" x="1816100" y="2806700"/>
          <p14:tracePt t="24176" x="1987550" y="2806700"/>
          <p14:tracePt t="24192" x="2184400" y="2794000"/>
          <p14:tracePt t="24209" x="2413000" y="2781300"/>
          <p14:tracePt t="24226" x="2635250" y="2781300"/>
          <p14:tracePt t="24242" x="2863850" y="2781300"/>
          <p14:tracePt t="24259" x="3035300" y="2781300"/>
          <p14:tracePt t="24276" x="3143250" y="2781300"/>
          <p14:tracePt t="24293" x="3206750" y="2781300"/>
          <p14:tracePt t="24309" x="3232150" y="2781300"/>
          <p14:tracePt t="24333" x="3238500" y="2781300"/>
          <p14:tracePt t="24357" x="3244850" y="2781300"/>
          <p14:tracePt t="24365" x="3263900" y="2781300"/>
          <p14:tracePt t="24376" x="3270250" y="2781300"/>
          <p14:tracePt t="24392" x="3314700" y="2736850"/>
          <p14:tracePt t="24409" x="3365500" y="2686050"/>
          <p14:tracePt t="24426" x="3416300" y="2635250"/>
          <p14:tracePt t="24442" x="3473450" y="2597150"/>
          <p14:tracePt t="24459" x="3530600" y="2559050"/>
          <p14:tracePt t="24476" x="3600450" y="2520950"/>
          <p14:tracePt t="24477" x="3619500" y="2508250"/>
          <p14:tracePt t="24492" x="3657600" y="2501900"/>
          <p14:tracePt t="24509" x="3689350" y="2476500"/>
          <p14:tracePt t="24526" x="3695700" y="2470150"/>
          <p14:tracePt t="24637" x="3695700" y="2476500"/>
          <p14:tracePt t="24653" x="3695700" y="2482850"/>
          <p14:tracePt t="24669" x="3695700" y="2501900"/>
          <p14:tracePt t="24677" x="3695700" y="2508250"/>
          <p14:tracePt t="24692" x="3695700" y="2514600"/>
          <p14:tracePt t="24717" x="3695700" y="2520950"/>
          <p14:tracePt t="24733" x="3695700" y="2540000"/>
          <p14:tracePt t="24742" x="3689350" y="2546350"/>
          <p14:tracePt t="24759" x="3689350" y="2559050"/>
          <p14:tracePt t="24776" x="3689350" y="2578100"/>
          <p14:tracePt t="24792" x="3683000" y="2603500"/>
          <p14:tracePt t="24809" x="3683000" y="2616200"/>
          <p14:tracePt t="24826" x="3663950" y="2654300"/>
          <p14:tracePt t="24842" x="3657600" y="2673350"/>
          <p14:tracePt t="24859" x="3638550" y="2711450"/>
          <p14:tracePt t="24876" x="3619500" y="2730500"/>
          <p14:tracePt t="24893" x="3600450" y="2755900"/>
          <p14:tracePt t="24909" x="3594100" y="2762250"/>
          <p14:tracePt t="24926" x="3587750" y="2768600"/>
          <p14:tracePt t="25021" x="3581400" y="2768600"/>
          <p14:tracePt t="25029" x="3581400" y="2762250"/>
          <p14:tracePt t="25042" x="3581400" y="2755900"/>
          <p14:tracePt t="25059" x="3581400" y="2730500"/>
          <p14:tracePt t="25076" x="3581400" y="2717800"/>
          <p14:tracePt t="25092" x="3581400" y="2692400"/>
          <p14:tracePt t="25093" x="3587750" y="2686050"/>
          <p14:tracePt t="25109" x="3600450" y="2679700"/>
          <p14:tracePt t="25126" x="3619500" y="2667000"/>
          <p14:tracePt t="25143" x="3638550" y="2667000"/>
          <p14:tracePt t="25159" x="3683000" y="2660650"/>
          <p14:tracePt t="25176" x="3765550" y="2660650"/>
          <p14:tracePt t="25192" x="3905250" y="2660650"/>
          <p14:tracePt t="25209" x="4095750" y="2660650"/>
          <p14:tracePt t="25226" x="4324350" y="2660650"/>
          <p14:tracePt t="25243" x="4502150" y="2660650"/>
          <p14:tracePt t="25259" x="4603750" y="2660650"/>
          <p14:tracePt t="25276" x="4673600" y="2686050"/>
          <p14:tracePt t="25293" x="4699000" y="2692400"/>
          <p14:tracePt t="25293" x="4705350" y="2698750"/>
          <p14:tracePt t="25309" x="4743450" y="2717800"/>
          <p14:tracePt t="25326" x="4749800" y="2724150"/>
          <p14:tracePt t="25343" x="4756150" y="2730500"/>
          <p14:tracePt t="25397" x="4768850" y="2730500"/>
          <p14:tracePt t="25405" x="4787900" y="2730500"/>
          <p14:tracePt t="25413" x="4794250" y="2730500"/>
          <p14:tracePt t="25439" x="4857750" y="2743200"/>
          <p14:tracePt t="25445" x="4870450" y="2743200"/>
          <p14:tracePt t="25459" x="4902200" y="2743200"/>
          <p14:tracePt t="25476" x="4946650" y="2743200"/>
          <p14:tracePt t="25493" x="4965700" y="2743200"/>
          <p14:tracePt t="25493" x="4984750" y="2743200"/>
          <p14:tracePt t="25509" x="5010150" y="2743200"/>
          <p14:tracePt t="25526" x="5029200" y="2730500"/>
          <p14:tracePt t="25543" x="5067300" y="2730500"/>
          <p14:tracePt t="25559" x="5080000" y="2724150"/>
          <p14:tracePt t="25576" x="5111750" y="2724150"/>
          <p14:tracePt t="25593" x="5168900" y="2724150"/>
          <p14:tracePt t="25609" x="5226050" y="2724150"/>
          <p14:tracePt t="25626" x="5302250" y="2724150"/>
          <p14:tracePt t="25643" x="5372100" y="2724150"/>
          <p14:tracePt t="25659" x="5461000" y="2724150"/>
          <p14:tracePt t="25676" x="5537200" y="2724150"/>
          <p14:tracePt t="25693" x="5568950" y="2724150"/>
          <p14:tracePt t="25693" x="5588000" y="2724150"/>
          <p14:tracePt t="25709" x="5619750" y="2724150"/>
          <p14:tracePt t="25726" x="5645150" y="2724150"/>
          <p14:tracePt t="25743" x="5689600" y="2717800"/>
          <p14:tracePt t="25759" x="5772150" y="2705100"/>
          <p14:tracePt t="25776" x="5867400" y="2686050"/>
          <p14:tracePt t="25793" x="5975350" y="2673350"/>
          <p14:tracePt t="25809" x="6057900" y="2660650"/>
          <p14:tracePt t="25826" x="6121400" y="2654300"/>
          <p14:tracePt t="25843" x="6178550" y="2654300"/>
          <p14:tracePt t="25859" x="6210300" y="2654300"/>
          <p14:tracePt t="25876" x="6235700" y="2654300"/>
          <p14:tracePt t="25917" x="6254750" y="2654300"/>
          <p14:tracePt t="25933" x="6261100" y="2654300"/>
          <p14:tracePt t="25949" x="6267450" y="2654300"/>
          <p14:tracePt t="25957" x="6273800" y="2654300"/>
          <p14:tracePt t="25965" x="6292850" y="2654300"/>
          <p14:tracePt t="25976" x="6299200" y="2654300"/>
          <p14:tracePt t="25993" x="6356350" y="2628900"/>
          <p14:tracePt t="26009" x="6400800" y="2622550"/>
          <p14:tracePt t="26026" x="6477000" y="2622550"/>
          <p14:tracePt t="26043" x="6546850" y="2622550"/>
          <p14:tracePt t="26059" x="6635750" y="2622550"/>
          <p14:tracePt t="26076" x="6724650" y="2622550"/>
          <p14:tracePt t="26093" x="6807200" y="2622550"/>
          <p14:tracePt t="26093" x="6832600" y="2622550"/>
          <p14:tracePt t="26109" x="6902450" y="2622550"/>
          <p14:tracePt t="26126" x="6965950" y="2622550"/>
          <p14:tracePt t="26143" x="7023100" y="2622550"/>
          <p14:tracePt t="26159" x="7080250" y="2616200"/>
          <p14:tracePt t="26176" x="7137400" y="2616200"/>
          <p14:tracePt t="26193" x="7200900" y="2603500"/>
          <p14:tracePt t="26209" x="7258050" y="2584450"/>
          <p14:tracePt t="26226" x="7315200" y="2571750"/>
          <p14:tracePt t="26243" x="7372350" y="2565400"/>
          <p14:tracePt t="26259" x="7404100" y="2565400"/>
          <p14:tracePt t="26276" x="7435850" y="2565400"/>
          <p14:tracePt t="26293" x="7480300" y="2565400"/>
          <p14:tracePt t="26293" x="7499350" y="2565400"/>
          <p14:tracePt t="26309" x="7543800" y="2565400"/>
          <p14:tracePt t="26326" x="7613650" y="2565400"/>
          <p14:tracePt t="26343" x="7658100" y="2565400"/>
          <p14:tracePt t="26359" x="7708900" y="2565400"/>
          <p14:tracePt t="26376" x="7766050" y="2565400"/>
          <p14:tracePt t="26393" x="7823200" y="2565400"/>
          <p14:tracePt t="26409" x="7899400" y="2565400"/>
          <p14:tracePt t="26426" x="7969250" y="2565400"/>
          <p14:tracePt t="26443" x="8032750" y="2565400"/>
          <p14:tracePt t="26459" x="8102600" y="2565400"/>
          <p14:tracePt t="26476" x="8191500" y="2565400"/>
          <p14:tracePt t="26493" x="8255000" y="2565400"/>
          <p14:tracePt t="26493" x="8293100" y="2565400"/>
          <p14:tracePt t="26510" x="8350250" y="2565400"/>
          <p14:tracePt t="26526" x="8432800" y="2565400"/>
          <p14:tracePt t="26543" x="8489950" y="2565400"/>
          <p14:tracePt t="26560" x="8534400" y="2578100"/>
          <p14:tracePt t="26576" x="8553450" y="2578100"/>
          <p14:tracePt t="26593" x="8578850" y="2584450"/>
          <p14:tracePt t="26610" x="8616950" y="2597150"/>
          <p14:tracePt t="26626" x="8648700" y="2603500"/>
          <p14:tracePt t="26643" x="8674100" y="2622550"/>
          <p14:tracePt t="26659" x="8693150" y="2628900"/>
          <p14:tracePt t="26676" x="8699500" y="2635250"/>
          <p14:tracePt t="26693" x="8705850" y="2647950"/>
          <p14:tracePt t="26693" x="8705850" y="2660650"/>
          <p14:tracePt t="26710" x="8705850" y="2698750"/>
          <p14:tracePt t="26726" x="8705850" y="2736850"/>
          <p14:tracePt t="26743" x="8661400" y="2806700"/>
          <p14:tracePt t="26760" x="8559800" y="2863850"/>
          <p14:tracePt t="26776" x="8369300" y="2946400"/>
          <p14:tracePt t="26793" x="8153400" y="3022600"/>
          <p14:tracePt t="26810" x="7886700" y="3111500"/>
          <p14:tracePt t="26826" x="7620000" y="3168650"/>
          <p14:tracePt t="26843" x="7321550" y="3194050"/>
          <p14:tracePt t="26860" x="6978650" y="3194050"/>
          <p14:tracePt t="26876" x="6616700" y="3194050"/>
          <p14:tracePt t="26893" x="6254750" y="3194050"/>
          <p14:tracePt t="26894" x="6096000" y="3194050"/>
          <p14:tracePt t="26910" x="5797550" y="3130550"/>
          <p14:tracePt t="26926" x="5537200" y="3098800"/>
          <p14:tracePt t="26943" x="5340350" y="3086100"/>
          <p14:tracePt t="26960" x="5162550" y="3067050"/>
          <p14:tracePt t="26976" x="5054600" y="3067050"/>
          <p14:tracePt t="26993" x="4933950" y="3067050"/>
          <p14:tracePt t="27010" x="4838700" y="3067050"/>
          <p14:tracePt t="27026" x="4775200" y="3054350"/>
          <p14:tracePt t="27043" x="4635500" y="3041650"/>
          <p14:tracePt t="27060" x="4502150" y="3009900"/>
          <p14:tracePt t="27076" x="4305300" y="2990850"/>
          <p14:tracePt t="27094" x="3860800" y="2990850"/>
          <p14:tracePt t="27110" x="3397250" y="2990850"/>
          <p14:tracePt t="27126" x="2832100" y="2990850"/>
          <p14:tracePt t="27143" x="2355850" y="2990850"/>
          <p14:tracePt t="27160" x="2012950" y="2990850"/>
          <p14:tracePt t="27176" x="1765300" y="3016250"/>
          <p14:tracePt t="27193" x="1619250" y="3035300"/>
          <p14:tracePt t="27210" x="1543050" y="3035300"/>
          <p14:tracePt t="27226" x="1485900" y="3035300"/>
          <p14:tracePt t="27243" x="1441450" y="3035300"/>
          <p14:tracePt t="27260" x="1390650" y="3035300"/>
          <p14:tracePt t="27276" x="1346200" y="3035300"/>
          <p14:tracePt t="27293" x="1320800" y="3035300"/>
          <p14:tracePt t="27310" x="1314450" y="3035300"/>
          <p14:tracePt t="27470" x="1320800" y="3035300"/>
          <p14:tracePt t="27478" x="1339850" y="3035300"/>
          <p14:tracePt t="27486" x="1346200" y="3035300"/>
          <p14:tracePt t="27494" x="1352550" y="3035300"/>
          <p14:tracePt t="27510" x="1377950" y="3054350"/>
          <p14:tracePt t="27527" x="1390650" y="3060700"/>
          <p14:tracePt t="27543" x="1428750" y="3079750"/>
          <p14:tracePt t="27560" x="1454150" y="3092450"/>
          <p14:tracePt t="27576" x="1466850" y="3098800"/>
          <p14:tracePt t="27593" x="1479550" y="3111500"/>
          <p14:tracePt t="27610" x="1498600" y="3111500"/>
          <p14:tracePt t="27627" x="1511300" y="3111500"/>
          <p14:tracePt t="27643" x="1543050" y="3111500"/>
          <p14:tracePt t="27660" x="1587500" y="3111500"/>
          <p14:tracePt t="27676" x="1631950" y="3111500"/>
          <p14:tracePt t="27693" x="1701800" y="3111500"/>
          <p14:tracePt t="27694" x="1752600" y="3111500"/>
          <p14:tracePt t="27710" x="1898650" y="3067050"/>
          <p14:tracePt t="27726" x="1987550" y="3035300"/>
          <p14:tracePt t="27743" x="2063750" y="3016250"/>
          <p14:tracePt t="27760" x="2120900" y="3003550"/>
          <p14:tracePt t="27776" x="2159000" y="3003550"/>
          <p14:tracePt t="27793" x="2184400" y="2990850"/>
          <p14:tracePt t="27810" x="2190750" y="2990850"/>
          <p14:tracePt t="27826" x="2197100" y="2990850"/>
          <p14:tracePt t="27843" x="2216150" y="2990850"/>
          <p14:tracePt t="27860" x="2228850" y="2990850"/>
          <p14:tracePt t="27876" x="2241550" y="2990850"/>
          <p14:tracePt t="27893" x="2266950" y="2990850"/>
          <p14:tracePt t="27894" x="2286000" y="2990850"/>
          <p14:tracePt t="27910" x="2305050" y="2990850"/>
          <p14:tracePt t="27926" x="2330450" y="2990850"/>
          <p14:tracePt t="27943" x="2355850" y="2990850"/>
          <p14:tracePt t="27960" x="2387600" y="2990850"/>
          <p14:tracePt t="27976" x="2406650" y="2990850"/>
          <p14:tracePt t="27993" x="2425700" y="2990850"/>
          <p14:tracePt t="28010" x="2451100" y="2997200"/>
          <p14:tracePt t="28027" x="2476500" y="3009900"/>
          <p14:tracePt t="28043" x="2489200" y="3009900"/>
          <p14:tracePt t="28060" x="2520950" y="3009900"/>
          <p14:tracePt t="28077" x="2546350" y="3009900"/>
          <p14:tracePt t="28093" x="2571750" y="3009900"/>
          <p14:tracePt t="28094" x="2578100" y="3009900"/>
          <p14:tracePt t="28110" x="2597150" y="3009900"/>
          <p14:tracePt t="28127" x="2616200" y="3016250"/>
          <p14:tracePt t="28143" x="2622550" y="3022600"/>
          <p14:tracePt t="28160" x="2628900" y="3022600"/>
          <p14:tracePt t="28177" x="2647950" y="3028950"/>
          <p14:tracePt t="28193" x="2673350" y="3028950"/>
          <p14:tracePt t="28210" x="2686050" y="3028950"/>
          <p14:tracePt t="28227" x="2711450" y="3028950"/>
          <p14:tracePt t="28243" x="2724150" y="3028950"/>
          <p14:tracePt t="28260" x="2755900" y="3028950"/>
          <p14:tracePt t="28277" x="2787650" y="3028950"/>
          <p14:tracePt t="28293" x="2832100" y="3028950"/>
          <p14:tracePt t="28294" x="2851150" y="3028950"/>
          <p14:tracePt t="28310" x="2895600" y="3028950"/>
          <p14:tracePt t="28327" x="2921000" y="3028950"/>
          <p14:tracePt t="28343" x="2952750" y="3028950"/>
          <p14:tracePt t="28360" x="2971800" y="3028950"/>
          <p14:tracePt t="28377" x="2990850" y="3028950"/>
          <p14:tracePt t="28393" x="3003550" y="3028950"/>
          <p14:tracePt t="28410" x="3041650" y="3028950"/>
          <p14:tracePt t="28427" x="3086100" y="3028950"/>
          <p14:tracePt t="28443" x="3130550" y="3028950"/>
          <p14:tracePt t="28460" x="3219450" y="3041650"/>
          <p14:tracePt t="28477" x="3302000" y="3054350"/>
          <p14:tracePt t="28493" x="3397250" y="3073400"/>
          <p14:tracePt t="28494" x="3435350" y="3086100"/>
          <p14:tracePt t="28510" x="3505200" y="3111500"/>
          <p14:tracePt t="28527" x="3549650" y="3130550"/>
          <p14:tracePt t="28543" x="3587750" y="3143250"/>
          <p14:tracePt t="28560" x="3613150" y="3149600"/>
          <p14:tracePt t="28577" x="3619500" y="3149600"/>
          <p14:tracePt t="28593" x="3625850" y="3149600"/>
          <p14:tracePt t="28862" x="3632200" y="3149600"/>
          <p14:tracePt t="28918" x="3651250" y="3149600"/>
          <p14:tracePt t="28950" x="3657600" y="3149600"/>
          <p14:tracePt t="28958" x="3663950" y="3149600"/>
          <p14:tracePt t="28990" x="3670300" y="3149600"/>
          <p14:tracePt t="28998" x="3676650" y="3149600"/>
          <p14:tracePt t="29014" x="3689350" y="3149600"/>
          <p14:tracePt t="29027" x="3695700" y="3143250"/>
          <p14:tracePt t="29043" x="3702050" y="3136900"/>
          <p14:tracePt t="29060" x="3708400" y="3124200"/>
          <p14:tracePt t="29077" x="3721100" y="3117850"/>
          <p14:tracePt t="29093" x="3778250" y="3117850"/>
          <p14:tracePt t="29094" x="3829050" y="3111500"/>
          <p14:tracePt t="29110" x="4013200" y="3086100"/>
          <p14:tracePt t="29127" x="4241800" y="3054350"/>
          <p14:tracePt t="29144" x="4565650" y="3054350"/>
          <p14:tracePt t="29160" x="4845050" y="3016250"/>
          <p14:tracePt t="29177" x="5124450" y="2997200"/>
          <p14:tracePt t="29193" x="5321300" y="2984500"/>
          <p14:tracePt t="29210" x="5435600" y="2952750"/>
          <p14:tracePt t="29227" x="5486400" y="2952750"/>
          <p14:tracePt t="29244" x="5499100" y="2952750"/>
          <p14:tracePt t="29260" x="5505450" y="2952750"/>
          <p14:tracePt t="29277" x="5518150" y="2952750"/>
          <p14:tracePt t="29293" x="5543550" y="2959100"/>
          <p14:tracePt t="29310" x="5556250" y="2971800"/>
          <p14:tracePt t="29327" x="5575300" y="2978150"/>
          <p14:tracePt t="29343" x="5581650" y="2984500"/>
          <p14:tracePt t="29526" x="5562600" y="2965450"/>
          <p14:tracePt t="29534" x="5556250" y="2959100"/>
          <p14:tracePt t="29544" x="5530850" y="2933700"/>
          <p14:tracePt t="29560" x="5454650" y="2863850"/>
          <p14:tracePt t="29577" x="5353050" y="2806700"/>
          <p14:tracePt t="29594" x="5295900" y="2794000"/>
          <p14:tracePt t="29610" x="5264150" y="2794000"/>
          <p14:tracePt t="29627" x="5219700" y="2794000"/>
          <p14:tracePt t="29644" x="5187950" y="2794000"/>
          <p14:tracePt t="29660" x="5149850" y="2800350"/>
          <p14:tracePt t="29677" x="5130800" y="2825750"/>
          <p14:tracePt t="29694" x="5105400" y="2851150"/>
          <p14:tracePt t="29694" x="5092700" y="2870200"/>
          <p14:tracePt t="29710" x="5086350" y="2901950"/>
          <p14:tracePt t="29727" x="5080000" y="2946400"/>
          <p14:tracePt t="29744" x="5080000" y="2959100"/>
          <p14:tracePt t="29760" x="5080000" y="2990850"/>
          <p14:tracePt t="29777" x="5080000" y="3003550"/>
          <p14:tracePt t="29806" x="5080000" y="3016250"/>
          <p14:tracePt t="29814" x="5099050" y="3016250"/>
          <p14:tracePt t="29827" x="5105400" y="3016250"/>
          <p14:tracePt t="29844" x="5175250" y="3016250"/>
          <p14:tracePt t="29860" x="5346700" y="2965450"/>
          <p14:tracePt t="29877" x="5511800" y="2914650"/>
          <p14:tracePt t="29894" x="5670550" y="2889250"/>
          <p14:tracePt t="29894" x="5715000" y="2889250"/>
          <p14:tracePt t="29910" x="5759450" y="2889250"/>
          <p14:tracePt t="30038" x="5753100" y="2889250"/>
          <p14:tracePt t="30046" x="5740400" y="2889250"/>
          <p14:tracePt t="30054" x="5734050" y="2889250"/>
          <p14:tracePt t="30062" x="5695950" y="2889250"/>
          <p14:tracePt t="30077" x="5670550" y="2889250"/>
          <p14:tracePt t="30094" x="5600700" y="2908300"/>
          <p14:tracePt t="30094" x="5556250" y="2933700"/>
          <p14:tracePt t="30110" x="5511800" y="2933700"/>
          <p14:tracePt t="30127" x="5454650" y="2959100"/>
          <p14:tracePt t="30144" x="5448300" y="2965450"/>
          <p14:tracePt t="30160" x="5422900" y="2978150"/>
          <p14:tracePt t="30177" x="5403850" y="2984500"/>
          <p14:tracePt t="30194" x="5391150" y="2984500"/>
          <p14:tracePt t="30211" x="5365750" y="3003550"/>
          <p14:tracePt t="30227" x="5346700" y="3009900"/>
          <p14:tracePt t="30244" x="5321300" y="3016250"/>
          <p14:tracePt t="30261" x="5308600" y="3028950"/>
          <p14:tracePt t="30277" x="5283200" y="3041650"/>
          <p14:tracePt t="30310" x="5276850" y="3048000"/>
          <p14:tracePt t="30382" x="5276850" y="3035300"/>
          <p14:tracePt t="30390" x="5283200" y="3035300"/>
          <p14:tracePt t="30398" x="5289550" y="3022600"/>
          <p14:tracePt t="30414" x="5295900" y="3022600"/>
          <p14:tracePt t="30427" x="5308600" y="3022600"/>
          <p14:tracePt t="30444" x="5340350" y="3022600"/>
          <p14:tracePt t="30460" x="5372100" y="3009900"/>
          <p14:tracePt t="30477" x="5384800" y="3009900"/>
          <p14:tracePt t="30494" x="5403850" y="3009900"/>
          <p14:tracePt t="30510" x="5422900" y="2997200"/>
          <p14:tracePt t="30534" x="5429250" y="2997200"/>
          <p14:tracePt t="30550" x="5435600" y="2990850"/>
          <p14:tracePt t="30560" x="5441950" y="2990850"/>
          <p14:tracePt t="30582" x="5448300" y="2990850"/>
          <p14:tracePt t="30594" x="5454650" y="2990850"/>
          <p14:tracePt t="30610" x="5473700" y="2990850"/>
          <p14:tracePt t="30627" x="5505450" y="2984500"/>
          <p14:tracePt t="30644" x="5530850" y="2959100"/>
          <p14:tracePt t="30661" x="5537200" y="2952750"/>
          <p14:tracePt t="30678" x="5556250" y="2946400"/>
          <p14:tracePt t="30710" x="5562600" y="2946400"/>
          <p14:tracePt t="30718" x="5568950" y="2946400"/>
          <p14:tracePt t="30727" x="5575300" y="2946400"/>
          <p14:tracePt t="30744" x="5607050" y="2946400"/>
          <p14:tracePt t="30761" x="5645150" y="2946400"/>
          <p14:tracePt t="30777" x="5695950" y="2946400"/>
          <p14:tracePt t="30794" x="5753100" y="2946400"/>
          <p14:tracePt t="30810" x="5829300" y="2946400"/>
          <p14:tracePt t="30827" x="5886450" y="2946400"/>
          <p14:tracePt t="30844" x="5930900" y="2946400"/>
          <p14:tracePt t="30860" x="5949950" y="2946400"/>
          <p14:tracePt t="30877" x="5962650" y="2946400"/>
          <p14:tracePt t="30894" x="5969000" y="2946400"/>
          <p14:tracePt t="30910" x="5975350" y="2946400"/>
          <p14:tracePt t="30927" x="5988050" y="2946400"/>
          <p14:tracePt t="31447" x="6000750" y="2946400"/>
          <p14:tracePt t="31470" x="6007100" y="2946400"/>
          <p14:tracePt t="31494" x="6013450" y="2946400"/>
          <p14:tracePt t="31510" x="6019800" y="2946400"/>
          <p14:tracePt t="31527" x="6038850" y="2946400"/>
          <p14:tracePt t="31543" x="6057900" y="2952750"/>
          <p14:tracePt t="31559" x="6064250" y="2971800"/>
          <p14:tracePt t="31599" x="6070600" y="2978150"/>
          <p14:tracePt t="31751" x="6064250" y="2978150"/>
          <p14:tracePt t="31759" x="6045200" y="2978150"/>
          <p14:tracePt t="31767" x="6038850" y="2978150"/>
          <p14:tracePt t="31777" x="6013450" y="2978150"/>
          <p14:tracePt t="31794" x="6000750" y="2978150"/>
          <p14:tracePt t="31811" x="5975350" y="2978150"/>
          <p14:tracePt t="31828" x="5969000" y="2978150"/>
          <p14:tracePt t="31855" x="5962650" y="2978150"/>
          <p14:tracePt t="31895" x="5956300" y="2978150"/>
          <p14:tracePt t="32207" x="5956300" y="2971800"/>
          <p14:tracePt t="32231" x="5969000" y="2965450"/>
          <p14:tracePt t="32247" x="5981700" y="2933700"/>
          <p14:tracePt t="32255" x="5988050" y="2927350"/>
          <p14:tracePt t="32263" x="5994400" y="2921000"/>
          <p14:tracePt t="32278" x="6000750" y="2921000"/>
          <p14:tracePt t="32295" x="6076950" y="2901950"/>
          <p14:tracePt t="32311" x="6140450" y="2901950"/>
          <p14:tracePt t="32328" x="6254750" y="2882900"/>
          <p14:tracePt t="32344" x="6337300" y="2870200"/>
          <p14:tracePt t="32361" x="6432550" y="2857500"/>
          <p14:tracePt t="32378" x="6508750" y="2857500"/>
          <p14:tracePt t="32394" x="6565900" y="2857500"/>
          <p14:tracePt t="32411" x="6654800" y="2857500"/>
          <p14:tracePt t="32428" x="6731000" y="2857500"/>
          <p14:tracePt t="32444" x="6826250" y="2857500"/>
          <p14:tracePt t="32461" x="6927850" y="2857500"/>
          <p14:tracePt t="32477" x="7023100" y="2857500"/>
          <p14:tracePt t="32494" x="7080250" y="2857500"/>
          <p14:tracePt t="32495" x="7105650" y="2857500"/>
          <p14:tracePt t="32511" x="7118350" y="2857500"/>
          <p14:tracePt t="32527" x="7124700" y="2857500"/>
          <p14:tracePt t="32855" x="7118350" y="2857500"/>
          <p14:tracePt t="32879" x="7118350" y="2870200"/>
          <p14:tracePt t="32895" x="7118350" y="2882900"/>
          <p14:tracePt t="33351" x="7118350" y="2876550"/>
          <p14:tracePt t="33359" x="7131050" y="2870200"/>
          <p14:tracePt t="33375" x="7131050" y="2857500"/>
          <p14:tracePt t="33391" x="7131050" y="2844800"/>
          <p14:tracePt t="33399" x="7131050" y="2838450"/>
          <p14:tracePt t="33415" x="7131050" y="2832100"/>
          <p14:tracePt t="33439" x="7131050" y="2819400"/>
          <p14:tracePt t="33543" x="7131050" y="2800350"/>
          <p14:tracePt t="33583" x="7131050" y="2787650"/>
          <p14:tracePt t="33607" x="7118350" y="2774950"/>
          <p14:tracePt t="33639" x="7112000" y="2774950"/>
          <p14:tracePt t="33775" x="7105650" y="2774950"/>
          <p14:tracePt t="33783" x="7086600" y="2774950"/>
          <p14:tracePt t="33799" x="7067550" y="2774950"/>
          <p14:tracePt t="33811" x="7042150" y="2774950"/>
          <p14:tracePt t="33828" x="6997700" y="2774950"/>
          <p14:tracePt t="33844" x="6953250" y="2755900"/>
          <p14:tracePt t="33861" x="6934200" y="2743200"/>
          <p14:tracePt t="33878" x="6927850" y="2736850"/>
          <p14:tracePt t="33895" x="6889750" y="2711450"/>
          <p14:tracePt t="33895" x="6864350" y="2692400"/>
          <p14:tracePt t="33911" x="6807200" y="2641600"/>
          <p14:tracePt t="33928" x="6743700" y="2590800"/>
          <p14:tracePt t="33945" x="6673850" y="2552700"/>
          <p14:tracePt t="33961" x="6648450" y="2552700"/>
          <p14:tracePt t="33978" x="6623050" y="2552700"/>
          <p14:tracePt t="34023" x="6616700" y="2546350"/>
          <p14:tracePt t="34039" x="6610350" y="2540000"/>
          <p14:tracePt t="34047" x="6610350" y="2527300"/>
          <p14:tracePt t="34063" x="6604000" y="2514600"/>
          <p14:tracePt t="34095" x="6584950" y="2514600"/>
          <p14:tracePt t="34103" x="6578600" y="2514600"/>
          <p14:tracePt t="34111" x="6565900" y="2514600"/>
          <p14:tracePt t="34128" x="6515100" y="2533650"/>
          <p14:tracePt t="34145" x="6489700" y="2571750"/>
          <p14:tracePt t="34161" x="6483350" y="2597150"/>
          <p14:tracePt t="34178" x="6483350" y="2603500"/>
          <p14:tracePt t="34194" x="6483350" y="2609850"/>
          <p14:tracePt t="34211" x="6502400" y="2616200"/>
          <p14:tracePt t="34228" x="6686550" y="2616200"/>
          <p14:tracePt t="34245" x="6991350" y="2616200"/>
          <p14:tracePt t="34261" x="7353300" y="2616200"/>
          <p14:tracePt t="34278" x="7702550" y="2584450"/>
          <p14:tracePt t="34295" x="7962900" y="2552700"/>
          <p14:tracePt t="34295" x="8051800" y="2552700"/>
          <p14:tracePt t="34311" x="8140700" y="2508250"/>
          <p14:tracePt t="34328" x="8147050" y="2501900"/>
          <p14:tracePt t="34345" x="8159750" y="2501900"/>
          <p14:tracePt t="34361" x="8166100" y="2495550"/>
          <p14:tracePt t="34378" x="8172450" y="2482850"/>
          <p14:tracePt t="34479" x="8153400" y="2495550"/>
          <p14:tracePt t="34487" x="8147050" y="2501900"/>
          <p14:tracePt t="34495" x="8128000" y="2514600"/>
          <p14:tracePt t="34511" x="8115300" y="2527300"/>
          <p14:tracePt t="34528" x="8089900" y="2552700"/>
          <p14:tracePt t="34545" x="8083550" y="2565400"/>
          <p14:tracePt t="34561" x="8064500" y="2609850"/>
          <p14:tracePt t="34578" x="8039100" y="2654300"/>
          <p14:tracePt t="34595" x="8032750" y="2686050"/>
          <p14:tracePt t="34611" x="8020050" y="2705100"/>
          <p14:tracePt t="34628" x="8020050" y="2736850"/>
          <p14:tracePt t="34645" x="7994650" y="2781300"/>
          <p14:tracePt t="34661" x="7994650" y="2806700"/>
          <p14:tracePt t="34678" x="7994650" y="2813050"/>
          <p14:tracePt t="34695" x="7994650" y="2819400"/>
          <p14:tracePt t="34783" x="7988300" y="2825750"/>
          <p14:tracePt t="34815" x="7969250" y="2819400"/>
          <p14:tracePt t="34823" x="7950200" y="2800350"/>
          <p14:tracePt t="34831" x="7924800" y="2768600"/>
          <p14:tracePt t="34845" x="7905750" y="2762250"/>
          <p14:tracePt t="34861" x="7804150" y="2705100"/>
          <p14:tracePt t="34878" x="7721600" y="2686050"/>
          <p14:tracePt t="34895" x="7581900" y="2641600"/>
          <p14:tracePt t="34912" x="7461250" y="2628900"/>
          <p14:tracePt t="34928" x="7277100" y="2590800"/>
          <p14:tracePt t="34945" x="7086600" y="2571750"/>
          <p14:tracePt t="34961" x="6959600" y="2565400"/>
          <p14:tracePt t="34978" x="6877050" y="2565400"/>
          <p14:tracePt t="34995" x="6813550" y="2565400"/>
          <p14:tracePt t="35012" x="6731000" y="2584450"/>
          <p14:tracePt t="35028" x="6642100" y="2584450"/>
          <p14:tracePt t="35045" x="6527800" y="2609850"/>
          <p14:tracePt t="35062" x="6521450" y="2609850"/>
          <p14:tracePt t="35103" x="6515100" y="2609850"/>
          <p14:tracePt t="35111" x="6489700" y="2616200"/>
          <p14:tracePt t="35119" x="6470650" y="2635250"/>
          <p14:tracePt t="35128" x="6426200" y="2635250"/>
          <p14:tracePt t="35145" x="6223000" y="2647950"/>
          <p14:tracePt t="35161" x="5861050" y="2647950"/>
          <p14:tracePt t="35178" x="5251450" y="2647950"/>
          <p14:tracePt t="35195" x="4610100" y="2667000"/>
          <p14:tracePt t="35211" x="3994150" y="2686050"/>
          <p14:tracePt t="35228" x="3575050" y="2736850"/>
          <p14:tracePt t="35245" x="3263900" y="2749550"/>
          <p14:tracePt t="35261" x="3079750" y="2787650"/>
          <p14:tracePt t="35278" x="3022600" y="2787650"/>
          <p14:tracePt t="35295" x="3009900" y="2787650"/>
          <p14:tracePt t="35311" x="2984500" y="2787650"/>
          <p14:tracePt t="35343" x="2978150" y="2781300"/>
          <p14:tracePt t="35383" x="2978150" y="2762250"/>
          <p14:tracePt t="35391" x="2978150" y="2755900"/>
          <p14:tracePt t="35407" x="2978150" y="2749550"/>
          <p14:tracePt t="35415" x="2978150" y="2743200"/>
          <p14:tracePt t="35428" x="2978150" y="2724150"/>
          <p14:tracePt t="35445" x="2984500" y="2711450"/>
          <p14:tracePt t="35462" x="2990850" y="2686050"/>
          <p14:tracePt t="35478" x="3016250" y="2660650"/>
          <p14:tracePt t="35495" x="3060700" y="2628900"/>
          <p14:tracePt t="35512" x="3117850" y="2609850"/>
          <p14:tracePt t="35528" x="3194050" y="2590800"/>
          <p14:tracePt t="35545" x="3282950" y="2571750"/>
          <p14:tracePt t="35562" x="3416300" y="2571750"/>
          <p14:tracePt t="35578" x="3543300" y="2559050"/>
          <p14:tracePt t="35595" x="3683000" y="2559050"/>
          <p14:tracePt t="35612" x="3822700" y="2559050"/>
          <p14:tracePt t="35628" x="3949700" y="2559050"/>
          <p14:tracePt t="35645" x="4089400" y="2559050"/>
          <p14:tracePt t="35662" x="4235450" y="2559050"/>
          <p14:tracePt t="35678" x="4362450" y="2584450"/>
          <p14:tracePt t="35695" x="4508500" y="2597150"/>
          <p14:tracePt t="35696" x="4610100" y="2597150"/>
          <p14:tracePt t="35712" x="4800600" y="2597150"/>
          <p14:tracePt t="35728" x="5029200" y="2597150"/>
          <p14:tracePt t="35745" x="5353050" y="2597150"/>
          <p14:tracePt t="35762" x="5715000" y="2597150"/>
          <p14:tracePt t="35778" x="6115050" y="2597150"/>
          <p14:tracePt t="35795" x="6565900" y="2597150"/>
          <p14:tracePt t="35812" x="6953250" y="2597150"/>
          <p14:tracePt t="35828" x="7226300" y="2597150"/>
          <p14:tracePt t="35845" x="7416800" y="2597150"/>
          <p14:tracePt t="35862" x="7499350" y="2597150"/>
          <p14:tracePt t="35878" x="7505700" y="2597150"/>
          <p14:tracePt t="35920" x="7486650" y="2597150"/>
          <p14:tracePt t="35928" x="7391400" y="2597150"/>
          <p14:tracePt t="35936" x="7270750" y="2597150"/>
          <p14:tracePt t="35945" x="7099300" y="2597150"/>
          <p14:tracePt t="35962" x="6718300" y="2597150"/>
          <p14:tracePt t="35978" x="6235700" y="2597150"/>
          <p14:tracePt t="35995" x="5873750" y="2597150"/>
          <p14:tracePt t="36012" x="5632450" y="2597150"/>
          <p14:tracePt t="36029" x="5537200" y="2597150"/>
          <p14:tracePt t="36045" x="5486400" y="2597150"/>
          <p14:tracePt t="36062" x="5429250" y="2597150"/>
          <p14:tracePt t="36078" x="5308600" y="2597150"/>
          <p14:tracePt t="36096" x="4921250" y="2616200"/>
          <p14:tracePt t="36112" x="4610100" y="2660650"/>
          <p14:tracePt t="36128" x="4279900" y="2705100"/>
          <p14:tracePt t="36145" x="3981450" y="2762250"/>
          <p14:tracePt t="36162" x="3784600" y="2762250"/>
          <p14:tracePt t="36178" x="3613150" y="2762250"/>
          <p14:tracePt t="36195" x="3435350" y="2762250"/>
          <p14:tracePt t="36212" x="3295650" y="2762250"/>
          <p14:tracePt t="36228" x="3067050" y="2743200"/>
          <p14:tracePt t="36245" x="2768600" y="2698750"/>
          <p14:tracePt t="36262" x="2387600" y="2667000"/>
          <p14:tracePt t="36278" x="1860550" y="2616200"/>
          <p14:tracePt t="36295" x="1295400" y="2546350"/>
          <p14:tracePt t="36296" x="1016000" y="2489200"/>
          <p14:tracePt t="36312" x="647700" y="2432050"/>
          <p14:tracePt t="36328" x="412750" y="2349500"/>
          <p14:tracePt t="36345" x="336550" y="2317750"/>
          <p14:tracePt t="36362" x="330200" y="2317750"/>
          <p14:tracePt t="36400" x="323850" y="2305050"/>
          <p14:tracePt t="36528" x="323850" y="2298700"/>
          <p14:tracePt t="36536" x="342900" y="2305050"/>
          <p14:tracePt t="36545" x="349250" y="2305050"/>
          <p14:tracePt t="36562" x="400050" y="2305050"/>
          <p14:tracePt t="36578" x="488950" y="2305050"/>
          <p14:tracePt t="36595" x="654050" y="2279650"/>
          <p14:tracePt t="36612" x="863600" y="2279650"/>
          <p14:tracePt t="36629" x="1123950" y="2279650"/>
          <p14:tracePt t="36645" x="1346200" y="2279650"/>
          <p14:tracePt t="36662" x="1536700" y="2279650"/>
          <p14:tracePt t="36678" x="1651000" y="2298700"/>
          <p14:tracePt t="36695" x="1765300" y="2324100"/>
          <p14:tracePt t="36696" x="1809750" y="2343150"/>
          <p14:tracePt t="36712" x="1917700" y="2355850"/>
          <p14:tracePt t="36728" x="1993900" y="2355850"/>
          <p14:tracePt t="36745" x="2133600" y="2355850"/>
          <p14:tracePt t="36762" x="2292350" y="2349500"/>
          <p14:tracePt t="36778" x="2457450" y="2324100"/>
          <p14:tracePt t="36795" x="2654300" y="2266950"/>
          <p14:tracePt t="36812" x="2857500" y="2216150"/>
          <p14:tracePt t="36828" x="2933700" y="2197100"/>
          <p14:tracePt t="36845" x="3028950" y="2146300"/>
          <p14:tracePt t="36862" x="3098800" y="2139950"/>
          <p14:tracePt t="36878" x="3130550" y="2127250"/>
          <p14:tracePt t="36895" x="3155950" y="2101850"/>
          <p14:tracePt t="36896" x="3162300" y="2095500"/>
          <p14:tracePt t="36912" x="3181350" y="2089150"/>
          <p14:tracePt t="36929" x="3219450" y="2063750"/>
          <p14:tracePt t="36945" x="3244850" y="2044700"/>
          <p14:tracePt t="36962" x="3257550" y="2025650"/>
          <p14:tracePt t="36979" x="3276600" y="2019300"/>
          <p14:tracePt t="37008" x="3219450" y="2019300"/>
          <p14:tracePt t="37016" x="3162300" y="2025650"/>
          <p14:tracePt t="37029" x="3086100" y="2051050"/>
          <p14:tracePt t="37045" x="2940050" y="2082800"/>
          <p14:tracePt t="37062" x="2844800" y="2108200"/>
          <p14:tracePt t="37079" x="2774950" y="2114550"/>
          <p14:tracePt t="37096" x="2679700" y="2114550"/>
          <p14:tracePt t="37112" x="2628900" y="2114550"/>
          <p14:tracePt t="37129" x="2622550" y="2114550"/>
          <p14:tracePt t="37145" x="2590800" y="2139950"/>
          <p14:tracePt t="37162" x="2584450" y="2146300"/>
          <p14:tracePt t="37179" x="2476500" y="2184400"/>
          <p14:tracePt t="37195" x="2393950" y="2184400"/>
          <p14:tracePt t="37212" x="2127250" y="2247900"/>
          <p14:tracePt t="37229" x="1390650" y="2451100"/>
          <p14:tracePt t="37245" x="742950" y="2571750"/>
          <p14:tracePt t="37262" x="273050" y="2660650"/>
          <p14:tracePt t="37279" x="88900" y="2711450"/>
          <p14:tracePt t="37295" x="76200" y="2717800"/>
          <p14:tracePt t="37312" x="266700" y="2819400"/>
          <p14:tracePt t="37329" x="482600" y="2914650"/>
          <p14:tracePt t="37345" x="755650" y="3028950"/>
          <p14:tracePt t="37362" x="1041400" y="3130550"/>
          <p14:tracePt t="37379" x="1270000" y="3200400"/>
          <p14:tracePt t="37395" x="1454150" y="3251200"/>
          <p14:tracePt t="37412" x="1568450" y="3276600"/>
          <p14:tracePt t="37429" x="1625600" y="3295650"/>
          <p14:tracePt t="37445" x="1663700" y="3295650"/>
          <p14:tracePt t="37462" x="1670050" y="3295650"/>
          <p14:tracePt t="37479" x="1701800" y="3289300"/>
          <p14:tracePt t="37495" x="1733550" y="3276600"/>
          <p14:tracePt t="37496" x="1739900" y="3263900"/>
          <p14:tracePt t="37512" x="1758950" y="3244850"/>
          <p14:tracePt t="37529" x="1784350" y="3206750"/>
          <p14:tracePt t="37545" x="1803400" y="3162300"/>
          <p14:tracePt t="37562" x="1828800" y="3124200"/>
          <p14:tracePt t="37579" x="1847850" y="3098800"/>
          <p14:tracePt t="37595" x="1873250" y="3054350"/>
          <p14:tracePt t="37612" x="1879600" y="3028950"/>
          <p14:tracePt t="37632" x="1879600" y="3022600"/>
          <p14:tracePt t="37752" x="1885950" y="3016250"/>
          <p14:tracePt t="37760" x="1892300" y="3009900"/>
          <p14:tracePt t="37768" x="1898650" y="3009900"/>
          <p14:tracePt t="37779" x="1917700" y="2990850"/>
          <p14:tracePt t="37795" x="1962150" y="2971800"/>
          <p14:tracePt t="37812" x="2070100" y="2940050"/>
          <p14:tracePt t="37829" x="2139950" y="2927350"/>
          <p14:tracePt t="37845" x="2222500" y="2921000"/>
          <p14:tracePt t="37862" x="2317750" y="2889250"/>
          <p14:tracePt t="37879" x="2349500" y="2870200"/>
          <p14:tracePt t="37895" x="2381250" y="2863850"/>
          <p14:tracePt t="37896" x="2400300" y="2851150"/>
          <p14:tracePt t="37912" x="2425700" y="2832100"/>
          <p14:tracePt t="37929" x="2470150" y="2800350"/>
          <p14:tracePt t="37945" x="2533650" y="2749550"/>
          <p14:tracePt t="37962" x="2565400" y="2743200"/>
          <p14:tracePt t="37979" x="2571750" y="2736850"/>
          <p14:tracePt t="38000" x="2584450" y="2724150"/>
          <p14:tracePt t="38032" x="2578100" y="2724150"/>
          <p14:tracePt t="38040" x="2571750" y="2724150"/>
          <p14:tracePt t="38048" x="2546350" y="2724150"/>
          <p14:tracePt t="38062" x="2540000" y="2724150"/>
          <p14:tracePt t="38079" x="2495550" y="2730500"/>
          <p14:tracePt t="38096" x="2444750" y="2768600"/>
          <p14:tracePt t="38112" x="2419350" y="2774950"/>
          <p14:tracePt t="38129" x="2400300" y="2794000"/>
          <p14:tracePt t="38146" x="2393950" y="2800350"/>
          <p14:tracePt t="38162" x="2387600" y="2806700"/>
          <p14:tracePt t="38224" x="2387600" y="2813050"/>
          <p14:tracePt t="38232" x="2413000" y="2832100"/>
          <p14:tracePt t="38240" x="2419350" y="2832100"/>
          <p14:tracePt t="38248" x="2451100" y="2832100"/>
          <p14:tracePt t="38262" x="2495550" y="2844800"/>
          <p14:tracePt t="38279" x="2584450" y="2851150"/>
          <p14:tracePt t="38296" x="2717800" y="2889250"/>
          <p14:tracePt t="38296" x="2794000" y="2901950"/>
          <p14:tracePt t="38312" x="2946400" y="2901950"/>
          <p14:tracePt t="38329" x="3073400" y="2901950"/>
          <p14:tracePt t="38346" x="3181350" y="2901950"/>
          <p14:tracePt t="38362" x="3238500" y="2901950"/>
          <p14:tracePt t="38379" x="3282950" y="2901950"/>
          <p14:tracePt t="38396" x="3327400" y="2901950"/>
          <p14:tracePt t="38412" x="3384550" y="2895600"/>
          <p14:tracePt t="38429" x="3448050" y="2889250"/>
          <p14:tracePt t="38446" x="3549650" y="2863850"/>
          <p14:tracePt t="38462" x="3676650" y="2832100"/>
          <p14:tracePt t="38479" x="3778250" y="2806700"/>
          <p14:tracePt t="38496" x="3879850" y="2787650"/>
          <p14:tracePt t="38496" x="3911600" y="2787650"/>
          <p14:tracePt t="38512" x="3987800" y="2774950"/>
          <p14:tracePt t="38529" x="4057650" y="2755900"/>
          <p14:tracePt t="38546" x="4203700" y="2717800"/>
          <p14:tracePt t="38562" x="4362450" y="2717800"/>
          <p14:tracePt t="38579" x="4559300" y="2692400"/>
          <p14:tracePt t="38596" x="4756150" y="2654300"/>
          <p14:tracePt t="38612" x="4933950" y="2641600"/>
          <p14:tracePt t="38629" x="5111750" y="2603500"/>
          <p14:tracePt t="38646" x="5238750" y="2590800"/>
          <p14:tracePt t="38662" x="5334000" y="2578100"/>
          <p14:tracePt t="38679" x="5378450" y="2578100"/>
          <p14:tracePt t="38696" x="5403850" y="2578100"/>
          <p14:tracePt t="38712" x="5422900" y="2578100"/>
          <p14:tracePt t="38729" x="5429250" y="2578100"/>
          <p14:tracePt t="38746" x="5435600" y="2578100"/>
          <p14:tracePt t="38762" x="5461000" y="2578100"/>
          <p14:tracePt t="38779" x="5473700" y="2571750"/>
          <p14:tracePt t="38796" x="5492750" y="2552700"/>
          <p14:tracePt t="38816" x="5499100" y="2540000"/>
          <p14:tracePt t="38840" x="5511800" y="2540000"/>
          <p14:tracePt t="38848" x="5518150" y="2533650"/>
          <p14:tracePt t="38862" x="5524500" y="2533650"/>
          <p14:tracePt t="38879" x="5549900" y="2527300"/>
          <p14:tracePt t="38896" x="5581650" y="2508250"/>
          <p14:tracePt t="38896" x="5588000" y="2501900"/>
          <p14:tracePt t="38912" x="5638800" y="2495550"/>
          <p14:tracePt t="38929" x="5695950" y="2495550"/>
          <p14:tracePt t="38946" x="5803900" y="2495550"/>
          <p14:tracePt t="38962" x="5962650" y="2495550"/>
          <p14:tracePt t="38979" x="6121400" y="2495550"/>
          <p14:tracePt t="38996" x="6350000" y="2514600"/>
          <p14:tracePt t="39012" x="6578600" y="2546350"/>
          <p14:tracePt t="39029" x="6788150" y="2559050"/>
          <p14:tracePt t="39046" x="6927850" y="2559050"/>
          <p14:tracePt t="39062" x="7042150" y="2578100"/>
          <p14:tracePt t="39079" x="7092950" y="2578100"/>
          <p14:tracePt t="39096" x="7137400" y="2578100"/>
          <p14:tracePt t="39112" x="7162800" y="2578100"/>
          <p14:tracePt t="39129" x="7169150" y="2578100"/>
          <p14:tracePt t="39224" x="7175500" y="2578100"/>
          <p14:tracePt t="39432" x="7181850" y="2590800"/>
          <p14:tracePt t="39464" x="7181850" y="2597150"/>
          <p14:tracePt t="39488" x="7181850" y="2609850"/>
          <p14:tracePt t="39552" x="7181850" y="2616200"/>
          <p14:tracePt t="39568" x="7181850" y="2622550"/>
          <p14:tracePt t="39584" x="7181850" y="2635250"/>
          <p14:tracePt t="39592" x="7181850" y="2660650"/>
          <p14:tracePt t="39600" x="7181850" y="2667000"/>
          <p14:tracePt t="39612" x="7181850" y="2698750"/>
          <p14:tracePt t="39629" x="7118350" y="2749550"/>
          <p14:tracePt t="39646" x="7080250" y="2825750"/>
          <p14:tracePt t="39662" x="7042150" y="2876550"/>
          <p14:tracePt t="39679" x="6965950" y="2952750"/>
          <p14:tracePt t="39696" x="6921500" y="3009900"/>
          <p14:tracePt t="39696" x="6902450" y="3028950"/>
          <p14:tracePt t="39713" x="6864350" y="3079750"/>
          <p14:tracePt t="39729" x="6838950" y="3111500"/>
          <p14:tracePt t="39746" x="6794500" y="3168650"/>
          <p14:tracePt t="39763" x="6737350" y="3232150"/>
          <p14:tracePt t="39779" x="6673850" y="3289300"/>
          <p14:tracePt t="39796" x="6635750" y="3346450"/>
          <p14:tracePt t="39813" x="6597650" y="3384550"/>
          <p14:tracePt t="39829" x="6578600" y="3403600"/>
          <p14:tracePt t="39846" x="6572250" y="3409950"/>
          <p14:tracePt t="39863" x="6565900" y="3422650"/>
          <p14:tracePt t="39944" x="6565900" y="3409950"/>
          <p14:tracePt t="39953" x="6565900" y="3384550"/>
          <p14:tracePt t="39963" x="6565900" y="3333750"/>
          <p14:tracePt t="39979" x="6591300" y="3206750"/>
          <p14:tracePt t="39996" x="6673850" y="3041650"/>
          <p14:tracePt t="40013" x="6743700" y="2921000"/>
          <p14:tracePt t="40029" x="6794500" y="2832100"/>
          <p14:tracePt t="40046" x="6800850" y="2806700"/>
          <p14:tracePt t="40063" x="6800850" y="2787650"/>
          <p14:tracePt t="40161" x="6800850" y="2800350"/>
          <p14:tracePt t="40177" x="6800850" y="2806700"/>
          <p14:tracePt t="40185" x="6788150" y="2825750"/>
          <p14:tracePt t="40209" x="6781800" y="2832100"/>
          <p14:tracePt t="40233" x="6781800" y="2844800"/>
          <p14:tracePt t="40249" x="6781800" y="2851150"/>
          <p14:tracePt t="40369" x="6775450" y="2863850"/>
          <p14:tracePt t="40385" x="6750050" y="2870200"/>
          <p14:tracePt t="40393" x="6743700" y="2876550"/>
          <p14:tracePt t="40401" x="6724650" y="2895600"/>
          <p14:tracePt t="40413" x="6699250" y="2901950"/>
          <p14:tracePt t="40429" x="6654800" y="2921000"/>
          <p14:tracePt t="40446" x="6578600" y="2971800"/>
          <p14:tracePt t="40463" x="6483350" y="3003550"/>
          <p14:tracePt t="40479" x="6381750" y="3048000"/>
          <p14:tracePt t="40496" x="6305550" y="3079750"/>
          <p14:tracePt t="40497" x="6267450" y="3105150"/>
          <p14:tracePt t="40513" x="6229350" y="3117850"/>
          <p14:tracePt t="40529" x="6197600" y="3130550"/>
          <p14:tracePt t="40546" x="6172200" y="3155950"/>
          <p14:tracePt t="40563" x="6146800" y="3162300"/>
          <p14:tracePt t="40579" x="6140450" y="3168650"/>
          <p14:tracePt t="40596" x="6134100" y="3168650"/>
          <p14:tracePt t="40729" x="6121400" y="3168650"/>
          <p14:tracePt t="40737" x="6127750" y="3162300"/>
          <p14:tracePt t="40746" x="6134100" y="3155950"/>
          <p14:tracePt t="40763" x="6146800" y="3143250"/>
          <p14:tracePt t="40780" x="6172200" y="3130550"/>
          <p14:tracePt t="40796" x="6216650" y="3111500"/>
          <p14:tracePt t="40813" x="6286500" y="3092450"/>
          <p14:tracePt t="40830" x="6381750" y="3079750"/>
          <p14:tracePt t="40846" x="6451600" y="3054350"/>
          <p14:tracePt t="40863" x="6496050" y="3054350"/>
          <p14:tracePt t="40880" x="6527800" y="3054350"/>
          <p14:tracePt t="40896" x="6540500" y="3048000"/>
          <p14:tracePt t="40929" x="6540500" y="3054350"/>
          <p14:tracePt t="40937" x="6540500" y="3060700"/>
          <p14:tracePt t="40946" x="6540500" y="3067050"/>
          <p14:tracePt t="40969" x="6527800" y="3086100"/>
          <p14:tracePt t="40985" x="6521450" y="3092450"/>
          <p14:tracePt t="40996" x="6515100" y="3098800"/>
          <p14:tracePt t="41013" x="6477000" y="3111500"/>
          <p14:tracePt t="41029" x="6451600" y="3117850"/>
          <p14:tracePt t="41046" x="6432550" y="3136900"/>
          <p14:tracePt t="41063" x="6394450" y="3143250"/>
          <p14:tracePt t="41079" x="6375400" y="3149600"/>
          <p14:tracePt t="41096" x="6324600" y="3187700"/>
          <p14:tracePt t="41097" x="6305550" y="3200400"/>
          <p14:tracePt t="41113" x="6248400" y="3238500"/>
          <p14:tracePt t="41129" x="6184900" y="3276600"/>
          <p14:tracePt t="41146" x="6127750" y="3308350"/>
          <p14:tracePt t="41163" x="6096000" y="3314700"/>
          <p14:tracePt t="41179" x="6057900" y="3333750"/>
          <p14:tracePt t="41196" x="6045200" y="3333750"/>
          <p14:tracePt t="41213" x="6032500" y="3333750"/>
          <p14:tracePt t="41230" x="6026150" y="3333750"/>
          <p14:tracePt t="41246" x="6007100" y="3333750"/>
          <p14:tracePt t="41263" x="5988050" y="3333750"/>
          <p14:tracePt t="41280" x="5975350" y="3321050"/>
          <p14:tracePt t="41296" x="5949950" y="3295650"/>
          <p14:tracePt t="41313" x="5937250" y="3289300"/>
          <p14:tracePt t="41330" x="5930900" y="3282950"/>
          <p14:tracePt t="41393" x="5924550" y="3276600"/>
          <p14:tracePt t="41409" x="5918200" y="3276600"/>
          <p14:tracePt t="41417" x="5911850" y="3276600"/>
          <p14:tracePt t="41443" x="5816600" y="3276600"/>
          <p14:tracePt t="41449" x="5765800" y="3276600"/>
          <p14:tracePt t="41463" x="5727700" y="3276600"/>
          <p14:tracePt t="41480" x="5600700" y="3314700"/>
          <p14:tracePt t="41496" x="5492750" y="3365500"/>
          <p14:tracePt t="41497" x="5435600" y="3384550"/>
          <p14:tracePt t="41513" x="5340350" y="3429000"/>
          <p14:tracePt t="41530" x="5289550" y="3460750"/>
          <p14:tracePt t="41546" x="5264150" y="3473450"/>
          <p14:tracePt t="41563" x="5251450" y="3486150"/>
          <p14:tracePt t="41580" x="5232400" y="3492500"/>
          <p14:tracePt t="41596" x="5213350" y="3505200"/>
          <p14:tracePt t="41613" x="5168900" y="3556000"/>
          <p14:tracePt t="41630" x="5105400" y="3606800"/>
          <p14:tracePt t="41646" x="5048250" y="3657600"/>
          <p14:tracePt t="41663" x="4991100" y="3708400"/>
          <p14:tracePt t="41680" x="4933950" y="3752850"/>
          <p14:tracePt t="41696" x="4870450" y="3810000"/>
          <p14:tracePt t="41697" x="4826000" y="3829050"/>
          <p14:tracePt t="41713" x="4787900" y="3867150"/>
          <p14:tracePt t="41730" x="4749800" y="3924300"/>
          <p14:tracePt t="41746" x="4699000" y="3975100"/>
          <p14:tracePt t="41763" x="4635500" y="4032250"/>
          <p14:tracePt t="41780" x="4559300" y="4095750"/>
          <p14:tracePt t="41796" x="4489450" y="4140200"/>
          <p14:tracePt t="41813" x="4432300" y="4178300"/>
          <p14:tracePt t="41830" x="4343400" y="4222750"/>
          <p14:tracePt t="41846" x="4286250" y="4254500"/>
          <p14:tracePt t="41863" x="4260850" y="4267200"/>
          <p14:tracePt t="41880" x="4235450" y="4273550"/>
          <p14:tracePt t="41896" x="4203700" y="4298950"/>
          <p14:tracePt t="41897" x="4184650" y="4311650"/>
          <p14:tracePt t="41913" x="4127500" y="4349750"/>
          <p14:tracePt t="41930" x="4089400" y="4368800"/>
          <p14:tracePt t="41947" x="4044950" y="4394200"/>
          <p14:tracePt t="41963" x="4000500" y="4419600"/>
          <p14:tracePt t="41980" x="3962400" y="4451350"/>
          <p14:tracePt t="41996" x="3917950" y="4476750"/>
          <p14:tracePt t="42013" x="3886200" y="4489450"/>
          <p14:tracePt t="42030" x="3873500" y="4495800"/>
          <p14:tracePt t="42046" x="3835400" y="4514850"/>
          <p14:tracePt t="42063" x="3816350" y="4521200"/>
          <p14:tracePt t="42080" x="3790950" y="4540250"/>
          <p14:tracePt t="42096" x="3746500" y="4546600"/>
          <p14:tracePt t="42097" x="3727450" y="4559300"/>
          <p14:tracePt t="42113" x="3702050" y="4572000"/>
          <p14:tracePt t="42130" x="3670300" y="4597400"/>
          <p14:tracePt t="42146" x="3638550" y="4610100"/>
          <p14:tracePt t="42163" x="3581400" y="4641850"/>
          <p14:tracePt t="42180" x="3498850" y="4660900"/>
          <p14:tracePt t="42196" x="3416300" y="4705350"/>
          <p14:tracePt t="42213" x="3365500" y="4724400"/>
          <p14:tracePt t="42230" x="3295650" y="4756150"/>
          <p14:tracePt t="42246" x="3251200" y="4794250"/>
          <p14:tracePt t="42263" x="3225800" y="4806950"/>
          <p14:tracePt t="42280" x="3181350" y="4838700"/>
          <p14:tracePt t="42296" x="3149600" y="4851400"/>
          <p14:tracePt t="42297" x="3136900" y="4857750"/>
          <p14:tracePt t="42313" x="3092450" y="4876800"/>
          <p14:tracePt t="42330" x="3079750" y="4883150"/>
          <p14:tracePt t="42347" x="3054350" y="4902200"/>
          <p14:tracePt t="42363" x="3003550" y="4940300"/>
          <p14:tracePt t="42380" x="2965450" y="4965700"/>
          <p14:tracePt t="42396" x="2952750" y="4972050"/>
          <p14:tracePt t="42413" x="2927350" y="4991100"/>
          <p14:tracePt t="42430" x="2914650" y="5003800"/>
          <p14:tracePt t="42447" x="2901950" y="5022850"/>
          <p14:tracePt t="42463" x="2895600" y="5048250"/>
          <p14:tracePt t="42480" x="2895600" y="5054600"/>
          <p14:tracePt t="42497" x="2895600" y="5073650"/>
          <p14:tracePt t="42513" x="2895600" y="5092700"/>
          <p14:tracePt t="42530" x="2895600" y="5111750"/>
          <p14:tracePt t="42546" x="2895600" y="5130800"/>
          <p14:tracePt t="42563" x="2895600" y="5149850"/>
          <p14:tracePt t="42580" x="2895600" y="5168900"/>
          <p14:tracePt t="42597" x="2908300" y="5181600"/>
          <p14:tracePt t="42613" x="2914650" y="5200650"/>
          <p14:tracePt t="42630" x="2927350" y="5207000"/>
          <p14:tracePt t="42647" x="2933700" y="5213350"/>
          <p14:tracePt t="42663" x="2940050" y="5219700"/>
          <p14:tracePt t="42680" x="2946400" y="5226050"/>
          <p14:tracePt t="42697" x="2952750" y="5238750"/>
          <p14:tracePt t="42713" x="2959100" y="5238750"/>
          <p14:tracePt t="42730" x="2971800" y="5238750"/>
          <p14:tracePt t="42747" x="2978150" y="5245100"/>
          <p14:tracePt t="42769" x="3003550" y="5245100"/>
          <p14:tracePt t="42785" x="3009900" y="5245100"/>
          <p14:tracePt t="42801" x="3016250" y="5245100"/>
          <p14:tracePt t="42817" x="3035300" y="5251450"/>
          <p14:tracePt t="42830" x="3041650" y="5251450"/>
          <p14:tracePt t="42846" x="3054350" y="5251450"/>
          <p14:tracePt t="42863" x="3079750" y="5251450"/>
          <p14:tracePt t="42880" x="3098800" y="5257800"/>
          <p14:tracePt t="42897" x="3105150" y="5257800"/>
          <p14:tracePt t="42913" x="3117850" y="5257800"/>
          <p14:tracePt t="42930" x="3130550" y="5257800"/>
          <p14:tracePt t="42947" x="3155950" y="5257800"/>
          <p14:tracePt t="42963" x="3168650" y="5257800"/>
          <p14:tracePt t="42980" x="3181350" y="5257800"/>
          <p14:tracePt t="42997" x="3200400" y="5257800"/>
          <p14:tracePt t="43013" x="3232150" y="5257800"/>
          <p14:tracePt t="43030" x="3251200" y="5257800"/>
          <p14:tracePt t="43047" x="3270250" y="5276850"/>
          <p14:tracePt t="43063" x="3289300" y="5276850"/>
          <p14:tracePt t="43080" x="3295650" y="5276850"/>
          <p14:tracePt t="43137" x="3308350" y="5276850"/>
          <p14:tracePt t="43161" x="3321050" y="5276850"/>
          <p14:tracePt t="43201" x="3327400" y="5276850"/>
          <p14:tracePt t="43209" x="3333750" y="5276850"/>
          <p14:tracePt t="43225" x="3346450" y="5276850"/>
          <p14:tracePt t="43241" x="3359150" y="5276850"/>
          <p14:tracePt t="43249" x="3365500" y="5276850"/>
          <p14:tracePt t="43263" x="3371850" y="5276850"/>
          <p14:tracePt t="43280" x="3384550" y="5276850"/>
          <p14:tracePt t="43297" x="3397250" y="5276850"/>
          <p14:tracePt t="43313" x="3409950" y="5276850"/>
          <p14:tracePt t="43330" x="3422650" y="5270500"/>
          <p14:tracePt t="43369" x="3429000" y="5270500"/>
          <p14:tracePt t="43745" x="3441700" y="5257800"/>
          <p14:tracePt t="43753" x="3448050" y="5251450"/>
          <p14:tracePt t="43777" x="3448050" y="5245100"/>
          <p14:tracePt t="43825" x="3454400" y="5238750"/>
          <p14:tracePt t="43833" x="3460750" y="5232400"/>
          <p14:tracePt t="43841" x="3467100" y="5232400"/>
          <p14:tracePt t="43849" x="3473450" y="5226050"/>
          <p14:tracePt t="43863" x="3486150" y="5226050"/>
          <p14:tracePt t="43880" x="3549650" y="5207000"/>
          <p14:tracePt t="43897" x="3613150" y="5207000"/>
          <p14:tracePt t="43897" x="3657600" y="5194300"/>
          <p14:tracePt t="43914" x="3721100" y="5194300"/>
          <p14:tracePt t="43930" x="3803650" y="5194300"/>
          <p14:tracePt t="43947" x="3867150" y="5194300"/>
          <p14:tracePt t="43964" x="3943350" y="5194300"/>
          <p14:tracePt t="43980" x="4013200" y="5181600"/>
          <p14:tracePt t="43997" x="4064000" y="5175250"/>
          <p14:tracePt t="44014" x="4140200" y="5143500"/>
          <p14:tracePt t="44030" x="4197350" y="5124450"/>
          <p14:tracePt t="44047" x="4229100" y="5111750"/>
          <p14:tracePt t="44064" x="4235450" y="5099050"/>
          <p14:tracePt t="44080" x="4241800" y="5099050"/>
          <p14:tracePt t="44097" x="4260850" y="5099050"/>
          <p14:tracePt t="44514" x="4279900" y="5086350"/>
          <p14:tracePt t="44521" x="4305300" y="5060950"/>
          <p14:tracePt t="44530" x="4349750" y="5041900"/>
          <p14:tracePt t="44547" x="4451350" y="4997450"/>
          <p14:tracePt t="44564" x="4635500" y="4933950"/>
          <p14:tracePt t="44580" x="4819650" y="4864100"/>
          <p14:tracePt t="44597" x="4965700" y="4826000"/>
          <p14:tracePt t="44614" x="5048250" y="4806950"/>
          <p14:tracePt t="44630" x="5105400" y="4800600"/>
          <p14:tracePt t="44647" x="5143500" y="4787900"/>
          <p14:tracePt t="44664" x="5181600" y="4787900"/>
          <p14:tracePt t="44680" x="5200650" y="4787900"/>
          <p14:tracePt t="44697" x="5238750" y="4787900"/>
          <p14:tracePt t="44698" x="5270500" y="4768850"/>
          <p14:tracePt t="44714" x="5302250" y="4768850"/>
          <p14:tracePt t="44730" x="5327650" y="4762500"/>
          <p14:tracePt t="44747" x="5340350" y="4762500"/>
          <p14:tracePt t="44764" x="5359400" y="4756150"/>
          <p14:tracePt t="44780" x="5365750" y="4743450"/>
          <p14:tracePt t="44797" x="5384800" y="4730750"/>
          <p14:tracePt t="44818" x="5397500" y="4718050"/>
          <p14:tracePt t="45234" x="5397500" y="4711700"/>
          <p14:tracePt t="45242" x="5397500" y="4699000"/>
          <p14:tracePt t="45250" x="5403850" y="4692650"/>
          <p14:tracePt t="45266" x="5416550" y="4673600"/>
          <p14:tracePt t="45280" x="5422900" y="4667250"/>
          <p14:tracePt t="45297" x="5467350" y="4629150"/>
          <p14:tracePt t="45298" x="5499100" y="4597400"/>
          <p14:tracePt t="45314" x="5632450" y="4527550"/>
          <p14:tracePt t="45330" x="5886450" y="4413250"/>
          <p14:tracePt t="45347" x="6108700" y="4286250"/>
          <p14:tracePt t="45364" x="6350000" y="4146550"/>
          <p14:tracePt t="45380" x="6508750" y="4013200"/>
          <p14:tracePt t="45397" x="6578600" y="3937000"/>
          <p14:tracePt t="45414" x="6578600" y="3924300"/>
          <p14:tracePt t="45431" x="6578600" y="3905250"/>
          <p14:tracePt t="45666" x="6578600" y="3898900"/>
          <p14:tracePt t="45682" x="6578600" y="3886200"/>
          <p14:tracePt t="45698" x="6578600" y="3867150"/>
          <p14:tracePt t="45706" x="6578600" y="3860800"/>
          <p14:tracePt t="45714" x="6584950" y="3854450"/>
          <p14:tracePt t="45754" x="6584950" y="3848100"/>
          <p14:tracePt t="45762" x="6591300" y="3822700"/>
          <p14:tracePt t="45770" x="6597650" y="3810000"/>
          <p14:tracePt t="45781" x="6610350" y="3803650"/>
          <p14:tracePt t="45797" x="6610350" y="3790950"/>
          <p14:tracePt t="45814" x="6642100" y="3752850"/>
          <p14:tracePt t="45831" x="6673850" y="3714750"/>
          <p14:tracePt t="45847" x="6724650" y="3657600"/>
          <p14:tracePt t="45864" x="6819900" y="3549650"/>
          <p14:tracePt t="45881" x="6915150" y="3441700"/>
          <p14:tracePt t="45897" x="7092950" y="3289300"/>
          <p14:tracePt t="45898" x="7200900" y="3206750"/>
          <p14:tracePt t="45914" x="7454900" y="2990850"/>
          <p14:tracePt t="45931" x="7683500" y="2774950"/>
          <p14:tracePt t="45947" x="7797800" y="2616200"/>
          <p14:tracePt t="45964" x="7835900" y="2470150"/>
          <p14:tracePt t="45981" x="7835900" y="2374900"/>
          <p14:tracePt t="45997" x="7835900" y="2298700"/>
          <p14:tracePt t="46014" x="7829550" y="2273300"/>
          <p14:tracePt t="46031" x="7829550" y="2260600"/>
          <p14:tracePt t="46098" x="7816850" y="2254250"/>
          <p14:tracePt t="46114" x="7810500" y="2254250"/>
          <p14:tracePt t="46122" x="7804150" y="2254250"/>
          <p14:tracePt t="46144" x="7791450" y="2254250"/>
          <p14:tracePt t="46147" x="7772400" y="2254250"/>
          <p14:tracePt t="46164" x="7753350" y="2254250"/>
          <p14:tracePt t="46181" x="7727950" y="2254250"/>
          <p14:tracePt t="46197" x="7696200" y="2260600"/>
          <p14:tracePt t="46214" x="7645400" y="2305050"/>
          <p14:tracePt t="46231" x="7607300" y="2355850"/>
          <p14:tracePt t="46247" x="7569200" y="2419350"/>
          <p14:tracePt t="46264" x="7531100" y="2451100"/>
          <p14:tracePt t="46281" x="7524750" y="2470150"/>
          <p14:tracePt t="46346" x="7524750" y="2451100"/>
          <p14:tracePt t="46354" x="7524750" y="2444750"/>
          <p14:tracePt t="46370" x="7512050" y="2432050"/>
          <p14:tracePt t="46386" x="7499350" y="2419350"/>
          <p14:tracePt t="46397" x="7486650" y="2419350"/>
          <p14:tracePt t="46414" x="7448550" y="2406650"/>
          <p14:tracePt t="46431" x="7410450" y="2406650"/>
          <p14:tracePt t="46450" x="7397750" y="2393950"/>
          <p14:tracePt t="46506" x="7397750" y="2368550"/>
          <p14:tracePt t="46514" x="7397750" y="2362200"/>
          <p14:tracePt t="46531" x="7397750" y="2317750"/>
          <p14:tracePt t="46547" x="7397750" y="2260600"/>
          <p14:tracePt t="46564" x="7397750" y="2235200"/>
          <p14:tracePt t="46581" x="7397750" y="2222500"/>
          <p14:tracePt t="46597" x="7385050" y="2178050"/>
          <p14:tracePt t="46614" x="7385050" y="2139950"/>
          <p14:tracePt t="46631" x="7385050" y="2095500"/>
          <p14:tracePt t="46647" x="7385050" y="2057400"/>
          <p14:tracePt t="46664" x="7385050" y="2025650"/>
          <p14:tracePt t="46681" x="7378700" y="2000250"/>
          <p14:tracePt t="46697" x="7372350" y="2000250"/>
          <p14:tracePt t="46714" x="7366000" y="2000250"/>
          <p14:tracePt t="46731" x="7340600" y="2000250"/>
          <p14:tracePt t="46748" x="7315200" y="1993900"/>
          <p14:tracePt t="46764" x="7270750" y="1993900"/>
          <p14:tracePt t="46781" x="7226300" y="1993900"/>
          <p14:tracePt t="46797" x="7162800" y="1993900"/>
          <p14:tracePt t="46814" x="7080250" y="1993900"/>
          <p14:tracePt t="46831" x="6978650" y="2044700"/>
          <p14:tracePt t="46847" x="6896100" y="2070100"/>
          <p14:tracePt t="46864" x="6870700" y="2070100"/>
          <p14:tracePt t="46906" x="6851650" y="2070100"/>
          <p14:tracePt t="46922" x="6845300" y="2070100"/>
          <p14:tracePt t="47098" x="6889750" y="2032000"/>
          <p14:tracePt t="47106" x="6896100" y="1987550"/>
          <p14:tracePt t="47114" x="6921500" y="1911350"/>
          <p14:tracePt t="47144" x="6972300" y="1593850"/>
          <p14:tracePt t="47148" x="6985000" y="1504950"/>
          <p14:tracePt t="47164" x="7010400" y="1390650"/>
          <p14:tracePt t="47181" x="7010400" y="1346200"/>
          <p14:tracePt t="47198" x="7010400" y="1308100"/>
          <p14:tracePt t="47214" x="7010400" y="1301750"/>
          <p14:tracePt t="47231" x="7010400" y="1295400"/>
          <p14:tracePt t="47330" x="7010400" y="1289050"/>
          <p14:tracePt t="47346" x="7004050" y="1289050"/>
          <p14:tracePt t="47354" x="6991350" y="1289050"/>
          <p14:tracePt t="47364" x="6972300" y="1289050"/>
          <p14:tracePt t="47381" x="6946900" y="1289050"/>
          <p14:tracePt t="47398" x="6934200" y="1289050"/>
          <p14:tracePt t="47414" x="6908800" y="1289050"/>
          <p14:tracePt t="47431" x="6864350" y="1289050"/>
          <p14:tracePt t="47448" x="6819900" y="1270000"/>
          <p14:tracePt t="47464" x="6775450" y="1263650"/>
          <p14:tracePt t="47481" x="6762750" y="1263650"/>
          <p14:tracePt t="47498" x="6750050" y="1263650"/>
          <p14:tracePt t="47570" x="6743700" y="1263650"/>
          <p14:tracePt t="47586" x="6743700" y="1270000"/>
          <p14:tracePt t="47594" x="6743700" y="1276350"/>
          <p14:tracePt t="47602" x="6743700" y="1301750"/>
          <p14:tracePt t="47614" x="6750050" y="1339850"/>
          <p14:tracePt t="47631" x="6845300" y="1435100"/>
          <p14:tracePt t="47648" x="6953250" y="1536700"/>
          <p14:tracePt t="47664" x="7042150" y="1587500"/>
          <p14:tracePt t="47681" x="7080250" y="1619250"/>
          <p14:tracePt t="47698" x="7080250" y="1625600"/>
          <p14:tracePt t="47738" x="7080250" y="1631950"/>
          <p14:tracePt t="47746" x="7080250" y="1638300"/>
          <p14:tracePt t="47754" x="7080250" y="1663700"/>
          <p14:tracePt t="47765" x="7080250" y="1670050"/>
          <p14:tracePt t="47781" x="7086600" y="1695450"/>
          <p14:tracePt t="47798" x="7086600" y="1727200"/>
          <p14:tracePt t="47814" x="7092950" y="1771650"/>
          <p14:tracePt t="47831" x="7105650" y="1784350"/>
          <p14:tracePt t="47848" x="7105650" y="1790700"/>
          <p14:tracePt t="47882" x="7105650" y="1803400"/>
          <p14:tracePt t="47914" x="7099300" y="1809750"/>
          <p14:tracePt t="47930" x="7092950" y="1816100"/>
          <p14:tracePt t="47954" x="7086600" y="1828800"/>
          <p14:tracePt t="48106" x="7080250" y="1828800"/>
          <p14:tracePt t="48122" x="7073900" y="1828800"/>
          <p14:tracePt t="48131" x="7067550" y="1828800"/>
          <p14:tracePt t="48148" x="7023100" y="1841500"/>
          <p14:tracePt t="48164" x="6965950" y="1860550"/>
          <p14:tracePt t="48181" x="6851650" y="1917700"/>
          <p14:tracePt t="48198" x="6661150" y="2038350"/>
          <p14:tracePt t="48215" x="6343650" y="2235200"/>
          <p14:tracePt t="48231" x="6051550" y="2413000"/>
          <p14:tracePt t="48248" x="5759450" y="2571750"/>
          <p14:tracePt t="48265" x="5505450" y="2755900"/>
          <p14:tracePt t="48281" x="5276850" y="2914650"/>
          <p14:tracePt t="48298" x="5022850" y="3098800"/>
          <p14:tracePt t="48315" x="4851400" y="3219450"/>
          <p14:tracePt t="48331" x="4756150" y="3327400"/>
          <p14:tracePt t="48348" x="4667250" y="3467100"/>
          <p14:tracePt t="48364" x="4565650" y="3594100"/>
          <p14:tracePt t="48381" x="4451350" y="3733800"/>
          <p14:tracePt t="48398" x="4362450" y="3841750"/>
          <p14:tracePt t="48415" x="4343400" y="3873500"/>
          <p14:tracePt t="48431" x="4330700" y="3892550"/>
          <p14:tracePt t="48448" x="4324350" y="3898900"/>
          <p14:tracePt t="48465" x="4318000" y="3905250"/>
          <p14:tracePt t="48490" x="4311650" y="3905250"/>
          <p14:tracePt t="48530" x="4298950" y="3905250"/>
          <p14:tracePt t="48539" x="4292600" y="3905250"/>
          <p14:tracePt t="48548" x="4286250" y="3892550"/>
          <p14:tracePt t="48565" x="4267200" y="3822700"/>
          <p14:tracePt t="48581" x="4229100" y="3708400"/>
          <p14:tracePt t="48598" x="4184650" y="3587750"/>
          <p14:tracePt t="48615" x="4133850" y="3441700"/>
          <p14:tracePt t="48631" x="4064000" y="3314700"/>
          <p14:tracePt t="48648" x="4013200" y="3257550"/>
          <p14:tracePt t="48665" x="3968750" y="3181350"/>
          <p14:tracePt t="48681" x="3924300" y="3130550"/>
          <p14:tracePt t="48698" x="3835400" y="3073400"/>
          <p14:tracePt t="48715" x="3759200" y="3022600"/>
          <p14:tracePt t="48731" x="3714750" y="2997200"/>
          <p14:tracePt t="48748" x="3670300" y="2978150"/>
          <p14:tracePt t="48765" x="3644900" y="2978150"/>
          <p14:tracePt t="48781" x="3632200" y="2978150"/>
          <p14:tracePt t="48798" x="3619500" y="2978150"/>
          <p14:tracePt t="48815" x="3581400" y="2990850"/>
          <p14:tracePt t="48831" x="3549650" y="3028950"/>
          <p14:tracePt t="48848" x="3524250" y="3067050"/>
          <p14:tracePt t="48865" x="3524250" y="3092450"/>
          <p14:tracePt t="48881" x="3498850" y="3124200"/>
          <p14:tracePt t="48898" x="3498850" y="3143250"/>
          <p14:tracePt t="48979" x="3505200" y="3149600"/>
          <p14:tracePt t="48987" x="3530600" y="3155950"/>
          <p14:tracePt t="48998" x="3556000" y="3181350"/>
          <p14:tracePt t="49015" x="3613150" y="3194050"/>
          <p14:tracePt t="49031" x="3708400" y="3232150"/>
          <p14:tracePt t="49048" x="3841750" y="3251200"/>
          <p14:tracePt t="49065" x="3949700" y="3276600"/>
          <p14:tracePt t="49081" x="4064000" y="3289300"/>
          <p14:tracePt t="49098" x="4159250" y="3308350"/>
          <p14:tracePt t="49098" x="4184650" y="3308350"/>
          <p14:tracePt t="49115" x="4210050" y="3333750"/>
          <p14:tracePt t="49131" x="4216400" y="3340100"/>
          <p14:tracePt t="49148" x="4235450" y="3359150"/>
          <p14:tracePt t="49165" x="4248150" y="3371850"/>
          <p14:tracePt t="49181" x="4273550" y="3384550"/>
          <p14:tracePt t="49198" x="4279900" y="3384550"/>
          <p14:tracePt t="49215" x="4286250" y="3397250"/>
          <p14:tracePt t="49232" x="4292600" y="3403600"/>
          <p14:tracePt t="49251" x="4298950" y="3416300"/>
          <p14:tracePt t="49267" x="4311650" y="3448050"/>
          <p14:tracePt t="49282" x="4311650" y="3454400"/>
          <p14:tracePt t="49299" x="4311650" y="3581400"/>
          <p14:tracePt t="49315" x="4311650" y="3644900"/>
          <p14:tracePt t="49332" x="4286250" y="3740150"/>
          <p14:tracePt t="49348" x="4229100" y="3822700"/>
          <p14:tracePt t="49365" x="4152900" y="3911600"/>
          <p14:tracePt t="49381" x="4032250" y="3994150"/>
          <p14:tracePt t="49398" x="3956050" y="4064000"/>
          <p14:tracePt t="49415" x="3841750" y="4121150"/>
          <p14:tracePt t="49431" x="3676650" y="4184650"/>
          <p14:tracePt t="49448" x="3543300" y="4248150"/>
          <p14:tracePt t="49465" x="3441700" y="4292600"/>
          <p14:tracePt t="49481" x="3346450" y="4292600"/>
          <p14:tracePt t="49498" x="3289300" y="4292600"/>
          <p14:tracePt t="49499" x="3276600" y="4292600"/>
          <p14:tracePt t="49515" x="3206750" y="4292600"/>
          <p14:tracePt t="49531" x="3136900" y="4260850"/>
          <p14:tracePt t="49548" x="3060700" y="4191000"/>
          <p14:tracePt t="49565" x="2959100" y="4108450"/>
          <p14:tracePt t="49581" x="2844800" y="3981450"/>
          <p14:tracePt t="49598" x="2755900" y="3860800"/>
          <p14:tracePt t="49615" x="2724150" y="3790950"/>
          <p14:tracePt t="49631" x="2717800" y="3721100"/>
          <p14:tracePt t="49648" x="2717800" y="3663950"/>
          <p14:tracePt t="49665" x="2717800" y="3619500"/>
          <p14:tracePt t="49681" x="2743200" y="3575050"/>
          <p14:tracePt t="49698" x="2813050" y="3524250"/>
          <p14:tracePt t="49699" x="2838450" y="3511550"/>
          <p14:tracePt t="49715" x="2933700" y="3498850"/>
          <p14:tracePt t="49732" x="3041650" y="3498850"/>
          <p14:tracePt t="49748" x="3149600" y="3492500"/>
          <p14:tracePt t="49765" x="3206750" y="3492500"/>
          <p14:tracePt t="49782" x="3244850" y="3492500"/>
          <p14:tracePt t="49798" x="3263900" y="3517900"/>
          <p14:tracePt t="49815" x="3263900" y="3549650"/>
          <p14:tracePt t="49832" x="3295650" y="3606800"/>
          <p14:tracePt t="49848" x="3308350" y="3683000"/>
          <p14:tracePt t="49865" x="3314700" y="3765550"/>
          <p14:tracePt t="49882" x="3340100" y="3860800"/>
          <p14:tracePt t="49899" x="3346450" y="3911600"/>
          <p14:tracePt t="49915" x="3346450" y="3943350"/>
          <p14:tracePt t="49932" x="3346450" y="3968750"/>
          <p14:tracePt t="49948" x="3346450" y="3981450"/>
          <p14:tracePt t="49965" x="3346450" y="4006850"/>
          <p14:tracePt t="49982" x="3346450" y="4013200"/>
          <p14:tracePt t="49998" x="3346450" y="4019550"/>
          <p14:tracePt t="50015" x="3346450" y="4025900"/>
          <p14:tracePt t="50091" x="3340100" y="4025900"/>
          <p14:tracePt t="50099" x="3327400" y="4006850"/>
          <p14:tracePt t="50131" x="3327400" y="4000500"/>
          <p14:tracePt t="50475" x="3327400" y="3975100"/>
          <p14:tracePt t="50483" x="3352800" y="3949700"/>
          <p14:tracePt t="50499" x="3460750" y="3848100"/>
          <p14:tracePt t="50515" x="3619500" y="3733800"/>
          <p14:tracePt t="50532" x="3733800" y="3619500"/>
          <p14:tracePt t="50548" x="3778250" y="3505200"/>
          <p14:tracePt t="50565" x="3790950" y="3448050"/>
          <p14:tracePt t="50582" x="3784600" y="3378200"/>
          <p14:tracePt t="50598" x="3765550" y="3346450"/>
          <p14:tracePt t="50615" x="3740150" y="3295650"/>
          <p14:tracePt t="50631" x="3727450" y="3282950"/>
          <p14:tracePt t="50648" x="3708400" y="3263900"/>
          <p14:tracePt t="50665" x="3689350" y="3257550"/>
          <p14:tracePt t="51443" x="3689350" y="3251200"/>
          <p14:tracePt t="51451" x="3708400" y="3251200"/>
          <p14:tracePt t="51465" x="3746500" y="3251200"/>
          <p14:tracePt t="51482" x="3867150" y="3251200"/>
          <p14:tracePt t="51499" x="4248150" y="3251200"/>
          <p14:tracePt t="51515" x="4591050" y="3251200"/>
          <p14:tracePt t="51532" x="4978400" y="3270250"/>
          <p14:tracePt t="51549" x="5429250" y="3371850"/>
          <p14:tracePt t="51565" x="5867400" y="3524250"/>
          <p14:tracePt t="51582" x="6191250" y="3670300"/>
          <p14:tracePt t="51598" x="6413500" y="3810000"/>
          <p14:tracePt t="51615" x="6521450" y="3905250"/>
          <p14:tracePt t="51632" x="6591300" y="4013200"/>
          <p14:tracePt t="51649" x="6629400" y="4127500"/>
          <p14:tracePt t="51665" x="6661150" y="4210050"/>
          <p14:tracePt t="51682" x="6692900" y="4343400"/>
          <p14:tracePt t="51699" x="6705600" y="4438650"/>
          <p14:tracePt t="51699" x="6705600" y="4489450"/>
          <p14:tracePt t="51715" x="6705600" y="4597400"/>
          <p14:tracePt t="51732" x="6686550" y="4711700"/>
          <p14:tracePt t="51749" x="6610350" y="4864100"/>
          <p14:tracePt t="51765" x="6470650" y="5086350"/>
          <p14:tracePt t="51782" x="6318250" y="5283200"/>
          <p14:tracePt t="51799" x="6165850" y="5473700"/>
          <p14:tracePt t="51815" x="6051550" y="5600700"/>
          <p14:tracePt t="51832" x="5956300" y="5708650"/>
          <p14:tracePt t="51849" x="5892800" y="5759450"/>
          <p14:tracePt t="51865" x="5842000" y="5791200"/>
          <p14:tracePt t="51882" x="5810250" y="5791200"/>
          <p14:tracePt t="51899" x="5765800" y="5791200"/>
          <p14:tracePt t="51915" x="5715000" y="5759450"/>
          <p14:tracePt t="51932" x="5670550" y="5645150"/>
          <p14:tracePt t="51949" x="5670550" y="5486400"/>
          <p14:tracePt t="51965" x="5670550" y="5346700"/>
          <p14:tracePt t="51982" x="5715000" y="5162550"/>
          <p14:tracePt t="51999" x="5822950" y="4978400"/>
          <p14:tracePt t="52016" x="5962650" y="4768850"/>
          <p14:tracePt t="52032" x="6102350" y="4578350"/>
          <p14:tracePt t="52049" x="6280150" y="4381500"/>
          <p14:tracePt t="52065" x="6508750" y="4171950"/>
          <p14:tracePt t="52082" x="6686550" y="4019550"/>
          <p14:tracePt t="52099" x="6794500" y="3937000"/>
          <p14:tracePt t="52099" x="6819900" y="3917950"/>
          <p14:tracePt t="52115" x="6826250" y="3911600"/>
          <p14:tracePt t="52155" x="6838950" y="3911600"/>
          <p14:tracePt t="52163" x="6813550" y="3949700"/>
          <p14:tracePt t="52171" x="6807200" y="3975100"/>
          <p14:tracePt t="52182" x="6775450" y="4019550"/>
          <p14:tracePt t="52199" x="6743700" y="4089400"/>
          <p14:tracePt t="52215" x="6654800" y="4210050"/>
          <p14:tracePt t="52232" x="6604000" y="4286250"/>
          <p14:tracePt t="52249" x="6597650" y="4311650"/>
          <p14:tracePt t="52265" x="6591300" y="4318000"/>
          <p14:tracePt t="52291" x="6597650" y="4324350"/>
          <p14:tracePt t="52299" x="6673850" y="4260850"/>
          <p14:tracePt t="52315" x="6902450" y="4044950"/>
          <p14:tracePt t="52332" x="7099300" y="3835400"/>
          <p14:tracePt t="52349" x="7181850" y="3727450"/>
          <p14:tracePt t="52365" x="7213600" y="3670300"/>
          <p14:tracePt t="52382" x="7213600" y="3638550"/>
          <p14:tracePt t="52399" x="7213600" y="3619500"/>
          <p14:tracePt t="52416" x="7207250" y="3600450"/>
          <p14:tracePt t="52432" x="7200900" y="3600450"/>
          <p14:tracePt t="52449" x="7162800" y="3575050"/>
          <p14:tracePt t="52466" x="7162800" y="3562350"/>
          <p14:tracePt t="52482" x="7162800" y="3536950"/>
          <p14:tracePt t="52499" x="7162800" y="3530600"/>
          <p14:tracePt t="52516" x="7156450" y="3524250"/>
          <p14:tracePt t="52532" x="7143750" y="3524250"/>
          <p14:tracePt t="52549" x="7124700" y="3524250"/>
          <p14:tracePt t="52566" x="7112000" y="3556000"/>
          <p14:tracePt t="52582" x="7112000" y="3581400"/>
          <p14:tracePt t="52599" x="7105650" y="3619500"/>
          <p14:tracePt t="52616" x="7105650" y="3638550"/>
          <p14:tracePt t="52632" x="7105650" y="3663950"/>
          <p14:tracePt t="52649" x="7105650" y="3695700"/>
          <p14:tracePt t="52665" x="7105650" y="3771900"/>
          <p14:tracePt t="52682" x="7105650" y="3854450"/>
          <p14:tracePt t="52699" x="7105650" y="3962400"/>
          <p14:tracePt t="52699" x="7105650" y="4013200"/>
          <p14:tracePt t="52715" x="7105650" y="4121150"/>
          <p14:tracePt t="52732" x="7105650" y="4229100"/>
          <p14:tracePt t="52749" x="7112000" y="4375150"/>
          <p14:tracePt t="52766" x="7137400" y="4470400"/>
          <p14:tracePt t="52782" x="7156450" y="4540250"/>
          <p14:tracePt t="52799" x="7169150" y="4584700"/>
          <p14:tracePt t="52816" x="7181850" y="4603750"/>
          <p14:tracePt t="52932" x="7181850" y="4629150"/>
          <p14:tracePt t="52939" x="7175500" y="4635500"/>
          <p14:tracePt t="52949" x="7175500" y="4648200"/>
          <p14:tracePt t="52976" x="7137400" y="4718050"/>
          <p14:tracePt t="52982" x="7118350" y="4762500"/>
          <p14:tracePt t="52999" x="7086600" y="4826000"/>
          <p14:tracePt t="53016" x="7042150" y="4927600"/>
          <p14:tracePt t="53032" x="7023100" y="5041900"/>
          <p14:tracePt t="53049" x="7010400" y="5111750"/>
          <p14:tracePt t="53066" x="7010400" y="5187950"/>
          <p14:tracePt t="53082" x="7010400" y="5219700"/>
          <p14:tracePt t="53099" x="7010400" y="5238750"/>
          <p14:tracePt t="53148" x="7023100" y="5245100"/>
          <p14:tracePt t="53156" x="7042150" y="5245100"/>
          <p14:tracePt t="53166" x="7067550" y="5245100"/>
          <p14:tracePt t="53182" x="7169150" y="5168900"/>
          <p14:tracePt t="53199" x="7277100" y="5086350"/>
          <p14:tracePt t="53216" x="7448550" y="5010150"/>
          <p14:tracePt t="53232" x="7600950" y="4959350"/>
          <p14:tracePt t="53249" x="7715250" y="4908550"/>
          <p14:tracePt t="53266" x="7785100" y="4902200"/>
          <p14:tracePt t="53282" x="7797800" y="4889500"/>
          <p14:tracePt t="53299" x="7810500" y="4876800"/>
          <p14:tracePt t="53380" x="7804150" y="4876800"/>
          <p14:tracePt t="53388" x="7772400" y="4889500"/>
          <p14:tracePt t="53399" x="7747000" y="4908550"/>
          <p14:tracePt t="53416" x="7670800" y="4984750"/>
          <p14:tracePt t="53432" x="7594600" y="5092700"/>
          <p14:tracePt t="53449" x="7493000" y="5232400"/>
          <p14:tracePt t="53466" x="7372350" y="5410200"/>
          <p14:tracePt t="53482" x="7258050" y="5568950"/>
          <p14:tracePt t="53499" x="7156450" y="5708650"/>
          <p14:tracePt t="53500" x="7099300" y="5784850"/>
          <p14:tracePt t="53516" x="7061200" y="5873750"/>
          <p14:tracePt t="53532" x="7029450" y="5930900"/>
          <p14:tracePt t="53549" x="6997700" y="5994400"/>
          <p14:tracePt t="53566" x="6997700" y="6013450"/>
          <p14:tracePt t="53583" x="6991350" y="6019800"/>
          <p14:tracePt t="53599" x="6991350" y="6064250"/>
          <p14:tracePt t="53616" x="6985000" y="6102350"/>
          <p14:tracePt t="53632" x="6965950" y="6140450"/>
          <p14:tracePt t="53649" x="6946900" y="6172200"/>
          <p14:tracePt t="53666" x="6927850" y="6197600"/>
          <p14:tracePt t="53682" x="6908800" y="6223000"/>
          <p14:tracePt t="53699" x="6883400" y="6235700"/>
          <p14:tracePt t="53700" x="6864350" y="6267450"/>
          <p14:tracePt t="53716" x="6826250" y="6267450"/>
          <p14:tracePt t="53732" x="6775450" y="6267450"/>
          <p14:tracePt t="53749" x="6692900" y="6261100"/>
          <p14:tracePt t="53766" x="6591300" y="6203950"/>
          <p14:tracePt t="53782" x="6502400" y="6153150"/>
          <p14:tracePt t="53799" x="6413500" y="6089650"/>
          <p14:tracePt t="53816" x="6350000" y="6013450"/>
          <p14:tracePt t="53832" x="6311900" y="5924550"/>
          <p14:tracePt t="53849" x="6286500" y="5778500"/>
          <p14:tracePt t="53866" x="6248400" y="5619750"/>
          <p14:tracePt t="53882" x="6223000" y="5422900"/>
          <p14:tracePt t="53899" x="6210300" y="5257800"/>
          <p14:tracePt t="53900" x="6184900" y="5187950"/>
          <p14:tracePt t="53916" x="6172200" y="5130800"/>
          <p14:tracePt t="53932" x="6172200" y="5111750"/>
          <p14:tracePt t="54004" x="6178550" y="5105400"/>
          <p14:tracePt t="54036" x="6184900" y="5105400"/>
          <p14:tracePt t="54052" x="6184900" y="5118100"/>
          <p14:tracePt t="54060" x="6184900" y="5130800"/>
          <p14:tracePt t="54068" x="6184900" y="5149850"/>
          <p14:tracePt t="54083" x="6184900" y="5187950"/>
          <p14:tracePt t="54100" x="6184900" y="5308600"/>
          <p14:tracePt t="54116" x="6165850" y="5403850"/>
          <p14:tracePt t="54133" x="6146800" y="5486400"/>
          <p14:tracePt t="54149" x="6127750" y="5543550"/>
          <p14:tracePt t="54166" x="6121400" y="5562600"/>
          <p14:tracePt t="54188" x="6115050" y="5568950"/>
          <p14:tracePt t="54268" x="6115050" y="5562600"/>
          <p14:tracePt t="54276" x="6115050" y="5543550"/>
          <p14:tracePt t="54284" x="6115050" y="5505450"/>
          <p14:tracePt t="54299" x="6115050" y="5467350"/>
          <p14:tracePt t="54316" x="6248400" y="5308600"/>
          <p14:tracePt t="54333" x="6388100" y="5207000"/>
          <p14:tracePt t="54349" x="6508750" y="5137150"/>
          <p14:tracePt t="54366" x="6578600" y="5099050"/>
          <p14:tracePt t="54383" x="6591300" y="5086350"/>
          <p14:tracePt t="54540" x="6591300" y="5080000"/>
          <p14:tracePt t="54636" x="6578600" y="5080000"/>
          <p14:tracePt t="54820" x="6546850" y="5092700"/>
          <p14:tracePt t="54828" x="6540500" y="5099050"/>
          <p14:tracePt t="54836" x="6534150" y="5118100"/>
          <p14:tracePt t="54849" x="6502400" y="5162550"/>
          <p14:tracePt t="54866" x="6489700" y="5251450"/>
          <p14:tracePt t="54883" x="6438900" y="5403850"/>
          <p14:tracePt t="54899" x="6388100" y="5568950"/>
          <p14:tracePt t="54900" x="6375400" y="5645150"/>
          <p14:tracePt t="54916" x="6311900" y="5829300"/>
          <p14:tracePt t="54933" x="6229350" y="6045200"/>
          <p14:tracePt t="54949" x="6140450" y="6184900"/>
          <p14:tracePt t="54966" x="6083300" y="6286500"/>
          <p14:tracePt t="54983" x="6019800" y="6350000"/>
          <p14:tracePt t="54999" x="6007100" y="6375400"/>
          <p14:tracePt t="55016" x="5981700" y="6388100"/>
          <p14:tracePt t="55033" x="5969000" y="6407150"/>
          <p14:tracePt t="55049" x="5956300" y="6407150"/>
          <p14:tracePt t="55066" x="5949950" y="6407150"/>
          <p14:tracePt t="55083" x="5943600" y="6407150"/>
          <p14:tracePt t="55099" x="5937250" y="6407150"/>
          <p14:tracePt t="55100" x="5930900" y="6407150"/>
          <p14:tracePt t="55116" x="5911850" y="6407150"/>
          <p14:tracePt t="55133" x="5905500" y="6400800"/>
          <p14:tracePt t="55156" x="5899150" y="6388100"/>
          <p14:tracePt t="55172" x="5880100" y="6375400"/>
          <p14:tracePt t="55183" x="5873750" y="6375400"/>
          <p14:tracePt t="55199" x="5822950" y="6356350"/>
          <p14:tracePt t="55216" x="5753100" y="6324600"/>
          <p14:tracePt t="55233" x="5657850" y="6299200"/>
          <p14:tracePt t="55250" x="5543550" y="6280150"/>
          <p14:tracePt t="55266" x="5429250" y="6242050"/>
          <p14:tracePt t="55283" x="5314950" y="6210300"/>
          <p14:tracePt t="55299" x="5200650" y="6184900"/>
          <p14:tracePt t="55300" x="5162550" y="6184900"/>
          <p14:tracePt t="55316" x="5073650" y="6184900"/>
          <p14:tracePt t="55333" x="4984750" y="6184900"/>
          <p14:tracePt t="55349" x="4914900" y="6210300"/>
          <p14:tracePt t="55366" x="4826000" y="6254750"/>
          <p14:tracePt t="55383" x="4800600" y="6280150"/>
          <p14:tracePt t="55400" x="4775200" y="6305550"/>
          <p14:tracePt t="55416" x="4768850" y="6311900"/>
          <p14:tracePt t="55433" x="4762500" y="6318250"/>
          <p14:tracePt t="55460" x="4756150" y="6324600"/>
          <p14:tracePt t="55508" x="4749800" y="6330950"/>
          <p14:tracePt t="55628" x="4737100" y="6330950"/>
          <p14:tracePt t="55644" x="4737100" y="6324600"/>
          <p14:tracePt t="55652" x="4737100" y="6305550"/>
          <p14:tracePt t="55668" x="4737100" y="6299200"/>
          <p14:tracePt t="55684" x="4737100" y="6292850"/>
          <p14:tracePt t="55700" x="4743450" y="6286500"/>
          <p14:tracePt t="55700" x="4749800" y="6280150"/>
          <p14:tracePt t="55716" x="4756150" y="6261100"/>
          <p14:tracePt t="55788" x="4756150" y="6280150"/>
          <p14:tracePt t="55796" x="4749800" y="6324600"/>
          <p14:tracePt t="55804" x="4730750" y="6362700"/>
          <p14:tracePt t="55816" x="4718050" y="6394450"/>
          <p14:tracePt t="55833" x="4699000" y="6464300"/>
          <p14:tracePt t="55850" x="4673600" y="6521450"/>
          <p14:tracePt t="55866" x="4660900" y="6559550"/>
          <p14:tracePt t="55883" x="4660900" y="6578600"/>
          <p14:tracePt t="55900" x="4660900" y="6597650"/>
          <p14:tracePt t="55900" x="4654550" y="6604000"/>
          <p14:tracePt t="55916" x="4654550" y="6629400"/>
          <p14:tracePt t="55940" x="4635500" y="6642100"/>
          <p14:tracePt t="55964" x="4635500" y="6661150"/>
          <p14:tracePt t="55980" x="4635500" y="6667500"/>
          <p14:tracePt t="55988" x="4641850" y="6686550"/>
          <p14:tracePt t="56100" x="4648200" y="6686550"/>
          <p14:tracePt t="56124" x="4673600" y="6692900"/>
          <p14:tracePt t="56140" x="4679950" y="6692900"/>
          <p14:tracePt t="56148" x="4699000" y="6711950"/>
          <p14:tracePt t="56156" x="4711700" y="6718300"/>
          <p14:tracePt t="56166" x="4724400" y="6718300"/>
          <p14:tracePt t="56183" x="4787900" y="6750050"/>
          <p14:tracePt t="56200" x="4845050" y="6775450"/>
          <p14:tracePt t="56216" x="4902200" y="6788150"/>
          <p14:tracePt t="56233" x="4927600" y="6807200"/>
          <p14:tracePt t="56250" x="4933950" y="6807200"/>
          <p14:tracePt t="56292" x="4946650" y="6813550"/>
          <p14:tracePt t="57277" x="4940300" y="6819900"/>
          <p14:tracePt t="57284" x="4933950" y="6826250"/>
          <p14:tracePt t="57292" x="4908550" y="6832600"/>
          <p14:tracePt t="57317" x="4845050" y="6851650"/>
          <p14:tracePt t="57333" x="4787900" y="6851650"/>
          <p14:tracePt t="57350" x="4756150" y="6851650"/>
          <p14:tracePt t="57367" x="4718050" y="6851650"/>
          <p14:tracePt t="57383" x="4699000" y="6851650"/>
          <p14:tracePt t="57400" x="4673600" y="6851650"/>
          <p14:tracePt t="57417" x="4648200" y="6800850"/>
          <p14:tracePt t="57433" x="4648200" y="6731000"/>
          <p14:tracePt t="57450" x="4667250" y="6673850"/>
          <p14:tracePt t="57467" x="4705350" y="6623050"/>
          <p14:tracePt t="57483" x="4724400" y="6578600"/>
          <p14:tracePt t="57500" x="4743450" y="6553200"/>
          <p14:tracePt t="57517" x="4743450" y="6540500"/>
          <p14:tracePt t="57533" x="4743450" y="6521450"/>
          <p14:tracePt t="57550" x="4743450" y="6515100"/>
          <p14:tracePt t="57567" x="4743450" y="6508750"/>
          <p14:tracePt t="57583" x="4743450" y="6502400"/>
          <p14:tracePt t="57600" x="4737100" y="6477000"/>
          <p14:tracePt t="57636" x="4737100" y="6470650"/>
          <p14:tracePt t="57725" x="4737100" y="6508750"/>
          <p14:tracePt t="57741" x="4737100" y="6521450"/>
          <p14:tracePt t="57749" x="4737100" y="6559550"/>
          <p14:tracePt t="57757" x="4737100" y="6578600"/>
          <p14:tracePt t="57767" x="4737100" y="6616700"/>
          <p14:tracePt t="57783" x="4737100" y="6686550"/>
          <p14:tracePt t="57800" x="4749800" y="6718300"/>
          <p14:tracePt t="57817" x="4756150" y="6769100"/>
          <p14:tracePt t="57833" x="4762500" y="6781800"/>
          <p14:tracePt t="57917" x="4768850" y="6788150"/>
          <p14:tracePt t="57933" x="4781550" y="6788150"/>
          <p14:tracePt t="57957" x="4781550" y="6781800"/>
          <p14:tracePt t="57973" x="4781550" y="6756400"/>
          <p14:tracePt t="57981" x="4781550" y="6750050"/>
          <p14:tracePt t="57989" x="4781550" y="6724650"/>
          <p14:tracePt t="58000" x="4781550" y="6705600"/>
          <p14:tracePt t="58017" x="4781550" y="6673850"/>
          <p14:tracePt t="58033" x="4775200" y="6629400"/>
          <p14:tracePt t="58050" x="4756150" y="6584950"/>
          <p14:tracePt t="58067" x="4730750" y="6534150"/>
          <p14:tracePt t="58083" x="4724400" y="6521450"/>
          <p14:tracePt t="58100" x="4711700" y="6515100"/>
          <p14:tracePt t="58117" x="4711700" y="6502400"/>
          <p14:tracePt t="58437" x="4711700" y="6521450"/>
          <p14:tracePt t="58445" x="4718050" y="6540500"/>
          <p14:tracePt t="58453" x="4737100" y="6572250"/>
          <p14:tracePt t="58467" x="4737100" y="6584950"/>
          <p14:tracePt t="58483" x="4743450" y="6610350"/>
          <p14:tracePt t="58500" x="4749800" y="6623050"/>
          <p14:tracePt t="58517" x="4749800" y="6635750"/>
          <p14:tracePt t="58685" x="4749800" y="6629400"/>
          <p14:tracePt t="58701" x="4749800" y="6623050"/>
          <p14:tracePt t="58717" x="4743450" y="6616700"/>
          <p14:tracePt t="58733" x="4737100" y="6616700"/>
          <p14:tracePt t="58749" x="4730750" y="6610350"/>
          <p14:tracePt t="58773" x="4705350" y="6604000"/>
          <p14:tracePt t="58789" x="4705350" y="6591300"/>
          <p14:tracePt t="58813" x="4705350" y="6584950"/>
          <p14:tracePt t="58821" x="4692650" y="6578600"/>
          <p14:tracePt t="58845" x="4692650" y="6572250"/>
          <p14:tracePt t="58861" x="4686300" y="6553200"/>
          <p14:tracePt t="58997" x="4667250" y="6546850"/>
          <p14:tracePt t="59005" x="4660900" y="6540500"/>
          <p14:tracePt t="59017" x="4654550" y="6540500"/>
          <p14:tracePt t="59034" x="4629150" y="6534150"/>
          <p14:tracePt t="59050" x="4597400" y="6508750"/>
          <p14:tracePt t="59067" x="4572000" y="6489700"/>
          <p14:tracePt t="59084" x="4565650" y="6483350"/>
          <p14:tracePt t="59100" x="4540250" y="6457950"/>
          <p14:tracePt t="59101" x="4533900" y="6451600"/>
          <p14:tracePt t="59117" x="4521200" y="6438900"/>
          <p14:tracePt t="59134" x="4495800" y="6413500"/>
          <p14:tracePt t="59150" x="4476750" y="6388100"/>
          <p14:tracePt t="59167" x="4457700" y="6356350"/>
          <p14:tracePt t="59184" x="4438650" y="6324600"/>
          <p14:tracePt t="59200" x="4413250" y="6286500"/>
          <p14:tracePt t="59217" x="4394200" y="6261100"/>
          <p14:tracePt t="59234" x="4381500" y="6235700"/>
          <p14:tracePt t="59250" x="4362450" y="6216650"/>
          <p14:tracePt t="59267" x="4356100" y="6210300"/>
          <p14:tracePt t="59284" x="4337050" y="6197600"/>
          <p14:tracePt t="59301" x="4318000" y="6178550"/>
          <p14:tracePt t="59317" x="4292600" y="6153150"/>
          <p14:tracePt t="59334" x="4292600" y="6146800"/>
          <p14:tracePt t="59350" x="4279900" y="6127750"/>
          <p14:tracePt t="59367" x="4279900" y="6121400"/>
          <p14:tracePt t="59384" x="4260850" y="6089650"/>
          <p14:tracePt t="59401" x="4248150" y="6076950"/>
          <p14:tracePt t="59417" x="4241800" y="6057900"/>
          <p14:tracePt t="59434" x="4229100" y="6051550"/>
          <p14:tracePt t="59451" x="4216400" y="6032500"/>
          <p14:tracePt t="59467" x="4210050" y="6019800"/>
          <p14:tracePt t="59484" x="4197350" y="6000750"/>
          <p14:tracePt t="59500" x="4184650" y="5981700"/>
          <p14:tracePt t="59501" x="4178300" y="5969000"/>
          <p14:tracePt t="59517" x="4159250" y="5956300"/>
          <p14:tracePt t="59534" x="4146550" y="5930900"/>
          <p14:tracePt t="59550" x="4127500" y="5918200"/>
          <p14:tracePt t="59567" x="4102100" y="5880100"/>
          <p14:tracePt t="59584" x="4089400" y="5867400"/>
          <p14:tracePt t="59600" x="4070350" y="5842000"/>
          <p14:tracePt t="59617" x="4038600" y="5810250"/>
          <p14:tracePt t="59634" x="4019550" y="5772150"/>
          <p14:tracePt t="59650" x="4006850" y="5759450"/>
          <p14:tracePt t="59667" x="3987800" y="5734050"/>
          <p14:tracePt t="59684" x="3968750" y="5708650"/>
          <p14:tracePt t="59701" x="3949700" y="5689600"/>
          <p14:tracePt t="59701" x="3943350" y="5670550"/>
          <p14:tracePt t="59717" x="3917950" y="5645150"/>
          <p14:tracePt t="59734" x="3892550" y="5626100"/>
          <p14:tracePt t="59750" x="3860800" y="5607050"/>
          <p14:tracePt t="59767" x="3841750" y="5588000"/>
          <p14:tracePt t="59784" x="3835400" y="5581650"/>
          <p14:tracePt t="59800" x="3810000" y="5568950"/>
          <p14:tracePt t="59817" x="3790950" y="5549900"/>
          <p14:tracePt t="59834" x="3752850" y="5524500"/>
          <p14:tracePt t="59850" x="3721100" y="5505450"/>
          <p14:tracePt t="59867" x="3689350" y="5499100"/>
          <p14:tracePt t="59884" x="3638550" y="5467350"/>
          <p14:tracePt t="59901" x="3568700" y="5429250"/>
          <p14:tracePt t="59901" x="3556000" y="5422900"/>
          <p14:tracePt t="59917" x="3505200" y="5403850"/>
          <p14:tracePt t="59934" x="3435350" y="5372100"/>
          <p14:tracePt t="59951" x="3378200" y="5340350"/>
          <p14:tracePt t="59967" x="3340100" y="5314950"/>
          <p14:tracePt t="59984" x="3321050" y="5302250"/>
          <p14:tracePt t="60001" x="3289300" y="5276850"/>
          <p14:tracePt t="60017" x="3282950" y="5270500"/>
          <p14:tracePt t="60034" x="3276600" y="5251450"/>
          <p14:tracePt t="60050" x="3263900" y="5238750"/>
          <p14:tracePt t="60067" x="3238500" y="5232400"/>
          <p14:tracePt t="60084" x="3213100" y="5213350"/>
          <p14:tracePt t="60101" x="3200400" y="5200650"/>
          <p14:tracePt t="60101" x="3181350" y="5194300"/>
          <p14:tracePt t="60117" x="3162300" y="5181600"/>
          <p14:tracePt t="60134" x="3149600" y="5168900"/>
          <p14:tracePt t="60151" x="3143250" y="5162550"/>
          <p14:tracePt t="60167" x="3136900" y="5149850"/>
          <p14:tracePt t="60184" x="3117850" y="5137150"/>
          <p14:tracePt t="60201" x="3111500" y="5130800"/>
          <p14:tracePt t="60217" x="3092450" y="5111750"/>
          <p14:tracePt t="60234" x="3086100" y="5099050"/>
          <p14:tracePt t="60251" x="3079750" y="5092700"/>
          <p14:tracePt t="60269" x="3060700" y="5073650"/>
          <p14:tracePt t="60293" x="3054350" y="5067300"/>
          <p14:tracePt t="60309" x="3048000" y="5048250"/>
          <p14:tracePt t="60349" x="3041650" y="5041900"/>
          <p14:tracePt t="60533" x="3035300" y="5041900"/>
          <p14:tracePt t="60549" x="3022600" y="5041900"/>
          <p14:tracePt t="60557" x="3016250" y="5041900"/>
          <p14:tracePt t="60573" x="3003550" y="5054600"/>
          <p14:tracePt t="60589" x="2990850" y="5060950"/>
          <p14:tracePt t="60601" x="2984500" y="5067300"/>
          <p14:tracePt t="60617" x="2978150" y="5073650"/>
          <p14:tracePt t="60634" x="2971800" y="5080000"/>
          <p14:tracePt t="60651" x="2965450" y="5092700"/>
          <p14:tracePt t="60845" x="2965450" y="5099050"/>
          <p14:tracePt t="60853" x="2965450" y="5105400"/>
          <p14:tracePt t="60869" x="2965450" y="5118100"/>
          <p14:tracePt t="60957" x="2965450" y="5130800"/>
          <p14:tracePt t="60965" x="2965450" y="5137150"/>
          <p14:tracePt t="60981" x="2965450" y="5143500"/>
          <p14:tracePt t="60989" x="2965450" y="5156200"/>
          <p14:tracePt t="61001" x="2965450" y="5168900"/>
          <p14:tracePt t="61018" x="2965450" y="5200650"/>
          <p14:tracePt t="61034" x="2965450" y="5213350"/>
          <p14:tracePt t="61051" x="2965450" y="5226050"/>
          <p14:tracePt t="61067" x="2965450" y="5245100"/>
          <p14:tracePt t="61084" x="2965450" y="5257800"/>
          <p14:tracePt t="61101" x="2965450" y="5283200"/>
          <p14:tracePt t="61101" x="2984500" y="5295900"/>
          <p14:tracePt t="61125" x="2984500" y="5314950"/>
          <p14:tracePt t="61134" x="2984500" y="5321300"/>
          <p14:tracePt t="61151" x="2984500" y="5327650"/>
          <p14:tracePt t="61167" x="2984500" y="5340350"/>
          <p14:tracePt t="61184" x="2990850" y="5359400"/>
          <p14:tracePt t="61201" x="2990850" y="5372100"/>
          <p14:tracePt t="61218" x="2997200" y="5391150"/>
          <p14:tracePt t="61234" x="2997200" y="5410200"/>
          <p14:tracePt t="61251" x="3009900" y="5448300"/>
          <p14:tracePt t="61268" x="3009900" y="5480050"/>
          <p14:tracePt t="61284" x="3009900" y="5499100"/>
          <p14:tracePt t="61301" x="3016250" y="5537200"/>
          <p14:tracePt t="61301" x="3022600" y="5543550"/>
          <p14:tracePt t="61317" x="3028950" y="5568950"/>
          <p14:tracePt t="61341" x="3028950" y="5575300"/>
          <p14:tracePt t="61357" x="3028950" y="5581650"/>
          <p14:tracePt t="61373" x="3041650" y="5607050"/>
          <p14:tracePt t="61429" x="3041650" y="5613400"/>
          <p14:tracePt t="61438" x="3048000" y="5619750"/>
          <p14:tracePt t="61461" x="3054350" y="5626100"/>
          <p14:tracePt t="61469" x="3060700" y="5638800"/>
          <p14:tracePt t="61484" x="3060700" y="5645150"/>
          <p14:tracePt t="61501" x="3067050" y="5651500"/>
          <p14:tracePt t="61518" x="3079750" y="5676900"/>
          <p14:tracePt t="61534" x="3086100" y="5695950"/>
          <p14:tracePt t="61551" x="3092450" y="5734050"/>
          <p14:tracePt t="61568" x="3117850" y="5746750"/>
          <p14:tracePt t="61584" x="3117850" y="5765800"/>
          <p14:tracePt t="61601" x="3124200" y="5778500"/>
          <p14:tracePt t="61618" x="3143250" y="5822950"/>
          <p14:tracePt t="61638" x="3143250" y="5854700"/>
          <p14:tracePt t="61653" x="3143250" y="5861050"/>
          <p14:tracePt t="61667" x="3149600" y="5867400"/>
          <p14:tracePt t="61684" x="3162300" y="5892800"/>
          <p14:tracePt t="61701" x="3162300" y="5899150"/>
          <p14:tracePt t="61702" x="3168650" y="5905500"/>
          <p14:tracePt t="61718" x="3168650" y="5918200"/>
          <p14:tracePt t="61734" x="3181350" y="5943600"/>
          <p14:tracePt t="61751" x="3194050" y="5962650"/>
          <p14:tracePt t="61768" x="3206750" y="5988050"/>
          <p14:tracePt t="61784" x="3238500" y="6032500"/>
          <p14:tracePt t="61801" x="3244850" y="6045200"/>
          <p14:tracePt t="61818" x="3251200" y="6064250"/>
          <p14:tracePt t="61834" x="3276600" y="6089650"/>
          <p14:tracePt t="61851" x="3295650" y="6115050"/>
          <p14:tracePt t="61868" x="3321050" y="6134100"/>
          <p14:tracePt t="61884" x="3333750" y="6178550"/>
          <p14:tracePt t="61901" x="3384550" y="6216650"/>
          <p14:tracePt t="61901" x="3409950" y="6248400"/>
          <p14:tracePt t="61918" x="3454400" y="6273800"/>
          <p14:tracePt t="61934" x="3492500" y="6292850"/>
          <p14:tracePt t="61951" x="3505200" y="6299200"/>
          <p14:tracePt t="61968" x="3562350" y="6330950"/>
          <p14:tracePt t="61984" x="3594100" y="6337300"/>
          <p14:tracePt t="62001" x="3619500" y="6350000"/>
          <p14:tracePt t="62018" x="3644900" y="6362700"/>
          <p14:tracePt t="62034" x="3657600" y="6369050"/>
          <p14:tracePt t="62051" x="3670300" y="6381750"/>
          <p14:tracePt t="62068" x="3683000" y="6394450"/>
          <p14:tracePt t="62084" x="3683000" y="6400800"/>
          <p14:tracePt t="62101" x="3702050" y="6413500"/>
          <p14:tracePt t="62118" x="3708400" y="6432550"/>
          <p14:tracePt t="62134" x="3714750" y="6445250"/>
          <p14:tracePt t="62151" x="3714750" y="6451600"/>
          <p14:tracePt t="62168" x="3721100" y="6477000"/>
          <p14:tracePt t="62206" x="3721100" y="6483350"/>
          <p14:tracePt t="62214" x="3733800" y="6496050"/>
          <p14:tracePt t="62222" x="3740150" y="6502400"/>
          <p14:tracePt t="62234" x="3740150" y="6508750"/>
          <p14:tracePt t="62251" x="3746500" y="6521450"/>
          <p14:tracePt t="62268" x="3752850" y="6546850"/>
          <p14:tracePt t="62284" x="3765550" y="6565900"/>
          <p14:tracePt t="62301" x="3778250" y="6597650"/>
          <p14:tracePt t="62318" x="3784600" y="6610350"/>
          <p14:tracePt t="62358" x="3784600" y="6629400"/>
          <p14:tracePt t="62374" x="3797300" y="6635750"/>
          <p14:tracePt t="63278" x="3803650" y="6642100"/>
          <p14:tracePt t="63334" x="3810000" y="6642100"/>
          <p14:tracePt t="63358" x="3816350" y="6642100"/>
          <p14:tracePt t="63438" x="3822700" y="6642100"/>
          <p14:tracePt t="63486" x="3829050" y="6642100"/>
          <p14:tracePt t="63558" x="3829050" y="6635750"/>
          <p14:tracePt t="63566" x="3829050" y="6623050"/>
          <p14:tracePt t="63574" x="3822700" y="6616700"/>
          <p14:tracePt t="63585" x="3816350" y="6610350"/>
          <p14:tracePt t="63602" x="3810000" y="6597650"/>
          <p14:tracePt t="63618" x="3790950" y="6559550"/>
          <p14:tracePt t="63635" x="3784600" y="6553200"/>
          <p14:tracePt t="63651" x="3778250" y="6546850"/>
          <p14:tracePt t="63670" x="3778250" y="6534150"/>
          <p14:tracePt t="63685" x="3778250" y="6515100"/>
          <p14:tracePt t="63701" x="3778250" y="6477000"/>
          <p14:tracePt t="63702" x="3778250" y="6464300"/>
          <p14:tracePt t="63718" x="3790950" y="6419850"/>
          <p14:tracePt t="63735" x="3797300" y="6381750"/>
          <p14:tracePt t="63751" x="3803650" y="6375400"/>
          <p14:tracePt t="63798" x="3803650" y="6362700"/>
          <p14:tracePt t="63806" x="3810000" y="6350000"/>
          <p14:tracePt t="63814" x="3822700" y="6350000"/>
          <p14:tracePt t="63822" x="3829050" y="6350000"/>
          <p14:tracePt t="63835" x="3854450" y="6350000"/>
          <p14:tracePt t="63851" x="3867150" y="6356350"/>
          <p14:tracePt t="63868" x="3892550" y="6362700"/>
          <p14:tracePt t="63885" x="3911600" y="6375400"/>
          <p14:tracePt t="63901" x="3949700" y="6400800"/>
          <p14:tracePt t="63918" x="3968750" y="6426200"/>
          <p14:tracePt t="63935" x="3987800" y="6451600"/>
          <p14:tracePt t="63951" x="4000500" y="6477000"/>
          <p14:tracePt t="63968" x="4006850" y="6483350"/>
          <p14:tracePt t="63985" x="4013200" y="6496050"/>
          <p14:tracePt t="64001" x="4013200" y="6502400"/>
          <p14:tracePt t="64158" x="4013200" y="6515100"/>
          <p14:tracePt t="64206" x="4006850" y="6521450"/>
          <p14:tracePt t="64286" x="4000500" y="6527800"/>
          <p14:tracePt t="64398" x="4006850" y="6534150"/>
          <p14:tracePt t="64574" x="4000500" y="6540500"/>
          <p14:tracePt t="64590" x="3987800" y="6546850"/>
          <p14:tracePt t="64662" x="3987800" y="6559550"/>
          <p14:tracePt t="64686" x="3987800" y="6565900"/>
          <p14:tracePt t="64718" x="3987800" y="6578600"/>
          <p14:tracePt t="64734" x="3987800" y="6584950"/>
          <p14:tracePt t="64742" x="3994150" y="6591300"/>
          <p14:tracePt t="64774" x="4000500" y="6604000"/>
          <p14:tracePt t="64790" x="4006850" y="6610350"/>
          <p14:tracePt t="64838" x="4019550" y="6610350"/>
          <p14:tracePt t="64862" x="4032250" y="6610350"/>
          <p14:tracePt t="64870" x="4038600" y="6610350"/>
          <p14:tracePt t="64885" x="4044950" y="6610350"/>
          <p14:tracePt t="64902" x="4070350" y="6610350"/>
          <p14:tracePt t="64918" x="4089400" y="6591300"/>
          <p14:tracePt t="64935" x="4114800" y="6565900"/>
          <p14:tracePt t="64952" x="4133850" y="6540500"/>
          <p14:tracePt t="64968" x="4159250" y="6521450"/>
          <p14:tracePt t="64985" x="4191000" y="6521450"/>
          <p14:tracePt t="65002" x="4248150" y="6521450"/>
          <p14:tracePt t="65018" x="4292600" y="6521450"/>
          <p14:tracePt t="65035" x="4368800" y="6521450"/>
          <p14:tracePt t="65052" x="4425950" y="6521450"/>
          <p14:tracePt t="65068" x="4457700" y="6521450"/>
          <p14:tracePt t="65085" x="4476750" y="6521450"/>
          <p14:tracePt t="65102" x="4508500" y="6540500"/>
          <p14:tracePt t="65118" x="4527550" y="6553200"/>
          <p14:tracePt t="65135" x="4546600" y="6565900"/>
          <p14:tracePt t="65158" x="4565650" y="6572250"/>
          <p14:tracePt t="65174" x="4572000" y="6578600"/>
          <p14:tracePt t="65190" x="4578350" y="6584950"/>
          <p14:tracePt t="65202" x="4597400" y="6597650"/>
          <p14:tracePt t="65254" x="4603750" y="6604000"/>
          <p14:tracePt t="65294" x="4610100" y="6610350"/>
          <p14:tracePt t="65382" x="4616450" y="6616700"/>
          <p14:tracePt t="65398" x="4622800" y="6616700"/>
          <p14:tracePt t="65406" x="4629150" y="6616700"/>
          <p14:tracePt t="65418" x="4654550" y="6616700"/>
          <p14:tracePt t="65435" x="4679950" y="6597650"/>
          <p14:tracePt t="65452" x="4705350" y="6572250"/>
          <p14:tracePt t="65468" x="4711700" y="6565900"/>
          <p14:tracePt t="65485" x="4718050" y="6559550"/>
          <p14:tracePt t="65799" x="4718050" y="6565900"/>
          <p14:tracePt t="65814" x="4718050" y="6578600"/>
          <p14:tracePt t="65830" x="4718050" y="6584950"/>
          <p14:tracePt t="65846" x="4718050" y="6591300"/>
          <p14:tracePt t="66279" x="4718050" y="6597650"/>
          <p14:tracePt t="66287" x="4711700" y="6597650"/>
          <p14:tracePt t="66302" x="4699000" y="6597650"/>
          <p14:tracePt t="66311" x="4686300" y="6578600"/>
          <p14:tracePt t="66319" x="4667250" y="6559550"/>
          <p14:tracePt t="66335" x="4629150" y="6477000"/>
          <p14:tracePt t="66352" x="4565650" y="6400800"/>
          <p14:tracePt t="66369" x="4533900" y="6362700"/>
          <p14:tracePt t="66385" x="4495800" y="6305550"/>
          <p14:tracePt t="66402" x="4470400" y="6267450"/>
          <p14:tracePt t="66419" x="4457700" y="6254750"/>
          <p14:tracePt t="66435" x="4445000" y="6242050"/>
          <p14:tracePt t="66452" x="4425950" y="6223000"/>
          <p14:tracePt t="66469" x="4413250" y="6203950"/>
          <p14:tracePt t="66485" x="4406900" y="6191250"/>
          <p14:tracePt t="66502" x="4406900" y="6165850"/>
          <p14:tracePt t="66503" x="4406900" y="6159500"/>
          <p14:tracePt t="66519" x="4406900" y="6153150"/>
          <p14:tracePt t="66535" x="4406900" y="6140450"/>
          <p14:tracePt t="66567" x="4413250" y="6121400"/>
          <p14:tracePt t="66599" x="4419600" y="6121400"/>
          <p14:tracePt t="66615" x="4432300" y="6121400"/>
          <p14:tracePt t="66631" x="4438650" y="6121400"/>
          <p14:tracePt t="66639" x="4464050" y="6121400"/>
          <p14:tracePt t="66647" x="4470400" y="6121400"/>
          <p14:tracePt t="66655" x="4476750" y="6121400"/>
          <p14:tracePt t="66669" x="4502150" y="6121400"/>
          <p14:tracePt t="66685" x="4527550" y="6134100"/>
          <p14:tracePt t="66702" x="4572000" y="6159500"/>
          <p14:tracePt t="66719" x="4591050" y="6178550"/>
          <p14:tracePt t="66736" x="4610100" y="6197600"/>
          <p14:tracePt t="66752" x="4635500" y="6223000"/>
          <p14:tracePt t="66769" x="4641850" y="6235700"/>
          <p14:tracePt t="66785" x="4654550" y="6254750"/>
          <p14:tracePt t="66802" x="4673600" y="6273800"/>
          <p14:tracePt t="66823" x="4673600" y="6280150"/>
          <p14:tracePt t="66835" x="4679950" y="6286500"/>
          <p14:tracePt t="66959" x="4660900" y="6286500"/>
          <p14:tracePt t="66991" x="4660900" y="6280150"/>
          <p14:tracePt t="66999" x="4660900" y="6273800"/>
          <p14:tracePt t="67023" x="4660900" y="6254750"/>
          <p14:tracePt t="67039" x="4660900" y="6235700"/>
          <p14:tracePt t="67063" x="4673600" y="6235700"/>
          <p14:tracePt t="67127" x="4679950" y="6235700"/>
          <p14:tracePt t="67159" x="4686300" y="6235700"/>
          <p14:tracePt t="67183" x="4711700" y="6242050"/>
          <p14:tracePt t="67191" x="4718050" y="6248400"/>
          <p14:tracePt t="67202" x="4724400" y="6254750"/>
          <p14:tracePt t="67219" x="4749800" y="6261100"/>
          <p14:tracePt t="67236" x="4806950" y="6292850"/>
          <p14:tracePt t="67252" x="4832350" y="6299200"/>
          <p14:tracePt t="67269" x="4857750" y="6305550"/>
          <p14:tracePt t="67303" x="4870450" y="6305550"/>
          <p14:tracePt t="67319" x="4876800" y="6305550"/>
          <p14:tracePt t="67335" x="4889500" y="6305550"/>
          <p14:tracePt t="67351" x="4895850" y="6305550"/>
          <p14:tracePt t="67375" x="4908550" y="6305550"/>
          <p14:tracePt t="67471" x="4895850" y="6305550"/>
          <p14:tracePt t="67551" x="4883150" y="6305550"/>
          <p14:tracePt t="67559" x="4876800" y="6318250"/>
          <p14:tracePt t="67569" x="4870450" y="6324600"/>
          <p14:tracePt t="67586" x="4870450" y="6337300"/>
          <p14:tracePt t="67602" x="4864100" y="6356350"/>
          <p14:tracePt t="67663" x="4864100" y="6362700"/>
          <p14:tracePt t="67711" x="4864100" y="6350000"/>
          <p14:tracePt t="67719" x="4864100" y="6337300"/>
          <p14:tracePt t="67743" x="4864100" y="6330950"/>
          <p14:tracePt t="67751" x="4864100" y="6324600"/>
          <p14:tracePt t="67767" x="4864100" y="6318250"/>
          <p14:tracePt t="67775" x="4857750" y="6305550"/>
          <p14:tracePt t="67786" x="4851400" y="6305550"/>
          <p14:tracePt t="67802" x="4806950" y="6305550"/>
          <p14:tracePt t="67819" x="4749800" y="6305550"/>
          <p14:tracePt t="67836" x="4641850" y="6305550"/>
          <p14:tracePt t="67852" x="4552950" y="6305550"/>
          <p14:tracePt t="67869" x="4508500" y="6305550"/>
          <p14:tracePt t="67886" x="4489450" y="6305550"/>
          <p14:tracePt t="67903" x="4457700" y="6299200"/>
          <p14:tracePt t="67919" x="4451350" y="6292850"/>
          <p14:tracePt t="67936" x="4445000" y="6286500"/>
          <p14:tracePt t="68007" x="4438650" y="6273800"/>
          <p14:tracePt t="68023" x="4419600" y="6286500"/>
          <p14:tracePt t="68223" x="4419600" y="6292850"/>
          <p14:tracePt t="68231" x="4425950" y="6292850"/>
          <p14:tracePt t="68239" x="4438650" y="6292850"/>
          <p14:tracePt t="68252" x="4451350" y="6292850"/>
          <p14:tracePt t="68269" x="4464050" y="6292850"/>
          <p14:tracePt t="68286" x="4476750" y="6292850"/>
          <p14:tracePt t="68303" x="4495800" y="6292850"/>
          <p14:tracePt t="68319" x="4514850" y="6292850"/>
          <p14:tracePt t="68336" x="4540250" y="6292850"/>
          <p14:tracePt t="68353" x="4552950" y="6305550"/>
          <p14:tracePt t="68369" x="4591050" y="6305550"/>
          <p14:tracePt t="68386" x="4610100" y="6305550"/>
          <p14:tracePt t="68403" x="4629150" y="6305550"/>
          <p14:tracePt t="68419" x="4648200" y="6305550"/>
          <p14:tracePt t="68436" x="4673600" y="6305550"/>
          <p14:tracePt t="68452" x="4711700" y="6305550"/>
          <p14:tracePt t="68469" x="4749800" y="6305550"/>
          <p14:tracePt t="68486" x="4781550" y="6305550"/>
          <p14:tracePt t="68503" x="4813300" y="6305550"/>
          <p14:tracePt t="68503" x="4819650" y="6305550"/>
          <p14:tracePt t="68519" x="4851400" y="6305550"/>
          <p14:tracePt t="68536" x="4870450" y="6305550"/>
          <p14:tracePt t="68552" x="4902200" y="6305550"/>
          <p14:tracePt t="68569" x="4914900" y="6305550"/>
          <p14:tracePt t="68586" x="4940300" y="6305550"/>
          <p14:tracePt t="68603" x="4965700" y="6305550"/>
          <p14:tracePt t="68619" x="4984750" y="6305550"/>
          <p14:tracePt t="68636" x="5016500" y="6305550"/>
          <p14:tracePt t="68652" x="5054600" y="6305550"/>
          <p14:tracePt t="68669" x="5092700" y="6305550"/>
          <p14:tracePt t="68686" x="5137150" y="6305550"/>
          <p14:tracePt t="68703" x="5194300" y="6305550"/>
          <p14:tracePt t="68703" x="5232400" y="6305550"/>
          <p14:tracePt t="68719" x="5302250" y="6286500"/>
          <p14:tracePt t="68736" x="5346700" y="6280150"/>
          <p14:tracePt t="68753" x="5391150" y="6267450"/>
          <p14:tracePt t="68769" x="5429250" y="6261100"/>
          <p14:tracePt t="68786" x="5435600" y="6261100"/>
          <p14:tracePt t="68803" x="5441950" y="6261100"/>
          <p14:tracePt t="68823" x="5461000" y="6261100"/>
          <p14:tracePt t="68839" x="5467350" y="6261100"/>
          <p14:tracePt t="68855" x="5473700" y="6261100"/>
          <p14:tracePt t="68869" x="5480050" y="6261100"/>
          <p14:tracePt t="68886" x="5511800" y="6261100"/>
          <p14:tracePt t="68903" x="5562600" y="6261100"/>
          <p14:tracePt t="68919" x="5588000" y="6261100"/>
          <p14:tracePt t="68936" x="5600700" y="6261100"/>
          <p14:tracePt t="68953" x="5626100" y="6261100"/>
          <p14:tracePt t="68999" x="5632450" y="6261100"/>
          <p14:tracePt t="69463" x="5613400" y="6261100"/>
          <p14:tracePt t="69471" x="5562600" y="6254750"/>
          <p14:tracePt t="69479" x="5530850" y="6235700"/>
          <p14:tracePt t="69487" x="5511800" y="6229350"/>
          <p14:tracePt t="69503" x="5448300" y="6216650"/>
          <p14:tracePt t="69519" x="5422900" y="6203950"/>
          <p14:tracePt t="69536" x="5410200" y="6197600"/>
          <p14:tracePt t="69559" x="5397500" y="6184900"/>
          <p14:tracePt t="69599" x="5391150" y="6191250"/>
          <p14:tracePt t="69623" x="5384800" y="6197600"/>
          <p14:tracePt t="69631" x="5378450" y="6210300"/>
          <p14:tracePt t="69647" x="5365750" y="6229350"/>
          <p14:tracePt t="69663" x="5359400" y="6235700"/>
          <p14:tracePt t="69703" x="5353050" y="6235700"/>
          <p14:tracePt t="69735" x="5346700" y="6235700"/>
          <p14:tracePt t="69743" x="5327650" y="6235700"/>
          <p14:tracePt t="69759" x="5314950" y="6248400"/>
          <p14:tracePt t="69783" x="5302250" y="6248400"/>
          <p14:tracePt t="69791" x="5289550" y="6248400"/>
          <p14:tracePt t="69807" x="5270500" y="6248400"/>
          <p14:tracePt t="69819" x="5264150" y="6248400"/>
          <p14:tracePt t="69836" x="5232400" y="6248400"/>
          <p14:tracePt t="69853" x="5207000" y="6248400"/>
          <p14:tracePt t="69870" x="5187950" y="6248400"/>
          <p14:tracePt t="69886" x="5149850" y="6235700"/>
          <p14:tracePt t="69903" x="5111750" y="6223000"/>
          <p14:tracePt t="69920" x="5105400" y="6223000"/>
          <p14:tracePt t="69936" x="5073650" y="6223000"/>
          <p14:tracePt t="69953" x="5029200" y="6223000"/>
          <p14:tracePt t="69969" x="5003800" y="6229350"/>
          <p14:tracePt t="69986" x="4991100" y="6229350"/>
          <p14:tracePt t="70003" x="4959350" y="6242050"/>
          <p14:tracePt t="70020" x="4940300" y="6242050"/>
          <p14:tracePt t="70036" x="4921250" y="6242050"/>
          <p14:tracePt t="70053" x="4864100" y="6273800"/>
          <p14:tracePt t="70070" x="4806950" y="6292850"/>
          <p14:tracePt t="70086" x="4749800" y="6330950"/>
          <p14:tracePt t="70103" x="4711700" y="6337300"/>
          <p14:tracePt t="70104" x="4699000" y="6337300"/>
          <p14:tracePt t="70119" x="4692650" y="6343650"/>
          <p14:tracePt t="70184" x="4686300" y="6343650"/>
          <p14:tracePt t="70199" x="4686300" y="6337300"/>
          <p14:tracePt t="70255" x="4686300" y="6330950"/>
          <p14:tracePt t="70271" x="4686300" y="6311900"/>
          <p14:tracePt t="70287" x="4692650" y="6305550"/>
          <p14:tracePt t="70295" x="4699000" y="6299200"/>
          <p14:tracePt t="70311" x="4705350" y="6286500"/>
          <p14:tracePt t="70320" x="4724400" y="6273800"/>
          <p14:tracePt t="70336" x="4730750" y="6267450"/>
          <p14:tracePt t="70353" x="4743450" y="6248400"/>
          <p14:tracePt t="70370" x="4756150" y="6248400"/>
          <p14:tracePt t="70386" x="4762500" y="6248400"/>
          <p14:tracePt t="70403" x="4775200" y="6248400"/>
          <p14:tracePt t="70420" x="4794250" y="6248400"/>
          <p14:tracePt t="70436" x="4800600" y="6248400"/>
          <p14:tracePt t="70453" x="4806950" y="6248400"/>
          <p14:tracePt t="70470" x="4813300" y="6248400"/>
          <p14:tracePt t="70496" x="4819650" y="6254750"/>
          <p14:tracePt t="70504" x="4826000" y="6254750"/>
          <p14:tracePt t="70528" x="4838700" y="6254750"/>
          <p14:tracePt t="70544" x="4845050" y="6254750"/>
          <p14:tracePt t="70553" x="4851400" y="6254750"/>
          <p14:tracePt t="70570" x="4864100" y="6254750"/>
          <p14:tracePt t="70586" x="4870450" y="6254750"/>
          <p14:tracePt t="70603" x="4883150" y="6254750"/>
          <p14:tracePt t="70620" x="4902200" y="6261100"/>
          <p14:tracePt t="70636" x="4914900" y="6267450"/>
          <p14:tracePt t="70671" x="4921250" y="6267450"/>
          <p14:tracePt t="70792" x="4927600" y="6267450"/>
          <p14:tracePt t="70800" x="4933950" y="6273800"/>
          <p14:tracePt t="70880" x="4940300" y="6280150"/>
          <p14:tracePt t="70928" x="4959350" y="6292850"/>
          <p14:tracePt t="70976" x="4978400" y="6299200"/>
          <p14:tracePt t="71008" x="4984750" y="6299200"/>
          <p14:tracePt t="71032" x="4991100" y="6299200"/>
          <p14:tracePt t="71048" x="4997450" y="6305550"/>
          <p14:tracePt t="71160" x="4997450" y="6299200"/>
          <p14:tracePt t="71168" x="4997450" y="6292850"/>
          <p14:tracePt t="71176" x="4997450" y="6280150"/>
          <p14:tracePt t="71186" x="4997450" y="6273800"/>
          <p14:tracePt t="71203" x="4997450" y="6254750"/>
          <p14:tracePt t="71220" x="4997450" y="6216650"/>
          <p14:tracePt t="71236" x="4997450" y="6210300"/>
          <p14:tracePt t="71253" x="4991100" y="6184900"/>
          <p14:tracePt t="71270" x="4991100" y="6172200"/>
          <p14:tracePt t="71286" x="4978400" y="6153150"/>
          <p14:tracePt t="71504" x="4978400" y="6159500"/>
          <p14:tracePt t="71512" x="4978400" y="6165850"/>
          <p14:tracePt t="71528" x="4978400" y="6178550"/>
          <p14:tracePt t="71537" x="4978400" y="6191250"/>
          <p14:tracePt t="71560" x="4978400" y="6210300"/>
          <p14:tracePt t="71576" x="4978400" y="6216650"/>
          <p14:tracePt t="71592" x="4978400" y="6229350"/>
          <p14:tracePt t="71603" x="4978400" y="6235700"/>
          <p14:tracePt t="71620" x="4978400" y="6248400"/>
          <p14:tracePt t="71637" x="4978400" y="6254750"/>
          <p14:tracePt t="71653" x="4978400" y="6267450"/>
          <p14:tracePt t="71670" x="4978400" y="6273800"/>
          <p14:tracePt t="71687" x="4978400" y="6286500"/>
          <p14:tracePt t="71704" x="4978400" y="6292850"/>
          <p14:tracePt t="71720" x="4978400" y="6305550"/>
          <p14:tracePt t="71736" x="4972050" y="6311900"/>
          <p14:tracePt t="71840" x="4965700" y="6324600"/>
          <p14:tracePt t="71864" x="4959350" y="6318250"/>
          <p14:tracePt t="71888" x="4959350" y="6311900"/>
          <p14:tracePt t="71912" x="4959350" y="6299200"/>
          <p14:tracePt t="71920" x="4959350" y="6286500"/>
          <p14:tracePt t="71936" x="4965700" y="6280150"/>
          <p14:tracePt t="71944" x="4972050" y="6267450"/>
          <p14:tracePt t="71960" x="4991100" y="6248400"/>
          <p14:tracePt t="71970" x="4997450" y="6242050"/>
          <p14:tracePt t="71987" x="5010150" y="6223000"/>
          <p14:tracePt t="72003" x="5016500" y="6216650"/>
          <p14:tracePt t="72072" x="5022850" y="6216650"/>
          <p14:tracePt t="72432" x="5029200" y="6210300"/>
          <p14:tracePt t="72440" x="5029200" y="6191250"/>
          <p14:tracePt t="72448" x="5029200" y="6165850"/>
          <p14:tracePt t="72456" x="5029200" y="6159500"/>
          <p14:tracePt t="72470" x="5029200" y="6140450"/>
          <p14:tracePt t="72487" x="5029200" y="6096000"/>
          <p14:tracePt t="72503" x="5060950" y="6051550"/>
          <p14:tracePt t="72504" x="5067300" y="6038850"/>
          <p14:tracePt t="72568" x="5073650" y="6045200"/>
          <p14:tracePt t="72576" x="5073650" y="6070600"/>
          <p14:tracePt t="72587" x="5073650" y="6096000"/>
          <p14:tracePt t="72603" x="5060950" y="6140450"/>
          <p14:tracePt t="72620" x="5060950" y="6165850"/>
          <p14:tracePt t="72637" x="5060950" y="6191250"/>
          <p14:tracePt t="72653" x="5060950" y="6197600"/>
          <p14:tracePt t="72680" x="5060950" y="6203950"/>
          <p14:tracePt t="72728" x="5060950" y="6216650"/>
          <p14:tracePt t="72744" x="5060950" y="6229350"/>
          <p14:tracePt t="72832" x="5060950" y="6235700"/>
          <p14:tracePt t="72864" x="5067300" y="6235700"/>
          <p14:tracePt t="72872" x="5080000" y="6235700"/>
          <p14:tracePt t="72880" x="5086350" y="6223000"/>
          <p14:tracePt t="72896" x="5092700" y="6216650"/>
          <p14:tracePt t="72904" x="5092700" y="6203950"/>
          <p14:tracePt t="72920" x="5099050" y="6184900"/>
          <p14:tracePt t="72937" x="5105400" y="6178550"/>
          <p14:tracePt t="72992" x="5111750" y="6172200"/>
          <p14:tracePt t="73008" x="5124450" y="6159500"/>
          <p14:tracePt t="73024" x="5130800" y="6146800"/>
          <p14:tracePt t="73048" x="5137150" y="6140450"/>
          <p14:tracePt t="73120" x="5143500" y="6140450"/>
          <p14:tracePt t="73144" x="5162550" y="6159500"/>
          <p14:tracePt t="73152" x="5162550" y="6165850"/>
          <p14:tracePt t="73160" x="5162550" y="6191250"/>
          <p14:tracePt t="73170" x="5162550" y="6210300"/>
          <p14:tracePt t="73187" x="5162550" y="6242050"/>
          <p14:tracePt t="73204" x="5162550" y="6280150"/>
          <p14:tracePt t="73220" x="5168900" y="6292850"/>
          <p14:tracePt t="73296" x="5175250" y="6305550"/>
          <p14:tracePt t="73304" x="5187950" y="6305550"/>
          <p14:tracePt t="73320" x="5194300" y="6305550"/>
          <p14:tracePt t="73337" x="5207000" y="6286500"/>
          <p14:tracePt t="73354" x="5226050" y="6267450"/>
          <p14:tracePt t="73370" x="5232400" y="6242050"/>
          <p14:tracePt t="73387" x="5238750" y="6229350"/>
          <p14:tracePt t="73404" x="5251450" y="6216650"/>
          <p14:tracePt t="73420" x="5251450" y="6203950"/>
          <p14:tracePt t="73528" x="5257800" y="6197600"/>
          <p14:tracePt t="73560" x="5264150" y="6197600"/>
          <p14:tracePt t="73592" x="5276850" y="6203950"/>
          <p14:tracePt t="73624" x="5289550" y="6210300"/>
          <p14:tracePt t="73648" x="5295900" y="6216650"/>
          <p14:tracePt t="73672" x="5308600" y="6223000"/>
          <p14:tracePt t="73800" x="5321300" y="6223000"/>
          <p14:tracePt t="73824" x="5321300" y="6216650"/>
          <p14:tracePt t="74681" x="5327650" y="6223000"/>
          <p14:tracePt t="74889" x="5340350" y="6242050"/>
          <p14:tracePt t="76409" x="5346700" y="6242050"/>
          <p14:tracePt t="76425" x="5359400" y="6248400"/>
          <p14:tracePt t="76489" x="5372100" y="6248400"/>
          <p14:tracePt t="76857" x="5378450" y="6248400"/>
          <p14:tracePt t="77649" x="5384800" y="6248400"/>
          <p14:tracePt t="77753" x="5397500" y="6248400"/>
          <p14:tracePt t="78057" x="5403850" y="6254750"/>
          <p14:tracePt t="78065" x="5410200" y="6261100"/>
          <p14:tracePt t="78073" x="5416550" y="6261100"/>
          <p14:tracePt t="78088" x="5422900" y="6261100"/>
          <p14:tracePt t="78105" x="5568950" y="6280150"/>
          <p14:tracePt t="78105" x="5657850" y="6280150"/>
          <p14:tracePt t="78122" x="5886450" y="6280150"/>
          <p14:tracePt t="78138" x="6108700" y="6280150"/>
          <p14:tracePt t="78155" x="6203950" y="6280150"/>
          <p14:tracePt t="78171" x="6216650" y="6280150"/>
          <p14:tracePt t="78289" x="6229350" y="6292850"/>
          <p14:tracePt t="78329" x="6216650" y="6305550"/>
          <p14:tracePt t="78394" x="6210300" y="6305550"/>
          <p14:tracePt t="78401" x="6203950" y="6305550"/>
          <p14:tracePt t="78417" x="6184900" y="6305550"/>
          <p14:tracePt t="78425" x="6172200" y="6305550"/>
          <p14:tracePt t="78438" x="6159500" y="6305550"/>
          <p14:tracePt t="78455" x="6121400" y="6305550"/>
          <p14:tracePt t="78471" x="6051550" y="6305550"/>
          <p14:tracePt t="78488" x="5994400" y="6292850"/>
          <p14:tracePt t="78505" x="5918200" y="6267450"/>
          <p14:tracePt t="78522" x="5886450" y="6254750"/>
          <p14:tracePt t="78538" x="5867400" y="6235700"/>
          <p14:tracePt t="78555" x="5861050" y="6235700"/>
          <p14:tracePt t="78572" x="5854700" y="6229350"/>
          <p14:tracePt t="78617" x="5854700" y="6223000"/>
          <p14:tracePt t="78673" x="5854700" y="6216650"/>
          <p14:tracePt t="78697" x="5861050" y="6216650"/>
          <p14:tracePt t="78705" x="5867400" y="6216650"/>
          <p14:tracePt t="78713" x="5886450" y="6216650"/>
          <p14:tracePt t="78729" x="5899150" y="6216650"/>
          <p14:tracePt t="78905" x="5911850" y="6216650"/>
          <p14:tracePt t="78921" x="5924550" y="6216650"/>
          <p14:tracePt t="78929" x="5930900" y="6216650"/>
          <p14:tracePt t="79250" x="5937250" y="6216650"/>
          <p14:tracePt t="79314" x="5949950" y="6216650"/>
          <p14:tracePt t="79321" x="5962650" y="6216650"/>
          <p14:tracePt t="79330" x="5969000" y="6223000"/>
          <p14:tracePt t="79338" x="5988050" y="6242050"/>
          <p14:tracePt t="79355" x="6019800" y="6267450"/>
          <p14:tracePt t="79372" x="6032500" y="6280150"/>
          <p14:tracePt t="79388" x="6057900" y="6299200"/>
          <p14:tracePt t="79405" x="6096000" y="6324600"/>
          <p14:tracePt t="79422" x="6102350" y="6324600"/>
          <p14:tracePt t="79442" x="6108700" y="6324600"/>
          <p14:tracePt t="79455" x="6121400" y="6324600"/>
          <p14:tracePt t="79472" x="6140450" y="6324600"/>
          <p14:tracePt t="79488" x="6172200" y="6324600"/>
          <p14:tracePt t="79490" x="6184900" y="6324600"/>
          <p14:tracePt t="79505" x="6210300" y="6324600"/>
          <p14:tracePt t="79522" x="6242050" y="6318250"/>
          <p14:tracePt t="79538" x="6267450" y="6311900"/>
          <p14:tracePt t="79555" x="6292850" y="6311900"/>
          <p14:tracePt t="79572" x="6305550" y="6305550"/>
          <p14:tracePt t="79588" x="6337300" y="6292850"/>
          <p14:tracePt t="79605" x="6350000" y="6292850"/>
          <p14:tracePt t="79622" x="6388100" y="6280150"/>
          <p14:tracePt t="79638" x="6432550" y="6267450"/>
          <p14:tracePt t="79655" x="6477000" y="6267450"/>
          <p14:tracePt t="79672" x="6502400" y="6261100"/>
          <p14:tracePt t="79688" x="6521450" y="6261100"/>
          <p14:tracePt t="79705" x="6540500" y="6261100"/>
          <p14:tracePt t="79706" x="6553200" y="6261100"/>
          <p14:tracePt t="79722" x="6559550" y="6261100"/>
          <p14:tracePt t="79738" x="6578600" y="6261100"/>
          <p14:tracePt t="79755" x="6591300" y="6261100"/>
          <p14:tracePt t="79778" x="6597650" y="6261100"/>
          <p14:tracePt t="79826" x="6610350" y="6261100"/>
          <p14:tracePt t="79842" x="6616700" y="6261100"/>
          <p14:tracePt t="79850" x="6623050" y="6261100"/>
          <p14:tracePt t="79858" x="6635750" y="6261100"/>
          <p14:tracePt t="79872" x="6648450" y="6261100"/>
          <p14:tracePt t="79888" x="6692900" y="6273800"/>
          <p14:tracePt t="79905" x="6718300" y="6273800"/>
          <p14:tracePt t="79906" x="6743700" y="6273800"/>
          <p14:tracePt t="79922" x="6800850" y="6273800"/>
          <p14:tracePt t="79939" x="6838950" y="6273800"/>
          <p14:tracePt t="79955" x="6870700" y="6273800"/>
          <p14:tracePt t="79972" x="6877050" y="6261100"/>
          <p14:tracePt t="80058" x="6883400" y="6254750"/>
          <p14:tracePt t="80074" x="6883400" y="6248400"/>
          <p14:tracePt t="80082" x="6883400" y="6242050"/>
          <p14:tracePt t="80090" x="6883400" y="6235700"/>
          <p14:tracePt t="80106" x="6883400" y="6210300"/>
          <p14:tracePt t="80122" x="6870700" y="6165850"/>
          <p14:tracePt t="80139" x="6864350" y="6140450"/>
          <p14:tracePt t="80155" x="6858000" y="6102350"/>
          <p14:tracePt t="80172" x="6838950" y="6070600"/>
          <p14:tracePt t="80189" x="6832600" y="6057900"/>
          <p14:tracePt t="80205" x="6832600" y="6019800"/>
          <p14:tracePt t="80222" x="6819900" y="5981700"/>
          <p14:tracePt t="80239" x="6819900" y="5943600"/>
          <p14:tracePt t="80255" x="6813550" y="5911850"/>
          <p14:tracePt t="80272" x="6794500" y="5873750"/>
          <p14:tracePt t="80289" x="6775450" y="5842000"/>
          <p14:tracePt t="80305" x="6775450" y="5816600"/>
          <p14:tracePt t="80306" x="6775450" y="5791200"/>
          <p14:tracePt t="80322" x="6769100" y="5784850"/>
          <p14:tracePt t="80339" x="6762750" y="5765800"/>
          <p14:tracePt t="80386" x="6756400" y="5759450"/>
          <p14:tracePt t="80410" x="6750050" y="5759450"/>
          <p14:tracePt t="80426" x="6731000" y="5753100"/>
          <p14:tracePt t="80434" x="6724650" y="5746750"/>
          <p14:tracePt t="80450" x="6718300" y="5746750"/>
          <p14:tracePt t="80458" x="6711950" y="5746750"/>
          <p14:tracePt t="80472" x="6686550" y="5746750"/>
          <p14:tracePt t="80489" x="6667500" y="5746750"/>
          <p14:tracePt t="80505" x="6623050" y="5746750"/>
          <p14:tracePt t="80522" x="6578600" y="5746750"/>
          <p14:tracePt t="80539" x="6534150" y="5746750"/>
          <p14:tracePt t="80555" x="6489700" y="5746750"/>
          <p14:tracePt t="80572" x="6445250" y="5746750"/>
          <p14:tracePt t="80589" x="6400800" y="5746750"/>
          <p14:tracePt t="80605" x="6356350" y="5746750"/>
          <p14:tracePt t="80622" x="6318250" y="5753100"/>
          <p14:tracePt t="80639" x="6267450" y="5753100"/>
          <p14:tracePt t="80655" x="6254750" y="5759450"/>
          <p14:tracePt t="80672" x="6229350" y="5759450"/>
          <p14:tracePt t="80689" x="6191250" y="5759450"/>
          <p14:tracePt t="80705" x="6159500" y="5784850"/>
          <p14:tracePt t="80722" x="6127750" y="5797550"/>
          <p14:tracePt t="80739" x="6115050" y="5803900"/>
          <p14:tracePt t="80755" x="6102350" y="5816600"/>
          <p14:tracePt t="80772" x="6096000" y="5829300"/>
          <p14:tracePt t="80818" x="6083300" y="5842000"/>
          <p14:tracePt t="80842" x="6076950" y="5848350"/>
          <p14:tracePt t="80858" x="6076950" y="5861050"/>
          <p14:tracePt t="80866" x="6070600" y="5873750"/>
          <p14:tracePt t="80882" x="6064250" y="5892800"/>
          <p14:tracePt t="80890" x="6051550" y="5911850"/>
          <p14:tracePt t="80906" x="6032500" y="5937250"/>
          <p14:tracePt t="80922" x="6026150" y="5956300"/>
          <p14:tracePt t="80939" x="6013450" y="5981700"/>
          <p14:tracePt t="80955" x="6013450" y="5988050"/>
          <p14:tracePt t="80972" x="6013450" y="5994400"/>
          <p14:tracePt t="80994" x="6013450" y="6000750"/>
          <p14:tracePt t="81010" x="6007100" y="6026150"/>
          <p14:tracePt t="81034" x="6007100" y="6032500"/>
          <p14:tracePt t="81042" x="6007100" y="6045200"/>
          <p14:tracePt t="81055" x="6007100" y="6057900"/>
          <p14:tracePt t="81072" x="5988050" y="6089650"/>
          <p14:tracePt t="81089" x="5988050" y="6121400"/>
          <p14:tracePt t="81106" x="5988050" y="6165850"/>
          <p14:tracePt t="81122" x="5988050" y="6197600"/>
          <p14:tracePt t="81139" x="5988050" y="6210300"/>
          <p14:tracePt t="81156" x="5988050" y="6242050"/>
          <p14:tracePt t="81172" x="5988050" y="6267450"/>
          <p14:tracePt t="81189" x="5988050" y="6286500"/>
          <p14:tracePt t="81205" x="5988050" y="6311900"/>
          <p14:tracePt t="81222" x="5988050" y="6324600"/>
          <p14:tracePt t="81239" x="5988050" y="6343650"/>
          <p14:tracePt t="81255" x="5988050" y="6362700"/>
          <p14:tracePt t="81298" x="6000750" y="6369050"/>
          <p14:tracePt t="81394" x="6007100" y="6375400"/>
          <p14:tracePt t="81410" x="6013450" y="6375400"/>
          <p14:tracePt t="81418" x="6019800" y="6375400"/>
          <p14:tracePt t="81426" x="6038850" y="6375400"/>
          <p14:tracePt t="81439" x="6051550" y="6375400"/>
          <p14:tracePt t="81455" x="6108700" y="6375400"/>
          <p14:tracePt t="81472" x="6184900" y="6375400"/>
          <p14:tracePt t="81489" x="6261100" y="6369050"/>
          <p14:tracePt t="81506" x="6311900" y="6350000"/>
          <p14:tracePt t="81506" x="6343650" y="6350000"/>
          <p14:tracePt t="81522" x="6375400" y="6343650"/>
          <p14:tracePt t="81539" x="6413500" y="6343650"/>
          <p14:tracePt t="81556" x="6477000" y="6343650"/>
          <p14:tracePt t="81572" x="6521450" y="6343650"/>
          <p14:tracePt t="81589" x="6597650" y="6343650"/>
          <p14:tracePt t="81606" x="6692900" y="6343650"/>
          <p14:tracePt t="81622" x="6769100" y="6324600"/>
          <p14:tracePt t="81639" x="6838950" y="6311900"/>
          <p14:tracePt t="81656" x="6864350" y="6305550"/>
          <p14:tracePt t="81672" x="6902450" y="6286500"/>
          <p14:tracePt t="81689" x="6921500" y="6280150"/>
          <p14:tracePt t="81706" x="6921500" y="6273800"/>
          <p14:tracePt t="81722" x="6934200" y="6267450"/>
          <p14:tracePt t="81739" x="6940550" y="6248400"/>
          <p14:tracePt t="81756" x="6940550" y="6216650"/>
          <p14:tracePt t="81772" x="6940550" y="6191250"/>
          <p14:tracePt t="81789" x="6940550" y="6172200"/>
          <p14:tracePt t="81806" x="6940550" y="6127750"/>
          <p14:tracePt t="81822" x="6940550" y="6096000"/>
          <p14:tracePt t="81839" x="6940550" y="6051550"/>
          <p14:tracePt t="81856" x="6940550" y="6013450"/>
          <p14:tracePt t="81872" x="6940550" y="5975350"/>
          <p14:tracePt t="81889" x="6934200" y="5949950"/>
          <p14:tracePt t="81906" x="6915150" y="5918200"/>
          <p14:tracePt t="81922" x="6902450" y="5886450"/>
          <p14:tracePt t="81939" x="6883400" y="5873750"/>
          <p14:tracePt t="81956" x="6864350" y="5854700"/>
          <p14:tracePt t="81972" x="6832600" y="5816600"/>
          <p14:tracePt t="81989" x="6807200" y="5803900"/>
          <p14:tracePt t="82005" x="6769100" y="5791200"/>
          <p14:tracePt t="82022" x="6711950" y="5791200"/>
          <p14:tracePt t="82039" x="6654800" y="5784850"/>
          <p14:tracePt t="82056" x="6584950" y="5784850"/>
          <p14:tracePt t="82072" x="6521450" y="5772150"/>
          <p14:tracePt t="82089" x="6464300" y="5753100"/>
          <p14:tracePt t="82106" x="6356350" y="5753100"/>
          <p14:tracePt t="82122" x="6299200" y="5753100"/>
          <p14:tracePt t="82139" x="6267450" y="5753100"/>
          <p14:tracePt t="82156" x="6235700" y="5753100"/>
          <p14:tracePt t="82173" x="6223000" y="5753100"/>
          <p14:tracePt t="82189" x="6172200" y="5772150"/>
          <p14:tracePt t="82206" x="6121400" y="5803900"/>
          <p14:tracePt t="82222" x="6076950" y="5816600"/>
          <p14:tracePt t="82239" x="6045200" y="5835650"/>
          <p14:tracePt t="82256" x="6013450" y="5848350"/>
          <p14:tracePt t="82272" x="6000750" y="5861050"/>
          <p14:tracePt t="82289" x="5988050" y="5873750"/>
          <p14:tracePt t="82306" x="5969000" y="5892800"/>
          <p14:tracePt t="82322" x="5962650" y="5899150"/>
          <p14:tracePt t="82339" x="5962650" y="5905500"/>
          <p14:tracePt t="82356" x="5956300" y="5918200"/>
          <p14:tracePt t="82372" x="5949950" y="5943600"/>
          <p14:tracePt t="82389" x="5949950" y="5962650"/>
          <p14:tracePt t="82406" x="5949950" y="5981700"/>
          <p14:tracePt t="82422" x="5930900" y="6019800"/>
          <p14:tracePt t="82439" x="5930900" y="6045200"/>
          <p14:tracePt t="82456" x="5930900" y="6064250"/>
          <p14:tracePt t="82472" x="5930900" y="6070600"/>
          <p14:tracePt t="82489" x="5930900" y="6102350"/>
          <p14:tracePt t="82506" x="5930900" y="6121400"/>
          <p14:tracePt t="82506" x="5937250" y="6146800"/>
          <p14:tracePt t="82522" x="5956300" y="6172200"/>
          <p14:tracePt t="82539" x="5969000" y="6197600"/>
          <p14:tracePt t="82556" x="5981700" y="6203950"/>
          <p14:tracePt t="82572" x="6000750" y="6223000"/>
          <p14:tracePt t="82589" x="6019800" y="6248400"/>
          <p14:tracePt t="82606" x="6051550" y="6261100"/>
          <p14:tracePt t="82622" x="6115050" y="6299200"/>
          <p14:tracePt t="82639" x="6165850" y="6299200"/>
          <p14:tracePt t="82656" x="6229350" y="6330950"/>
          <p14:tracePt t="82673" x="6273800" y="6337300"/>
          <p14:tracePt t="82689" x="6299200" y="6350000"/>
          <p14:tracePt t="82706" x="6330950" y="6356350"/>
          <p14:tracePt t="82706" x="6362700" y="6356350"/>
          <p14:tracePt t="82722" x="6375400" y="6356350"/>
          <p14:tracePt t="82739" x="6407150" y="6356350"/>
          <p14:tracePt t="82756" x="6438900" y="6356350"/>
          <p14:tracePt t="82773" x="6483350" y="6356350"/>
          <p14:tracePt t="82789" x="6553200" y="6356350"/>
          <p14:tracePt t="82806" x="6623050" y="6330950"/>
          <p14:tracePt t="82822" x="6692900" y="6324600"/>
          <p14:tracePt t="82839" x="6737350" y="6305550"/>
          <p14:tracePt t="82856" x="6762750" y="6299200"/>
          <p14:tracePt t="82873" x="6775450" y="6286500"/>
          <p14:tracePt t="82889" x="6781800" y="6280150"/>
          <p14:tracePt t="82906" x="6800850" y="6273800"/>
          <p14:tracePt t="82922" x="6807200" y="6267450"/>
          <p14:tracePt t="82939" x="6813550" y="6261100"/>
          <p14:tracePt t="82956" x="6813550" y="6248400"/>
          <p14:tracePt t="82973" x="6813550" y="6242050"/>
          <p14:tracePt t="82989" x="6813550" y="6223000"/>
          <p14:tracePt t="83006" x="6813550" y="6197600"/>
          <p14:tracePt t="83023" x="6813550" y="6153150"/>
          <p14:tracePt t="83039" x="6813550" y="6121400"/>
          <p14:tracePt t="83056" x="6813550" y="6089650"/>
          <p14:tracePt t="83073" x="6813550" y="6076950"/>
          <p14:tracePt t="83089" x="6813550" y="6051550"/>
          <p14:tracePt t="83106" x="6813550" y="6032500"/>
          <p14:tracePt t="83106" x="6813550" y="6019800"/>
          <p14:tracePt t="83123" x="6807200" y="6000750"/>
          <p14:tracePt t="83139" x="6807200" y="5975350"/>
          <p14:tracePt t="83156" x="6794500" y="5962650"/>
          <p14:tracePt t="83173" x="6781800" y="5943600"/>
          <p14:tracePt t="83189" x="6781800" y="5937250"/>
          <p14:tracePt t="83210" x="6775450" y="5930900"/>
          <p14:tracePt t="83867" x="6762750" y="5924550"/>
          <p14:tracePt t="84011" x="6756400" y="5918200"/>
          <p14:tracePt t="84019" x="6750050" y="5918200"/>
          <p14:tracePt t="84027" x="6724650" y="5918200"/>
          <p14:tracePt t="84039" x="6711950" y="5918200"/>
          <p14:tracePt t="84056" x="6692900" y="5918200"/>
          <p14:tracePt t="84073" x="6673850" y="5918200"/>
          <p14:tracePt t="84089" x="6648450" y="5924550"/>
          <p14:tracePt t="84106" x="6629400" y="5924550"/>
          <p14:tracePt t="84123" x="6623050" y="5924550"/>
          <p14:tracePt t="84140" x="6610350" y="5924550"/>
          <p14:tracePt t="84156" x="6565900" y="5924550"/>
          <p14:tracePt t="84173" x="6540500" y="5918200"/>
          <p14:tracePt t="84189" x="6483350" y="5886450"/>
          <p14:tracePt t="84206" x="6350000" y="5842000"/>
          <p14:tracePt t="84223" x="6127750" y="5772150"/>
          <p14:tracePt t="84240" x="5880100" y="5715000"/>
          <p14:tracePt t="84256" x="5632450" y="5657850"/>
          <p14:tracePt t="84273" x="5422900" y="5619750"/>
          <p14:tracePt t="84290" x="5276850" y="5594350"/>
          <p14:tracePt t="84307" x="5118100" y="5549900"/>
          <p14:tracePt t="84323" x="5022850" y="5543550"/>
          <p14:tracePt t="84340" x="4902200" y="5543550"/>
          <p14:tracePt t="84356" x="4724400" y="5543550"/>
          <p14:tracePt t="84373" x="4565650" y="5549900"/>
          <p14:tracePt t="84390" x="4464050" y="5568950"/>
          <p14:tracePt t="84406" x="4394200" y="5588000"/>
          <p14:tracePt t="84423" x="4368800" y="5607050"/>
          <p14:tracePt t="84440" x="4362450" y="5613400"/>
          <p14:tracePt t="84456" x="4337050" y="5632450"/>
          <p14:tracePt t="84473" x="4305300" y="5657850"/>
          <p14:tracePt t="84490" x="4292600" y="5670550"/>
          <p14:tracePt t="84506" x="4248150" y="5689600"/>
          <p14:tracePt t="84507" x="4241800" y="5695950"/>
          <p14:tracePt t="84523" x="4229100" y="5695950"/>
          <p14:tracePt t="84540" x="4222750" y="5702300"/>
          <p14:tracePt t="84556" x="4216400" y="5702300"/>
          <p14:tracePt t="84573" x="4191000" y="5702300"/>
          <p14:tracePt t="84590" x="4178300" y="5702300"/>
          <p14:tracePt t="84606" x="4140200" y="5670550"/>
          <p14:tracePt t="84623" x="4114800" y="5626100"/>
          <p14:tracePt t="84640" x="4083050" y="5581650"/>
          <p14:tracePt t="84656" x="4044950" y="5518150"/>
          <p14:tracePt t="84673" x="4000500" y="5448300"/>
          <p14:tracePt t="84690" x="3962400" y="5397500"/>
          <p14:tracePt t="84706" x="3930650" y="5359400"/>
          <p14:tracePt t="84707" x="3917950" y="5353050"/>
          <p14:tracePt t="84723" x="3898900" y="5327650"/>
          <p14:tracePt t="84740" x="3873500" y="5308600"/>
          <p14:tracePt t="84756" x="3854450" y="5295900"/>
          <p14:tracePt t="84779" x="3841750" y="5289550"/>
          <p14:tracePt t="84803" x="3829050" y="5289550"/>
          <p14:tracePt t="84811" x="3822700" y="5289550"/>
          <p14:tracePt t="84823" x="3816350" y="5289550"/>
          <p14:tracePt t="84840" x="3784600" y="5289550"/>
          <p14:tracePt t="84856" x="3733800" y="5340350"/>
          <p14:tracePt t="84873" x="3708400" y="5378450"/>
          <p14:tracePt t="84890" x="3670300" y="5422900"/>
          <p14:tracePt t="84907" x="3632200" y="5486400"/>
          <p14:tracePt t="84923" x="3625850" y="5505450"/>
          <p14:tracePt t="84940" x="3625850" y="5511800"/>
          <p14:tracePt t="84956" x="3619500" y="5530850"/>
          <p14:tracePt t="84973" x="3619500" y="5543550"/>
          <p14:tracePt t="84990" x="3619500" y="5549900"/>
          <p14:tracePt t="85091" x="3619500" y="5562600"/>
          <p14:tracePt t="85499" x="3600450" y="5549900"/>
          <p14:tracePt t="85507" x="3594100" y="5543550"/>
          <p14:tracePt t="85523" x="3581400" y="5530850"/>
          <p14:tracePt t="85540" x="3575050" y="5518150"/>
          <p14:tracePt t="85556" x="3562350" y="5505450"/>
          <p14:tracePt t="85573" x="3556000" y="5492750"/>
          <p14:tracePt t="85590" x="3543300" y="5467350"/>
          <p14:tracePt t="85606" x="3536950" y="5454650"/>
          <p14:tracePt t="85623" x="3524250" y="5429250"/>
          <p14:tracePt t="85640" x="3517900" y="5416550"/>
          <p14:tracePt t="85656" x="3505200" y="5391150"/>
          <p14:tracePt t="85673" x="3498850" y="5372100"/>
          <p14:tracePt t="85690" x="3479800" y="5340350"/>
          <p14:tracePt t="85707" x="3460750" y="5314950"/>
          <p14:tracePt t="85707" x="3460750" y="5302250"/>
          <p14:tracePt t="85723" x="3422650" y="5257800"/>
          <p14:tracePt t="85740" x="3409950" y="5232400"/>
          <p14:tracePt t="85756" x="3384550" y="5207000"/>
          <p14:tracePt t="85773" x="3365500" y="5168900"/>
          <p14:tracePt t="85790" x="3340100" y="5143500"/>
          <p14:tracePt t="85807" x="3321050" y="5124450"/>
          <p14:tracePt t="85823" x="3302000" y="5099050"/>
          <p14:tracePt t="85840" x="3282950" y="5073650"/>
          <p14:tracePt t="85857" x="3257550" y="5035550"/>
          <p14:tracePt t="85873" x="3251200" y="5029200"/>
          <p14:tracePt t="85890" x="3232150" y="5022850"/>
          <p14:tracePt t="85907" x="3225800" y="5016500"/>
          <p14:tracePt t="85923" x="3213100" y="5016500"/>
          <p14:tracePt t="85955" x="3194050" y="5016500"/>
          <p14:tracePt t="85971" x="3187700" y="5016500"/>
          <p14:tracePt t="85979" x="3181350" y="5016500"/>
          <p14:tracePt t="85990" x="3181350" y="5022850"/>
          <p14:tracePt t="86006" x="3175000" y="5029200"/>
          <p14:tracePt t="86023" x="3168650" y="5035550"/>
          <p14:tracePt t="86040" x="3149600" y="5054600"/>
          <p14:tracePt t="86057" x="3149600" y="5060950"/>
          <p14:tracePt t="86073" x="3149600" y="5067300"/>
          <p14:tracePt t="86090" x="3143250" y="5073650"/>
          <p14:tracePt t="86211" x="3143250" y="5080000"/>
          <p14:tracePt t="86219" x="3136900" y="5099050"/>
          <p14:tracePt t="86227" x="3136900" y="5105400"/>
          <p14:tracePt t="86240" x="3136900" y="5111750"/>
          <p14:tracePt t="86257" x="3130550" y="5137150"/>
          <p14:tracePt t="86273" x="3111500" y="5156200"/>
          <p14:tracePt t="86290" x="3105150" y="5187950"/>
          <p14:tracePt t="86307" x="3105150" y="5219700"/>
          <p14:tracePt t="86323" x="3105150" y="5238750"/>
          <p14:tracePt t="86340" x="3105150" y="5245100"/>
          <p14:tracePt t="86357" x="3105150" y="5257800"/>
          <p14:tracePt t="86373" x="3105150" y="5276850"/>
          <p14:tracePt t="86390" x="3105150" y="5283200"/>
          <p14:tracePt t="86407" x="3105150" y="5295900"/>
          <p14:tracePt t="86423" x="3105150" y="5302250"/>
          <p14:tracePt t="86491" x="3105150" y="5314950"/>
          <p14:tracePt t="86515" x="3105150" y="5327650"/>
          <p14:tracePt t="86523" x="3105150" y="5334000"/>
          <p14:tracePt t="86540" x="3105150" y="5340350"/>
          <p14:tracePt t="86557" x="3111500" y="5359400"/>
          <p14:tracePt t="86573" x="3111500" y="5378450"/>
          <p14:tracePt t="86590" x="3117850" y="5397500"/>
          <p14:tracePt t="86607" x="3117850" y="5416550"/>
          <p14:tracePt t="86623" x="3124200" y="5435600"/>
          <p14:tracePt t="86640" x="3124200" y="5448300"/>
          <p14:tracePt t="86657" x="3143250" y="5467350"/>
          <p14:tracePt t="86673" x="3155950" y="5486400"/>
          <p14:tracePt t="86690" x="3155950" y="5492750"/>
          <p14:tracePt t="86707" x="3162300" y="5505450"/>
          <p14:tracePt t="86707" x="3162300" y="5518150"/>
          <p14:tracePt t="86723" x="3187700" y="5556250"/>
          <p14:tracePt t="86740" x="3187700" y="5594350"/>
          <p14:tracePt t="86757" x="3206750" y="5626100"/>
          <p14:tracePt t="86773" x="3213100" y="5645150"/>
          <p14:tracePt t="86790" x="3244850" y="5689600"/>
          <p14:tracePt t="86807" x="3257550" y="5727700"/>
          <p14:tracePt t="86823" x="3295650" y="5772150"/>
          <p14:tracePt t="86840" x="3314700" y="5810250"/>
          <p14:tracePt t="86857" x="3340100" y="5835650"/>
          <p14:tracePt t="86873" x="3346450" y="5848350"/>
          <p14:tracePt t="86890" x="3365500" y="5861050"/>
          <p14:tracePt t="86907" x="3371850" y="5867400"/>
          <p14:tracePt t="86931" x="3384550" y="5880100"/>
          <p14:tracePt t="86940" x="3390900" y="5886450"/>
          <p14:tracePt t="86957" x="3409950" y="5892800"/>
          <p14:tracePt t="86974" x="3441700" y="5924550"/>
          <p14:tracePt t="86990" x="3448050" y="5937250"/>
          <p14:tracePt t="87007" x="3479800" y="5975350"/>
          <p14:tracePt t="87024" x="3505200" y="6013450"/>
          <p14:tracePt t="87040" x="3543300" y="6051550"/>
          <p14:tracePt t="87057" x="3581400" y="6108700"/>
          <p14:tracePt t="87073" x="3587750" y="6127750"/>
          <p14:tracePt t="87090" x="3606800" y="6146800"/>
          <p14:tracePt t="87107" x="3625850" y="6184900"/>
          <p14:tracePt t="87107" x="3632200" y="6191250"/>
          <p14:tracePt t="87124" x="3638550" y="6203950"/>
          <p14:tracePt t="87140" x="3644900" y="6223000"/>
          <p14:tracePt t="87157" x="3663950" y="6248400"/>
          <p14:tracePt t="87173" x="3689350" y="6273800"/>
          <p14:tracePt t="87190" x="3714750" y="6305550"/>
          <p14:tracePt t="87207" x="3727450" y="6337300"/>
          <p14:tracePt t="87224" x="3759200" y="6375400"/>
          <p14:tracePt t="87240" x="3797300" y="6419850"/>
          <p14:tracePt t="87257" x="3816350" y="6457950"/>
          <p14:tracePt t="87274" x="3835400" y="6483350"/>
          <p14:tracePt t="87290" x="3854450" y="6508750"/>
          <p14:tracePt t="87307" x="3886200" y="6559550"/>
          <p14:tracePt t="87324" x="3898900" y="6584950"/>
          <p14:tracePt t="87340" x="3911600" y="6591300"/>
          <p14:tracePt t="87357" x="3930650" y="6616700"/>
          <p14:tracePt t="87374" x="3943350" y="6629400"/>
          <p14:tracePt t="87390" x="3943350" y="6635750"/>
          <p14:tracePt t="87407" x="3949700" y="6661150"/>
          <p14:tracePt t="87424" x="3968750" y="6680200"/>
          <p14:tracePt t="87440" x="3981450" y="6711950"/>
          <p14:tracePt t="87457" x="3994150" y="6718300"/>
          <p14:tracePt t="87474" x="4013200" y="6756400"/>
          <p14:tracePt t="87490" x="4019550" y="6762750"/>
          <p14:tracePt t="87507" x="4025900" y="6788150"/>
          <p14:tracePt t="87524" x="4032250" y="6807200"/>
          <p14:tracePt t="87547" x="4044950" y="6813550"/>
          <p14:tracePt t="87563" x="4051300" y="6819900"/>
          <p14:tracePt t="87579" x="4057650" y="6826250"/>
          <p14:tracePt t="87603" x="4064000" y="6832600"/>
          <p14:tracePt t="87619" x="4070350" y="6845300"/>
          <p14:tracePt t="87627" x="4070350" y="6851650"/>
          <p14:tracePt t="87640" x="4089400" y="6851650"/>
          <p14:tracePt t="87657" x="4095750" y="6851650"/>
          <p14:tracePt t="87675" x="4102100" y="6851650"/>
          <p14:tracePt t="87699" x="4114800" y="6851650"/>
          <p14:tracePt t="87715" x="4121150" y="6851650"/>
          <p14:tracePt t="87740" x="4127500" y="6851650"/>
          <p14:tracePt t="87747" x="4133850" y="6851650"/>
          <p14:tracePt t="87757" x="4140200" y="6851650"/>
          <p14:tracePt t="87774" x="4165600" y="6851650"/>
          <p14:tracePt t="87790" x="4191000" y="6851650"/>
          <p14:tracePt t="87807" x="4235450" y="6851650"/>
          <p14:tracePt t="87824" x="4260850" y="6851650"/>
          <p14:tracePt t="87840" x="4273550" y="6851650"/>
          <p14:tracePt t="87857" x="4286250" y="6851650"/>
          <p14:tracePt t="87874" x="4305300" y="6851650"/>
          <p14:tracePt t="87890" x="4330700" y="6851650"/>
          <p14:tracePt t="87907" x="4356100" y="6851650"/>
          <p14:tracePt t="87924" x="4394200" y="6851650"/>
          <p14:tracePt t="87941" x="4413250" y="6851650"/>
          <p14:tracePt t="87957" x="4445000" y="6851650"/>
          <p14:tracePt t="87974" x="4470400" y="6851650"/>
          <p14:tracePt t="87990" x="4508500" y="6851650"/>
          <p14:tracePt t="88007" x="4527550" y="6851650"/>
          <p14:tracePt t="88024" x="4565650" y="6851650"/>
          <p14:tracePt t="88040" x="4597400" y="6851650"/>
          <p14:tracePt t="88057" x="4616450" y="6851650"/>
          <p14:tracePt t="88074" x="4629150" y="6851650"/>
          <p14:tracePt t="88090" x="4654550" y="6851650"/>
          <p14:tracePt t="88107" x="4667250" y="6851650"/>
          <p14:tracePt t="88108" x="4673600" y="6851650"/>
          <p14:tracePt t="88124" x="4692650" y="6851650"/>
          <p14:tracePt t="88140" x="4730750" y="6851650"/>
          <p14:tracePt t="88157" x="4743450" y="6851650"/>
          <p14:tracePt t="88174" x="4756150" y="6851650"/>
          <p14:tracePt t="88190" x="4768850" y="6851650"/>
          <p14:tracePt t="88207" x="4775200" y="6851650"/>
          <p14:tracePt t="88228" x="4794250" y="6851650"/>
          <p14:tracePt t="88252" x="4800600" y="6851650"/>
          <p14:tracePt t="88276" x="4806950" y="6851650"/>
          <p14:tracePt t="88308" x="4819650" y="6851650"/>
          <p14:tracePt t="88348" x="4832350" y="6851650"/>
          <p14:tracePt t="88372" x="4838700" y="6851650"/>
          <p14:tracePt t="88396" x="4851400" y="6851650"/>
          <p14:tracePt t="88412" x="4857750" y="6851650"/>
          <p14:tracePt t="88436" x="4864100" y="6851650"/>
          <p14:tracePt t="88452" x="4870450" y="6851650"/>
          <p14:tracePt t="88468" x="4876800" y="6851650"/>
          <p14:tracePt t="88476" x="4883150" y="6851650"/>
          <p14:tracePt t="88532" x="4895850" y="6851650"/>
          <p14:tracePt t="88540" x="4902200" y="6851650"/>
          <p14:tracePt t="88557" x="4921250" y="6851650"/>
          <p14:tracePt t="88574" x="4940300" y="6851650"/>
          <p14:tracePt t="88590" x="4953000" y="6851650"/>
          <p14:tracePt t="88607" x="4965700" y="6851650"/>
          <p14:tracePt t="88628" x="4978400" y="6851650"/>
          <p14:tracePt t="88644" x="4984750" y="6851650"/>
          <p14:tracePt t="88660" x="4991100" y="6851650"/>
          <p14:tracePt t="88700" x="5003800" y="6851650"/>
          <p14:tracePt t="88724" x="5016500" y="6851650"/>
          <p14:tracePt t="88732" x="5022850" y="6851650"/>
          <p14:tracePt t="88740" x="5041900" y="6851650"/>
          <p14:tracePt t="88757" x="5086350" y="6851650"/>
          <p14:tracePt t="88774" x="5130800" y="6851650"/>
          <p14:tracePt t="88791" x="5175250" y="6851650"/>
          <p14:tracePt t="88807" x="5238750" y="6851650"/>
          <p14:tracePt t="88824" x="5283200" y="6851650"/>
          <p14:tracePt t="88841" x="5334000" y="6851650"/>
          <p14:tracePt t="88857" x="5378450" y="6851650"/>
          <p14:tracePt t="88874" x="5448300" y="6851650"/>
          <p14:tracePt t="88891" x="5524500" y="6851650"/>
          <p14:tracePt t="88907" x="5607050" y="6851650"/>
          <p14:tracePt t="88908" x="5638800" y="6851650"/>
          <p14:tracePt t="88924" x="5695950" y="6851650"/>
          <p14:tracePt t="88941" x="5753100" y="6851650"/>
          <p14:tracePt t="88957" x="5835650" y="6851650"/>
          <p14:tracePt t="88974" x="5924550" y="6851650"/>
          <p14:tracePt t="88991" x="5988050" y="6851650"/>
          <p14:tracePt t="89007" x="6045200" y="6851650"/>
          <p14:tracePt t="89024" x="6083300" y="6851650"/>
          <p14:tracePt t="89041" x="6108700" y="6851650"/>
          <p14:tracePt t="89057" x="6121400" y="6851650"/>
          <p14:tracePt t="89074" x="6134100" y="6851650"/>
          <p14:tracePt t="89132" x="6153150" y="6851650"/>
          <p14:tracePt t="89164" x="6172200" y="6851650"/>
          <p14:tracePt t="89180" x="6178550" y="6838950"/>
          <p14:tracePt t="89204" x="6184900" y="6832600"/>
          <p14:tracePt t="89220" x="6191250" y="6832600"/>
          <p14:tracePt t="89236" x="6197600" y="6832600"/>
          <p14:tracePt t="89244" x="6210300" y="6832600"/>
          <p14:tracePt t="89257" x="6223000" y="6826250"/>
          <p14:tracePt t="89274" x="6242050" y="6819900"/>
          <p14:tracePt t="89291" x="6261100" y="6800850"/>
          <p14:tracePt t="89307" x="6299200" y="6794500"/>
          <p14:tracePt t="89308" x="6324600" y="6794500"/>
          <p14:tracePt t="89324" x="6394450" y="6781800"/>
          <p14:tracePt t="89341" x="6457950" y="6775450"/>
          <p14:tracePt t="89357" x="6527800" y="6756400"/>
          <p14:tracePt t="89374" x="6597650" y="6737350"/>
          <p14:tracePt t="89391" x="6680200" y="6705600"/>
          <p14:tracePt t="89407" x="6781800" y="6661150"/>
          <p14:tracePt t="89424" x="6838950" y="6629400"/>
          <p14:tracePt t="89441" x="6896100" y="6591300"/>
          <p14:tracePt t="89457" x="6921500" y="6565900"/>
          <p14:tracePt t="89474" x="6953250" y="6508750"/>
          <p14:tracePt t="89491" x="6965950" y="6464300"/>
          <p14:tracePt t="89508" x="6985000" y="6381750"/>
          <p14:tracePt t="89524" x="7016750" y="6311900"/>
          <p14:tracePt t="89541" x="7035800" y="6267450"/>
          <p14:tracePt t="89557" x="7061200" y="6223000"/>
          <p14:tracePt t="89574" x="7080250" y="6159500"/>
          <p14:tracePt t="89591" x="7099300" y="6083300"/>
          <p14:tracePt t="89607" x="7118350" y="6057900"/>
          <p14:tracePt t="89624" x="7118350" y="6026150"/>
          <p14:tracePt t="89641" x="7118350" y="5994400"/>
          <p14:tracePt t="89658" x="7118350" y="5949950"/>
          <p14:tracePt t="89674" x="7112000" y="5905500"/>
          <p14:tracePt t="89691" x="7099300" y="5873750"/>
          <p14:tracePt t="89708" x="7067550" y="5842000"/>
          <p14:tracePt t="89708" x="7054850" y="5822950"/>
          <p14:tracePt t="89724" x="7042150" y="5803900"/>
          <p14:tracePt t="89741" x="7016750" y="5791200"/>
          <p14:tracePt t="89757" x="6991350" y="5765800"/>
          <p14:tracePt t="89774" x="6985000" y="5759450"/>
          <p14:tracePt t="89791" x="6972300" y="5746750"/>
          <p14:tracePt t="89807" x="6953250" y="5734050"/>
          <p14:tracePt t="89824" x="6940550" y="5727700"/>
          <p14:tracePt t="89841" x="6915150" y="5702300"/>
          <p14:tracePt t="89857" x="6889750" y="5683250"/>
          <p14:tracePt t="89874" x="6858000" y="5645150"/>
          <p14:tracePt t="89891" x="6807200" y="5600700"/>
          <p14:tracePt t="89907" x="6743700" y="5524500"/>
          <p14:tracePt t="89908" x="6718300" y="5492750"/>
          <p14:tracePt t="89924" x="6648450" y="5410200"/>
          <p14:tracePt t="89941" x="6591300" y="5302250"/>
          <p14:tracePt t="89957" x="6553200" y="5232400"/>
          <p14:tracePt t="89974" x="6534150" y="5187950"/>
          <p14:tracePt t="89991" x="6483350" y="5137150"/>
          <p14:tracePt t="90007" x="6477000" y="5105400"/>
          <p14:tracePt t="90024" x="6470650" y="5092700"/>
          <p14:tracePt t="90044" x="6464300" y="5086350"/>
          <p14:tracePt t="90092" x="6451600" y="5080000"/>
          <p14:tracePt t="90324" x="6451600" y="5099050"/>
          <p14:tracePt t="90332" x="6451600" y="5118100"/>
          <p14:tracePt t="90341" x="6451600" y="5143500"/>
          <p14:tracePt t="90358" x="6451600" y="5200650"/>
          <p14:tracePt t="90374" x="6451600" y="5264150"/>
          <p14:tracePt t="90391" x="6451600" y="5346700"/>
          <p14:tracePt t="90408" x="6451600" y="5410200"/>
          <p14:tracePt t="90424" x="6483350" y="5505450"/>
          <p14:tracePt t="90441" x="6502400" y="5562600"/>
          <p14:tracePt t="90458" x="6527800" y="5588000"/>
          <p14:tracePt t="90474" x="6546850" y="5632450"/>
          <p14:tracePt t="90491" x="6553200" y="5632450"/>
          <p14:tracePt t="90508" x="6565900" y="5638800"/>
          <p14:tracePt t="90524" x="6591300" y="5651500"/>
          <p14:tracePt t="90541" x="6610350" y="5657850"/>
          <p14:tracePt t="90558" x="6648450" y="5676900"/>
          <p14:tracePt t="90574" x="6680200" y="5695950"/>
          <p14:tracePt t="90591" x="6718300" y="5727700"/>
          <p14:tracePt t="90608" x="6775450" y="5753100"/>
          <p14:tracePt t="90624" x="6813550" y="5791200"/>
          <p14:tracePt t="90641" x="6883400" y="5842000"/>
          <p14:tracePt t="90658" x="6934200" y="5892800"/>
          <p14:tracePt t="90674" x="6985000" y="5943600"/>
          <p14:tracePt t="90691" x="7023100" y="5988050"/>
          <p14:tracePt t="90708" x="7092950" y="6076950"/>
          <p14:tracePt t="90724" x="7112000" y="6134100"/>
          <p14:tracePt t="90741" x="7137400" y="6184900"/>
          <p14:tracePt t="90758" x="7143750" y="6210300"/>
          <p14:tracePt t="90774" x="7162800" y="6242050"/>
          <p14:tracePt t="90791" x="7169150" y="6254750"/>
          <p14:tracePt t="90808" x="7169150" y="6280150"/>
          <p14:tracePt t="90824" x="7169150" y="6286500"/>
          <p14:tracePt t="90841" x="7169150" y="6292850"/>
          <p14:tracePt t="90858" x="7169150" y="6311900"/>
          <p14:tracePt t="90876" x="7169150" y="6318250"/>
          <p14:tracePt t="90892" x="7162800" y="6324600"/>
          <p14:tracePt t="90916" x="7156450" y="6330950"/>
          <p14:tracePt t="90988" x="7150100" y="6330950"/>
          <p14:tracePt t="90996" x="7150100" y="6318250"/>
          <p14:tracePt t="91008" x="7150100" y="6273800"/>
          <p14:tracePt t="91024" x="7188200" y="6165850"/>
          <p14:tracePt t="91041" x="7258050" y="6070600"/>
          <p14:tracePt t="91058" x="7308850" y="6000750"/>
          <p14:tracePt t="91074" x="7372350" y="5937250"/>
          <p14:tracePt t="91091" x="7397750" y="5892800"/>
          <p14:tracePt t="91108" x="7410450" y="5848350"/>
          <p14:tracePt t="91124" x="7410450" y="5810250"/>
          <p14:tracePt t="91141" x="7410450" y="5765800"/>
          <p14:tracePt t="91158" x="7385050" y="5708650"/>
          <p14:tracePt t="91175" x="7334250" y="5645150"/>
          <p14:tracePt t="91191" x="7226300" y="5575300"/>
          <p14:tracePt t="91208" x="7169150" y="5537200"/>
          <p14:tracePt t="91225" x="7105650" y="5499100"/>
          <p14:tracePt t="91241" x="7061200" y="5480050"/>
          <p14:tracePt t="91258" x="7035800" y="5467350"/>
          <p14:tracePt t="91275" x="7023100" y="5461000"/>
          <p14:tracePt t="91291" x="6991350" y="5461000"/>
          <p14:tracePt t="91308" x="6940550" y="5454650"/>
          <p14:tracePt t="91308" x="6889750" y="5454650"/>
          <p14:tracePt t="91324" x="6800850" y="5454650"/>
          <p14:tracePt t="91341" x="6673850" y="5454650"/>
          <p14:tracePt t="91358" x="6565900" y="5454650"/>
          <p14:tracePt t="91374" x="6464300" y="5454650"/>
          <p14:tracePt t="91391" x="6369050" y="5454650"/>
          <p14:tracePt t="91408" x="6305550" y="5454650"/>
          <p14:tracePt t="91424" x="6261100" y="5454650"/>
          <p14:tracePt t="91441" x="6210300" y="5422900"/>
          <p14:tracePt t="91458" x="6184900" y="5410200"/>
          <p14:tracePt t="91474" x="6153150" y="5378450"/>
          <p14:tracePt t="91491" x="6115050" y="5340350"/>
          <p14:tracePt t="91508" x="6102350" y="5308600"/>
          <p14:tracePt t="91508" x="6102350" y="5289550"/>
          <p14:tracePt t="91525" x="6102350" y="5245100"/>
          <p14:tracePt t="91541" x="6102350" y="5187950"/>
          <p14:tracePt t="91558" x="6102350" y="5143500"/>
          <p14:tracePt t="91575" x="6146800" y="5073650"/>
          <p14:tracePt t="91591" x="6184900" y="5010150"/>
          <p14:tracePt t="91608" x="6223000" y="4984750"/>
          <p14:tracePt t="91625" x="6254750" y="4965700"/>
          <p14:tracePt t="91684" x="6273800" y="4965700"/>
          <p14:tracePt t="91692" x="6280150" y="4972050"/>
          <p14:tracePt t="91716" x="6280150" y="4978400"/>
          <p14:tracePt t="91732" x="6280150" y="4991100"/>
          <p14:tracePt t="91756" x="6280150" y="4997450"/>
          <p14:tracePt t="91764" x="6280150" y="5003800"/>
          <p14:tracePt t="91780" x="6280150" y="5016500"/>
          <p14:tracePt t="91796" x="6280150" y="5029200"/>
          <p14:tracePt t="91812" x="6280150" y="5035550"/>
          <p14:tracePt t="91893" x="6273800" y="5041900"/>
          <p14:tracePt t="91916" x="6261100" y="5054600"/>
          <p14:tracePt t="91932" x="6254750" y="5054600"/>
          <p14:tracePt t="91956" x="6248400" y="5054600"/>
          <p14:tracePt t="91980" x="6242050" y="5054600"/>
          <p14:tracePt t="91996" x="6235700" y="5054600"/>
          <p14:tracePt t="92004" x="6216650" y="5054600"/>
          <p14:tracePt t="92020" x="6210300" y="5054600"/>
          <p14:tracePt t="92037" x="6197600" y="5054600"/>
          <p14:tracePt t="92044" x="6165850" y="5054600"/>
          <p14:tracePt t="92058" x="6127750" y="5054600"/>
          <p14:tracePt t="92075" x="6057900" y="5060950"/>
          <p14:tracePt t="92091" x="5975350" y="5105400"/>
          <p14:tracePt t="92108" x="5899150" y="5168900"/>
          <p14:tracePt t="92109" x="5892800" y="5200650"/>
          <p14:tracePt t="92125" x="5880100" y="5251450"/>
          <p14:tracePt t="92141" x="5861050" y="5302250"/>
          <p14:tracePt t="92158" x="5861050" y="5346700"/>
          <p14:tracePt t="92175" x="5861050" y="5378450"/>
          <p14:tracePt t="92191" x="5861050" y="5384800"/>
          <p14:tracePt t="92208" x="5854700" y="5391150"/>
          <p14:tracePt t="92225" x="5848350" y="5410200"/>
          <p14:tracePt t="92285" x="5848350" y="5384800"/>
          <p14:tracePt t="92293" x="5848350" y="5365750"/>
          <p14:tracePt t="92301" x="5848350" y="5327650"/>
          <p14:tracePt t="92308" x="5848350" y="5308600"/>
          <p14:tracePt t="92335" x="5886450" y="5156200"/>
          <p14:tracePt t="92341" x="5886450" y="5149850"/>
          <p14:tracePt t="92358" x="5886450" y="5092700"/>
          <p14:tracePt t="92375" x="5886450" y="5080000"/>
          <p14:tracePt t="92391" x="5886450" y="5073650"/>
          <p14:tracePt t="92408" x="5886450" y="5054600"/>
          <p14:tracePt t="92425" x="5842000" y="5054600"/>
          <p14:tracePt t="92441" x="5734050" y="5054600"/>
          <p14:tracePt t="92458" x="5524500" y="5080000"/>
          <p14:tracePt t="92475" x="5257800" y="5162550"/>
          <p14:tracePt t="92491" x="4972050" y="5264150"/>
          <p14:tracePt t="92508" x="4718050" y="5391150"/>
          <p14:tracePt t="92509" x="4591050" y="5461000"/>
          <p14:tracePt t="92525" x="4337050" y="5562600"/>
          <p14:tracePt t="92541" x="4165600" y="5626100"/>
          <p14:tracePt t="92558" x="4076700" y="5670550"/>
          <p14:tracePt t="92575" x="4057650" y="5683250"/>
          <p14:tracePt t="92637" x="4044950" y="5683250"/>
          <p14:tracePt t="92653" x="4038600" y="5683250"/>
          <p14:tracePt t="92661" x="4032250" y="5683250"/>
          <p14:tracePt t="92677" x="4013200" y="5676900"/>
          <p14:tracePt t="92691" x="4000500" y="5651500"/>
          <p14:tracePt t="92708" x="3994150" y="5645150"/>
          <p14:tracePt t="92725" x="3987800" y="5562600"/>
          <p14:tracePt t="92741" x="3975100" y="5518150"/>
          <p14:tracePt t="92758" x="3975100" y="5473700"/>
          <p14:tracePt t="92775" x="3968750" y="5429250"/>
          <p14:tracePt t="92792" x="3968750" y="5391150"/>
          <p14:tracePt t="92808" x="3949700" y="5365750"/>
          <p14:tracePt t="92829" x="3949700" y="5359400"/>
          <p14:tracePt t="92933" x="3949700" y="5378450"/>
          <p14:tracePt t="92941" x="3949700" y="5384800"/>
          <p14:tracePt t="92958" x="3962400" y="5403850"/>
          <p14:tracePt t="92975" x="3981450" y="5403850"/>
          <p14:tracePt t="92991" x="3994150" y="5403850"/>
          <p14:tracePt t="93008" x="4019550" y="5403850"/>
          <p14:tracePt t="93025" x="4038600" y="5403850"/>
          <p14:tracePt t="93041" x="4064000" y="5403850"/>
          <p14:tracePt t="93058" x="4095750" y="5403850"/>
          <p14:tracePt t="93075" x="4121150" y="5403850"/>
          <p14:tracePt t="93092" x="4184650" y="5403850"/>
          <p14:tracePt t="93108" x="4210050" y="5403850"/>
          <p14:tracePt t="93285" x="4222750" y="5403850"/>
          <p14:tracePt t="93293" x="4229100" y="5403850"/>
          <p14:tracePt t="93301" x="4235450" y="5403850"/>
          <p14:tracePt t="93309" x="4248150" y="5403850"/>
          <p14:tracePt t="93325" x="4279900" y="5403850"/>
          <p14:tracePt t="93342" x="4318000" y="5403850"/>
          <p14:tracePt t="93358" x="4349750" y="5403850"/>
          <p14:tracePt t="93375" x="4368800" y="5403850"/>
          <p14:tracePt t="93392" x="4400550" y="5403850"/>
          <p14:tracePt t="93408" x="4406900" y="5403850"/>
          <p14:tracePt t="93425" x="4419600" y="5410200"/>
          <p14:tracePt t="93442" x="4432300" y="5416550"/>
          <p14:tracePt t="93458" x="4438650" y="5435600"/>
          <p14:tracePt t="93475" x="4445000" y="5441950"/>
          <p14:tracePt t="93492" x="4445000" y="5473700"/>
          <p14:tracePt t="93508" x="4445000" y="5511800"/>
          <p14:tracePt t="93509" x="4445000" y="5543550"/>
          <p14:tracePt t="93525" x="4413250" y="5581650"/>
          <p14:tracePt t="93542" x="4318000" y="5613400"/>
          <p14:tracePt t="93558" x="4210050" y="5638800"/>
          <p14:tracePt t="93575" x="4070350" y="5638800"/>
          <p14:tracePt t="93592" x="3841750" y="5638800"/>
          <p14:tracePt t="93608" x="3651250" y="5638800"/>
          <p14:tracePt t="93625" x="3498850" y="5568950"/>
          <p14:tracePt t="93642" x="3435350" y="5524500"/>
          <p14:tracePt t="93658" x="3409950" y="5499100"/>
          <p14:tracePt t="93675" x="3403600" y="5486400"/>
          <p14:tracePt t="93692" x="3403600" y="5473700"/>
          <p14:tracePt t="93708" x="3403600" y="5461000"/>
          <p14:tracePt t="93813" x="3403600" y="5454650"/>
          <p14:tracePt t="93821" x="3403600" y="5448300"/>
          <p14:tracePt t="93837" x="3403600" y="5435600"/>
          <p14:tracePt t="93845" x="3397250" y="5416550"/>
          <p14:tracePt t="93858" x="3378200" y="5397500"/>
          <p14:tracePt t="93875" x="3340100" y="5359400"/>
          <p14:tracePt t="93892" x="3314700" y="5321300"/>
          <p14:tracePt t="93908" x="3276600" y="5270500"/>
          <p14:tracePt t="93909" x="3257550" y="5226050"/>
          <p14:tracePt t="93925" x="3219450" y="5187950"/>
          <p14:tracePt t="93942" x="3213100" y="5175250"/>
          <p14:tracePt t="93958" x="3206750" y="5168900"/>
          <p14:tracePt t="93975" x="3194050" y="5162550"/>
          <p14:tracePt t="93992" x="3200400" y="5156200"/>
          <p14:tracePt t="94008" x="3219450" y="5156200"/>
          <p14:tracePt t="94025" x="3289300" y="5143500"/>
          <p14:tracePt t="94042" x="3378200" y="5143500"/>
          <p14:tracePt t="94058" x="3505200" y="5143500"/>
          <p14:tracePt t="94075" x="3632200" y="5162550"/>
          <p14:tracePt t="94092" x="3784600" y="5213350"/>
          <p14:tracePt t="94108" x="3854450" y="5245100"/>
          <p14:tracePt t="94109" x="3873500" y="5257800"/>
          <p14:tracePt t="94125" x="3886200" y="5276850"/>
          <p14:tracePt t="94142" x="3905250" y="5289550"/>
          <p14:tracePt t="94158" x="3905250" y="5308600"/>
          <p14:tracePt t="94175" x="3917950" y="5321300"/>
          <p14:tracePt t="94192" x="3930650" y="5340350"/>
          <p14:tracePt t="94208" x="3949700" y="5353050"/>
          <p14:tracePt t="94225" x="3962400" y="5365750"/>
          <p14:tracePt t="94245" x="3962400" y="5378450"/>
          <p14:tracePt t="94259" x="3975100" y="5384800"/>
          <p14:tracePt t="94275" x="3975100" y="5403850"/>
          <p14:tracePt t="94292" x="3968750" y="5429250"/>
          <p14:tracePt t="94309" x="3867150" y="5441950"/>
          <p14:tracePt t="94325" x="3740150" y="5461000"/>
          <p14:tracePt t="94342" x="3511550" y="5461000"/>
          <p14:tracePt t="94359" x="3270250" y="5461000"/>
          <p14:tracePt t="94375" x="3022600" y="5441950"/>
          <p14:tracePt t="94392" x="2889250" y="5391150"/>
          <p14:tracePt t="94409" x="2870200" y="5372100"/>
          <p14:tracePt t="94425" x="2863850" y="5365750"/>
          <p14:tracePt t="94442" x="2870200" y="5346700"/>
          <p14:tracePt t="94459" x="2952750" y="5302250"/>
          <p14:tracePt t="94475" x="2984500" y="5295900"/>
          <p14:tracePt t="94492" x="2990850" y="5295900"/>
          <p14:tracePt t="94573" x="2990850" y="5302250"/>
          <p14:tracePt t="94581" x="2990850" y="5308600"/>
          <p14:tracePt t="94613" x="2990850" y="5314950"/>
          <p14:tracePt t="94757" x="2984500" y="5314950"/>
          <p14:tracePt t="94765" x="2978150" y="5302250"/>
          <p14:tracePt t="94775" x="2952750" y="5270500"/>
          <p14:tracePt t="94792" x="2940050" y="5226050"/>
          <p14:tracePt t="94809" x="2914650" y="5181600"/>
          <p14:tracePt t="94825" x="2895600" y="5162550"/>
          <p14:tracePt t="94842" x="2889250" y="5143500"/>
          <p14:tracePt t="94997" x="2889250" y="5162550"/>
          <p14:tracePt t="95005" x="2889250" y="5194300"/>
          <p14:tracePt t="95013" x="2940050" y="5264150"/>
          <p14:tracePt t="95025" x="2990850" y="5327650"/>
          <p14:tracePt t="95042" x="3162300" y="5461000"/>
          <p14:tracePt t="95059" x="3486150" y="5594350"/>
          <p14:tracePt t="95075" x="4000500" y="5734050"/>
          <p14:tracePt t="95092" x="4584700" y="5842000"/>
          <p14:tracePt t="95109" x="5187950" y="6019800"/>
          <p14:tracePt t="95109" x="5340350" y="6051550"/>
          <p14:tracePt t="95125" x="5594350" y="6159500"/>
          <p14:tracePt t="95142" x="5753100" y="6267450"/>
          <p14:tracePt t="95159" x="5829300" y="6356350"/>
          <p14:tracePt t="95175" x="5892800" y="6413500"/>
          <p14:tracePt t="95192" x="5956300" y="6489700"/>
          <p14:tracePt t="95209" x="5994400" y="6521450"/>
          <p14:tracePt t="95225" x="6000750" y="6527800"/>
          <p14:tracePt t="95285" x="6000750" y="6540500"/>
          <p14:tracePt t="95301" x="6007100" y="6553200"/>
          <p14:tracePt t="95398" x="6007100" y="6572250"/>
          <p14:tracePt t="95413" x="6013450" y="6578600"/>
          <p14:tracePt t="95422" x="6019800" y="6584950"/>
          <p14:tracePt t="95445" x="6026150" y="6584950"/>
          <p14:tracePt t="95453" x="6038850" y="6584950"/>
          <p14:tracePt t="95461" x="6051550" y="6584950"/>
          <p14:tracePt t="95477" x="6070600" y="6584950"/>
          <p14:tracePt t="95492" x="6102350" y="6565900"/>
          <p14:tracePt t="95509" x="6248400" y="6457950"/>
          <p14:tracePt t="95525" x="6369050" y="6388100"/>
          <p14:tracePt t="95542" x="6521450" y="6324600"/>
          <p14:tracePt t="95559" x="6591300" y="6292850"/>
          <p14:tracePt t="95576" x="6635750" y="6286500"/>
          <p14:tracePt t="95592" x="6661150" y="6273800"/>
          <p14:tracePt t="95609" x="6667500" y="6273800"/>
          <p14:tracePt t="95625" x="6680200" y="6273800"/>
          <p14:tracePt t="95717" x="6686550" y="6273800"/>
          <p14:tracePt t="95741" x="6686550" y="6286500"/>
          <p14:tracePt t="95749" x="6692900" y="6292850"/>
          <p14:tracePt t="95797" x="6692900" y="6299200"/>
          <p14:tracePt t="95949" x="6699250" y="6305550"/>
          <p14:tracePt t="95957" x="6705600" y="6305550"/>
          <p14:tracePt t="95973" x="6724650" y="6305550"/>
          <p14:tracePt t="95981" x="6731000" y="6299200"/>
          <p14:tracePt t="95992" x="6750050" y="6280150"/>
          <p14:tracePt t="96009" x="6762750" y="6248400"/>
          <p14:tracePt t="96026" x="6769100" y="6242050"/>
          <p14:tracePt t="96042" x="6788150" y="6223000"/>
          <p14:tracePt t="96133" x="6788150" y="6242050"/>
          <p14:tracePt t="96149" x="6788150" y="6248400"/>
          <p14:tracePt t="96293" x="6794500" y="6248400"/>
          <p14:tracePt t="96317" x="6794500" y="6242050"/>
          <p14:tracePt t="96334" x="6800850" y="6229350"/>
          <p14:tracePt t="96406" x="6800850" y="6216650"/>
          <p14:tracePt t="96421" x="6807200" y="6210300"/>
          <p14:tracePt t="96437" x="6813550" y="6210300"/>
          <p14:tracePt t="96445" x="6832600" y="6197600"/>
          <p14:tracePt t="96462" x="6838950" y="6184900"/>
          <p14:tracePt t="96486" x="6858000" y="6172200"/>
          <p14:tracePt t="96501" x="6864350" y="6165850"/>
          <p14:tracePt t="96782" x="6870700" y="6165850"/>
          <p14:tracePt t="97382" x="6877050" y="6159500"/>
          <p14:tracePt t="97398" x="6877050" y="6134100"/>
          <p14:tracePt t="97406" x="6883400" y="6127750"/>
          <p14:tracePt t="97414" x="6883400" y="6115050"/>
          <p14:tracePt t="97426" x="6883400" y="6102350"/>
          <p14:tracePt t="97446" x="6883400" y="6096000"/>
          <p14:tracePt t="97838" x="6902450" y="6076950"/>
          <p14:tracePt t="97846" x="6908800" y="6070600"/>
          <p14:tracePt t="98398" x="6915150" y="6064250"/>
          <p14:tracePt t="98406" x="6940550" y="6038850"/>
          <p14:tracePt t="98414" x="6946900" y="6032500"/>
          <p14:tracePt t="98426" x="6985000" y="6000750"/>
          <p14:tracePt t="98443" x="7061200" y="5956300"/>
          <p14:tracePt t="98459" x="7162800" y="5899150"/>
          <p14:tracePt t="98476" x="7277100" y="5867400"/>
          <p14:tracePt t="98493" x="7378700" y="5829300"/>
          <p14:tracePt t="98510" x="7581900" y="5765800"/>
          <p14:tracePt t="98526" x="7607300" y="5759450"/>
          <p14:tracePt t="98543" x="7613650" y="5759450"/>
          <p14:tracePt t="98559" x="7620000" y="5753100"/>
          <p14:tracePt t="98582" x="7620000" y="5746750"/>
          <p14:tracePt t="98598" x="7620000" y="5740400"/>
          <p14:tracePt t="98614" x="7620000" y="5721350"/>
          <p14:tracePt t="98626" x="7607300" y="5702300"/>
          <p14:tracePt t="98643" x="7550150" y="5638800"/>
          <p14:tracePt t="98659" x="7435850" y="5530850"/>
          <p14:tracePt t="98676" x="7232650" y="5410200"/>
          <p14:tracePt t="98693" x="6934200" y="5226050"/>
          <p14:tracePt t="98710" x="6502400" y="5054600"/>
          <p14:tracePt t="98726" x="6432550" y="4997450"/>
          <p14:tracePt t="98870" x="6426200" y="4991100"/>
          <p14:tracePt t="98878" x="6438900" y="4984750"/>
          <p14:tracePt t="98893" x="6457950" y="4965700"/>
          <p14:tracePt t="98910" x="6489700" y="4946650"/>
          <p14:tracePt t="98910" x="6527800" y="4908550"/>
          <p14:tracePt t="98926" x="6610350" y="4819650"/>
          <p14:tracePt t="98943" x="6642100" y="4749800"/>
          <p14:tracePt t="98960" x="6680200" y="4711700"/>
          <p14:tracePt t="98976" x="6699250" y="4699000"/>
          <p14:tracePt t="98993" x="6807200" y="4730750"/>
          <p14:tracePt t="99009" x="7378700" y="4857750"/>
          <p14:tracePt t="99026" x="8489950" y="4953000"/>
          <p14:tracePt t="99326" x="8502650" y="4953000"/>
          <p14:tracePt t="99334" x="8509000" y="4959350"/>
          <p14:tracePt t="99350" x="8509000" y="4965700"/>
          <p14:tracePt t="99360" x="8496300" y="4991100"/>
          <p14:tracePt t="99376" x="8496300" y="5022850"/>
          <p14:tracePt t="99393" x="8496300" y="5080000"/>
          <p14:tracePt t="99410" x="8496300" y="5111750"/>
          <p14:tracePt t="99426" x="8496300" y="5124450"/>
          <p14:tracePt t="99443" x="8477250" y="5156200"/>
          <p14:tracePt t="99460" x="8464550" y="5168900"/>
          <p14:tracePt t="99476" x="8432800" y="5207000"/>
          <p14:tracePt t="99493" x="8299450" y="5238750"/>
          <p14:tracePt t="99510" x="8083550" y="5283200"/>
          <p14:tracePt t="99510" x="7962900" y="5308600"/>
          <p14:tracePt t="99526" x="7715250" y="5334000"/>
          <p14:tracePt t="99543" x="7486650" y="5346700"/>
          <p14:tracePt t="99560" x="7346950" y="5346700"/>
          <p14:tracePt t="99576" x="7245350" y="5346700"/>
          <p14:tracePt t="99593" x="7200900" y="5346700"/>
          <p14:tracePt t="99610" x="7175500" y="5327650"/>
          <p14:tracePt t="99626" x="7169150" y="5327650"/>
          <p14:tracePt t="99643" x="7162800" y="5327650"/>
          <p14:tracePt t="99660" x="7131050" y="5327650"/>
          <p14:tracePt t="99677" x="7124700" y="5327650"/>
          <p14:tracePt t="99694" x="7118350" y="5334000"/>
          <p14:tracePt t="99734" x="7118350" y="5340350"/>
          <p14:tracePt t="99742" x="7118350" y="5346700"/>
          <p14:tracePt t="99790" x="7105650" y="5346700"/>
          <p14:tracePt t="99798" x="7092950" y="5346700"/>
          <p14:tracePt t="99814" x="7086600" y="5346700"/>
          <p14:tracePt t="99870" x="7099300" y="5346700"/>
          <p14:tracePt t="99878" x="7143750" y="5391150"/>
          <p14:tracePt t="99893" x="7207250" y="5429250"/>
          <p14:tracePt t="99910" x="7232650" y="5429250"/>
          <p14:tracePt t="100198" x="7245350" y="5435600"/>
          <p14:tracePt t="100206" x="7277100" y="5435600"/>
          <p14:tracePt t="100214" x="7283450" y="5435600"/>
          <p14:tracePt t="100227" x="7277100" y="5422900"/>
          <p14:tracePt t="100243" x="7137400" y="5422900"/>
          <p14:tracePt t="100260" x="6889750" y="5448300"/>
          <p14:tracePt t="100277" x="6610350" y="5473700"/>
          <p14:tracePt t="100293" x="6400800" y="5499100"/>
          <p14:tracePt t="100310" x="6337300" y="5499100"/>
          <p14:tracePt t="100407" x="6318250" y="5499100"/>
          <p14:tracePt t="100462" x="6337300" y="5499100"/>
          <p14:tracePt t="100471" x="6419850" y="5499100"/>
          <p14:tracePt t="100478" x="6489700" y="5499100"/>
          <p14:tracePt t="100493" x="6565900" y="5486400"/>
          <p14:tracePt t="100510" x="6642100" y="5486400"/>
          <p14:tracePt t="100510" x="6667500" y="5486400"/>
          <p14:tracePt t="100527" x="6705600" y="5486400"/>
          <p14:tracePt t="100726" x="6699250" y="5499100"/>
          <p14:tracePt t="100735" x="6686550" y="5499100"/>
          <p14:tracePt t="100744" x="6648450" y="5492750"/>
          <p14:tracePt t="100760" x="6623050" y="5486400"/>
          <p14:tracePt t="100777" x="6604000" y="5473700"/>
          <p14:tracePt t="100793" x="6584950" y="5454650"/>
          <p14:tracePt t="100810" x="6565900" y="5422900"/>
          <p14:tracePt t="100827" x="6565900" y="5378450"/>
          <p14:tracePt t="100843" x="6565900" y="5359400"/>
          <p14:tracePt t="100860" x="6565900" y="5334000"/>
          <p14:tracePt t="100877" x="6565900" y="5302250"/>
          <p14:tracePt t="100893" x="6565900" y="5257800"/>
          <p14:tracePt t="100910" x="6584950" y="5200650"/>
          <p14:tracePt t="100911" x="6591300" y="5181600"/>
          <p14:tracePt t="100927" x="6642100" y="5105400"/>
          <p14:tracePt t="100943" x="6692900" y="5060950"/>
          <p14:tracePt t="100960" x="6711950" y="5041900"/>
          <p14:tracePt t="101015" x="6718300" y="5041900"/>
          <p14:tracePt t="101039" x="6724650" y="5041900"/>
          <p14:tracePt t="101063" x="6750050" y="5041900"/>
          <p14:tracePt t="101087" x="6756400" y="5048250"/>
          <p14:tracePt t="101095" x="6756400" y="5054600"/>
          <p14:tracePt t="101110" x="6769100" y="5080000"/>
          <p14:tracePt t="101127" x="6769100" y="5099050"/>
          <p14:tracePt t="101143" x="6775450" y="5130800"/>
          <p14:tracePt t="101160" x="6788150" y="5156200"/>
          <p14:tracePt t="101177" x="6800850" y="5175250"/>
          <p14:tracePt t="101287" x="6794500" y="5187950"/>
          <p14:tracePt t="101335" x="6781800" y="5181600"/>
          <p14:tracePt t="101343" x="6781800" y="5175250"/>
          <p14:tracePt t="101351" x="6775450" y="5168900"/>
          <p14:tracePt t="101377" x="6756400" y="5124450"/>
          <p14:tracePt t="101393" x="6750050" y="5111750"/>
          <p14:tracePt t="101410" x="6743700" y="5086350"/>
          <p14:tracePt t="101799" x="6731000" y="5080000"/>
          <p14:tracePt t="101815" x="6724650" y="5080000"/>
          <p14:tracePt t="101831" x="6718300" y="5080000"/>
          <p14:tracePt t="101871" x="6711950" y="5080000"/>
          <p14:tracePt t="101887" x="6705600" y="5080000"/>
          <p14:tracePt t="101895" x="6699250" y="5080000"/>
          <p14:tracePt t="101910" x="6686550" y="5080000"/>
          <p14:tracePt t="101975" x="6680200" y="5073650"/>
          <p14:tracePt t="101991" x="6673850" y="5067300"/>
          <p14:tracePt t="101999" x="6673850" y="5048250"/>
          <p14:tracePt t="102010" x="6673850" y="5041900"/>
          <p14:tracePt t="102027" x="6673850" y="5003800"/>
          <p14:tracePt t="102044" x="6673850" y="4959350"/>
          <p14:tracePt t="102060" x="6686550" y="4933950"/>
          <p14:tracePt t="102077" x="6699250" y="4908550"/>
          <p14:tracePt t="102231" x="6699250" y="4921250"/>
          <p14:tracePt t="102255" x="6699250" y="4927600"/>
          <p14:tracePt t="102271" x="6699250" y="4933950"/>
          <p14:tracePt t="102287" x="6699250" y="4946650"/>
          <p14:tracePt t="102295" x="6699250" y="4959350"/>
          <p14:tracePt t="102310" x="6692900" y="4972050"/>
          <p14:tracePt t="102338" x="6661150" y="5003800"/>
          <p14:tracePt t="102344" x="6654800" y="5010150"/>
          <p14:tracePt t="102361" x="6648450" y="5016500"/>
          <p14:tracePt t="102377" x="6635750" y="5029200"/>
          <p14:tracePt t="102439" x="6616700" y="5029200"/>
          <p14:tracePt t="102455" x="6610350" y="5029200"/>
          <p14:tracePt t="102463" x="6604000" y="5029200"/>
          <p14:tracePt t="102477" x="6597650" y="5029200"/>
          <p14:tracePt t="102494" x="6578600" y="5022850"/>
          <p14:tracePt t="102510" x="6565900" y="5010150"/>
          <p14:tracePt t="102511" x="6559550" y="5003800"/>
          <p14:tracePt t="102527" x="6553200" y="4997450"/>
          <p14:tracePt t="102544" x="6534150" y="4978400"/>
          <p14:tracePt t="102560" x="6527800" y="4972050"/>
          <p14:tracePt t="102577" x="6521450" y="4965700"/>
          <p14:tracePt t="102594" x="6502400" y="4953000"/>
          <p14:tracePt t="102610" x="6489700" y="4946650"/>
          <p14:tracePt t="102627" x="6457950" y="4940300"/>
          <p14:tracePt t="102644" x="6445250" y="4940300"/>
          <p14:tracePt t="102660" x="6432550" y="4933950"/>
          <p14:tracePt t="102677" x="6426200" y="4921250"/>
          <p14:tracePt t="102694" x="6419850" y="4921250"/>
          <p14:tracePt t="102791" x="6413500" y="4921250"/>
          <p14:tracePt t="102799" x="6400800" y="4921250"/>
          <p14:tracePt t="102810" x="6375400" y="4927600"/>
          <p14:tracePt t="102827" x="6362700" y="4933950"/>
          <p14:tracePt t="102844" x="6318250" y="4940300"/>
          <p14:tracePt t="102868" x="6292850" y="4965700"/>
          <p14:tracePt t="102943" x="6305550" y="4959350"/>
          <p14:tracePt t="102983" x="6318250" y="4959350"/>
          <p14:tracePt t="103023" x="6324600" y="4959350"/>
          <p14:tracePt t="103031" x="6343650" y="4972050"/>
          <p14:tracePt t="103055" x="6350000" y="4978400"/>
          <p14:tracePt t="103063" x="6356350" y="4978400"/>
          <p14:tracePt t="103079" x="6362700" y="4978400"/>
          <p14:tracePt t="103103" x="6369050" y="4978400"/>
          <p14:tracePt t="103119" x="6381750" y="4978400"/>
          <p14:tracePt t="103127" x="6394450" y="4978400"/>
          <p14:tracePt t="103151" x="6400800" y="4978400"/>
          <p14:tracePt t="103175" x="6407150" y="4978400"/>
          <p14:tracePt t="103343" x="6419850" y="4978400"/>
          <p14:tracePt t="103351" x="6432550" y="4978400"/>
          <p14:tracePt t="103367" x="6438900" y="4978400"/>
          <p14:tracePt t="103447" x="6445250" y="4978400"/>
          <p14:tracePt t="103471" x="6457950" y="4978400"/>
          <p14:tracePt t="103487" x="6470650" y="4978400"/>
          <p14:tracePt t="103511" x="6477000" y="4978400"/>
          <p14:tracePt t="103519" x="6483350" y="4978400"/>
          <p14:tracePt t="103527" x="6496050" y="4978400"/>
          <p14:tracePt t="103544" x="6527800" y="4978400"/>
          <p14:tracePt t="103561" x="6559550" y="4978400"/>
          <p14:tracePt t="103577" x="6565900" y="4978400"/>
          <p14:tracePt t="103594" x="6572250" y="4978400"/>
          <p14:tracePt t="103767" x="6591300" y="4978400"/>
          <p14:tracePt t="103775" x="6597650" y="4978400"/>
          <p14:tracePt t="103879" x="6604000" y="4978400"/>
          <p14:tracePt t="103919" x="6610350" y="4978400"/>
          <p14:tracePt t="103943" x="6629400" y="4978400"/>
          <p14:tracePt t="103951" x="6635750" y="4978400"/>
          <p14:tracePt t="103967" x="6642100" y="4978400"/>
          <p14:tracePt t="103978" x="6648450" y="4978400"/>
          <p14:tracePt t="103994" x="6667500" y="4978400"/>
          <p14:tracePt t="104011" x="6673850" y="4978400"/>
          <p14:tracePt t="104031" x="6680200" y="4978400"/>
          <p14:tracePt t="104047" x="6686550" y="4978400"/>
          <p14:tracePt t="104143" x="6705600" y="4978400"/>
          <p14:tracePt t="104167" x="6711950" y="4978400"/>
          <p14:tracePt t="104191" x="6718300" y="4978400"/>
          <p14:tracePt t="104231" x="6724650" y="4978400"/>
          <p14:tracePt t="104303" x="6743700" y="4978400"/>
          <p14:tracePt t="104376" x="6750050" y="4978400"/>
          <p14:tracePt t="104400" x="6756400" y="4978400"/>
          <p14:tracePt t="104479" x="6762750" y="4978400"/>
          <p14:tracePt t="104495" x="6788150" y="4978400"/>
          <p14:tracePt t="104504" x="6794500" y="4978400"/>
          <p14:tracePt t="104511" x="6807200" y="4978400"/>
          <p14:tracePt t="104528" x="6838950" y="4978400"/>
          <p14:tracePt t="104544" x="6858000" y="4965700"/>
          <p14:tracePt t="104561" x="6877050" y="4965700"/>
          <p14:tracePt t="104578" x="6883400" y="4965700"/>
          <p14:tracePt t="105384" x="6915150" y="4965700"/>
          <p14:tracePt t="105392" x="6946900" y="4965700"/>
          <p14:tracePt t="105400" x="6959600" y="4965700"/>
          <p14:tracePt t="105411" x="7029450" y="4965700"/>
          <p14:tracePt t="105428" x="7188200" y="4965700"/>
          <p14:tracePt t="105445" x="7264400" y="4965700"/>
          <p14:tracePt t="105461" x="7302500" y="4965700"/>
          <p14:tracePt t="105478" x="7315200" y="4965700"/>
          <p14:tracePt t="105495" x="7327900" y="4965700"/>
          <p14:tracePt t="105528" x="7334250" y="4965700"/>
          <p14:tracePt t="105960" x="7340600" y="4972050"/>
          <p14:tracePt t="105976" x="7340600" y="4991100"/>
          <p14:tracePt t="105984" x="7340600" y="4997450"/>
          <p14:tracePt t="105995" x="7340600" y="5003800"/>
          <p14:tracePt t="106011" x="7340600" y="5029200"/>
          <p14:tracePt t="106028" x="7340600" y="5041900"/>
          <p14:tracePt t="106045" x="7340600" y="5048250"/>
          <p14:tracePt t="106064" x="7340600" y="5067300"/>
          <p14:tracePt t="106078" x="7340600" y="5073650"/>
          <p14:tracePt t="106095" x="7334250" y="5080000"/>
          <p14:tracePt t="106111" x="7321550" y="5086350"/>
          <p14:tracePt t="106136" x="7315200" y="5092700"/>
          <p14:tracePt t="106208" x="7302500" y="5092700"/>
          <p14:tracePt t="106224" x="7296150" y="5092700"/>
          <p14:tracePt t="106232" x="7283450" y="5092700"/>
          <p14:tracePt t="106240" x="7277100" y="5086350"/>
          <p14:tracePt t="106248" x="7270750" y="5073650"/>
          <p14:tracePt t="106261" x="7270750" y="5060950"/>
          <p14:tracePt t="106278" x="7270750" y="5022850"/>
          <p14:tracePt t="106295" x="7270750" y="5003800"/>
          <p14:tracePt t="106311" x="7270750" y="4991100"/>
          <p14:tracePt t="106328" x="7289800" y="4972050"/>
          <p14:tracePt t="106345" x="7321550" y="4953000"/>
          <p14:tracePt t="106361" x="7340600" y="4946650"/>
          <p14:tracePt t="106378" x="7353300" y="4940300"/>
          <p14:tracePt t="106395" x="7366000" y="4940300"/>
          <p14:tracePt t="106464" x="7372350" y="4940300"/>
          <p14:tracePt t="106488" x="7378700" y="4940300"/>
          <p14:tracePt t="106504" x="7385050" y="4940300"/>
          <p14:tracePt t="106528" x="7404100" y="4940300"/>
          <p14:tracePt t="106544" x="7410450" y="4940300"/>
          <p14:tracePt t="106568" x="7416800" y="4940300"/>
          <p14:tracePt t="106640" x="7416800" y="4946650"/>
          <p14:tracePt t="106656" x="7397750" y="4959350"/>
          <p14:tracePt t="106664" x="7385050" y="4959350"/>
          <p14:tracePt t="106672" x="7366000" y="4959350"/>
          <p14:tracePt t="106680" x="7346950" y="4965700"/>
          <p14:tracePt t="106695" x="7334250" y="4965700"/>
          <p14:tracePt t="106712" x="7258050" y="4991100"/>
          <p14:tracePt t="106728" x="7200900" y="5003800"/>
          <p14:tracePt t="106745" x="7118350" y="5010150"/>
          <p14:tracePt t="106761" x="7054850" y="5010150"/>
          <p14:tracePt t="106778" x="6985000" y="5010150"/>
          <p14:tracePt t="106795" x="6953250" y="5010150"/>
          <p14:tracePt t="106811" x="6940550" y="5010150"/>
          <p14:tracePt t="106828" x="6921500" y="5010150"/>
          <p14:tracePt t="107040" x="6946900" y="5010150"/>
          <p14:tracePt t="107048" x="6953250" y="5010150"/>
          <p14:tracePt t="107056" x="6985000" y="5010150"/>
          <p14:tracePt t="107064" x="7004050" y="5010150"/>
          <p14:tracePt t="107078" x="7042150" y="5010150"/>
          <p14:tracePt t="107095" x="7112000" y="5010150"/>
          <p14:tracePt t="107112" x="7162800" y="5022850"/>
          <p14:tracePt t="107128" x="7175500" y="5035550"/>
          <p14:tracePt t="107152" x="7181850" y="5035550"/>
          <p14:tracePt t="107168" x="7194550" y="5035550"/>
          <p14:tracePt t="107178" x="7200900" y="5041900"/>
          <p14:tracePt t="107195" x="7207250" y="5041900"/>
          <p14:tracePt t="107211" x="7213600" y="5041900"/>
          <p14:tracePt t="107228" x="7219950" y="5041900"/>
          <p14:tracePt t="107245" x="7226300" y="5041900"/>
          <p14:tracePt t="107261" x="7251700" y="5041900"/>
          <p14:tracePt t="107278" x="7283450" y="5041900"/>
          <p14:tracePt t="107295" x="7308850" y="5041900"/>
          <p14:tracePt t="107312" x="7340600" y="5041900"/>
          <p14:tracePt t="107312" x="7346950" y="5041900"/>
          <p14:tracePt t="107328" x="7372350" y="5041900"/>
          <p14:tracePt t="107345" x="7385050" y="5035550"/>
          <p14:tracePt t="107361" x="7416800" y="5029200"/>
          <p14:tracePt t="107378" x="7429500" y="5022850"/>
          <p14:tracePt t="107400" x="7442200" y="5022850"/>
          <p14:tracePt t="107424" x="7448550" y="5022850"/>
          <p14:tracePt t="107440" x="7454900" y="5022850"/>
          <p14:tracePt t="107448" x="7473950" y="5022850"/>
          <p14:tracePt t="107461" x="7480300" y="5022850"/>
          <p14:tracePt t="107478" x="7493000" y="5022850"/>
          <p14:tracePt t="107495" x="7531100" y="5022850"/>
          <p14:tracePt t="107512" x="7556500" y="5022850"/>
          <p14:tracePt t="107528" x="7575550" y="5022850"/>
          <p14:tracePt t="107552" x="7581900" y="5022850"/>
          <p14:tracePt t="107624" x="7588250" y="5022850"/>
          <p14:tracePt t="107632" x="7594600" y="5022850"/>
          <p14:tracePt t="107720" x="7600950" y="5022850"/>
          <p14:tracePt t="107728" x="7613650" y="5022850"/>
          <p14:tracePt t="107736" x="7620000" y="5022850"/>
          <p14:tracePt t="107752" x="7632700" y="5022850"/>
          <p14:tracePt t="107762" x="7639050" y="5022850"/>
          <p14:tracePt t="107824" x="7645400" y="5022850"/>
          <p14:tracePt t="107832" x="7658100" y="5003800"/>
          <p14:tracePt t="107848" x="7664450" y="4984750"/>
          <p14:tracePt t="107856" x="7664450" y="4972050"/>
          <p14:tracePt t="107864" x="7683500" y="4940300"/>
          <p14:tracePt t="107878" x="7696200" y="4921250"/>
          <p14:tracePt t="107895" x="7715250" y="4895850"/>
          <p14:tracePt t="107912" x="7740650" y="4851400"/>
          <p14:tracePt t="107912" x="7747000" y="4838700"/>
          <p14:tracePt t="107928" x="7759700" y="4813300"/>
          <p14:tracePt t="107945" x="7766050" y="4806950"/>
          <p14:tracePt t="108064" x="7759700" y="4826000"/>
          <p14:tracePt t="108080" x="7753350" y="4838700"/>
          <p14:tracePt t="108096" x="7753350" y="4870450"/>
          <p14:tracePt t="108104" x="7740650" y="4876800"/>
          <p14:tracePt t="108120" x="7734300" y="4883150"/>
          <p14:tracePt t="108168" x="7734300" y="4902200"/>
          <p14:tracePt t="108192" x="7734300" y="4908550"/>
          <p14:tracePt t="108224" x="7740650" y="4921250"/>
          <p14:tracePt t="108248" x="7747000" y="4940300"/>
          <p14:tracePt t="108264" x="7753350" y="4959350"/>
          <p14:tracePt t="108280" x="7766050" y="4965700"/>
          <p14:tracePt t="108288" x="7772400" y="4972050"/>
          <p14:tracePt t="108304" x="7778750" y="4978400"/>
          <p14:tracePt t="108320" x="7785100" y="4991100"/>
          <p14:tracePt t="108640" x="7778750" y="4991100"/>
          <p14:tracePt t="108648" x="7772400" y="4991100"/>
          <p14:tracePt t="108656" x="7759700" y="4991100"/>
          <p14:tracePt t="108712" x="7747000" y="4991100"/>
          <p14:tracePt t="108720" x="7740650" y="4991100"/>
          <p14:tracePt t="108728" x="7734300" y="4991100"/>
          <p14:tracePt t="108745" x="7721600" y="4991100"/>
          <p14:tracePt t="108762" x="7696200" y="4984750"/>
          <p14:tracePt t="108779" x="7683500" y="4978400"/>
          <p14:tracePt t="108795" x="7664450" y="4972050"/>
          <p14:tracePt t="108812" x="7651750" y="4953000"/>
          <p14:tracePt t="108828" x="7645400" y="4946650"/>
          <p14:tracePt t="108845" x="7626350" y="4940300"/>
          <p14:tracePt t="108862" x="7620000" y="4933950"/>
          <p14:tracePt t="109217" x="7613650" y="4927600"/>
          <p14:tracePt t="109224" x="7607300" y="4921250"/>
          <p14:tracePt t="109256" x="7588250" y="4921250"/>
          <p14:tracePt t="109425" x="7581900" y="4921250"/>
          <p14:tracePt t="110129" x="7581900" y="4927600"/>
          <p14:tracePt t="110137" x="7581900" y="4940300"/>
          <p14:tracePt t="110146" x="7581900" y="4953000"/>
          <p14:tracePt t="111585" x="7594600" y="4959350"/>
          <p14:tracePt t="111721" x="7600950" y="4959350"/>
          <p14:tracePt t="111729" x="7607300" y="4959350"/>
          <p14:tracePt t="112225" x="7613650" y="4965700"/>
          <p14:tracePt t="113202" x="7588250" y="4972050"/>
          <p14:tracePt t="113209" x="7531100" y="4972050"/>
          <p14:tracePt t="113217" x="7473950" y="4997450"/>
          <p14:tracePt t="113230" x="7416800" y="4997450"/>
          <p14:tracePt t="113246" x="7340600" y="4997450"/>
          <p14:tracePt t="113263" x="7302500" y="4997450"/>
          <p14:tracePt t="113280" x="7283450" y="4997450"/>
          <p14:tracePt t="113296" x="7264400" y="4978400"/>
          <p14:tracePt t="113313" x="7251700" y="4965700"/>
          <p14:tracePt t="113313" x="7245350" y="4959350"/>
          <p14:tracePt t="113330" x="7232650" y="4946650"/>
          <p14:tracePt t="113346" x="7213600" y="4908550"/>
          <p14:tracePt t="113363" x="7207250" y="4876800"/>
          <p14:tracePt t="113380" x="7175500" y="4838700"/>
          <p14:tracePt t="113396" x="7169150" y="4826000"/>
          <p14:tracePt t="113413" x="7143750" y="4794250"/>
          <p14:tracePt t="113430" x="7131050" y="4749800"/>
          <p14:tracePt t="113446" x="7112000" y="4730750"/>
          <p14:tracePt t="113463" x="7092950" y="4705350"/>
          <p14:tracePt t="113480" x="7080250" y="4692650"/>
          <p14:tracePt t="113496" x="7054850" y="4660900"/>
          <p14:tracePt t="113513" x="7023100" y="4584700"/>
          <p14:tracePt t="113530" x="6997700" y="4527550"/>
          <p14:tracePt t="113546" x="6978650" y="4483100"/>
          <p14:tracePt t="113563" x="6946900" y="4445000"/>
          <p14:tracePt t="113580" x="6902450" y="4394200"/>
          <p14:tracePt t="113596" x="6883400" y="4381500"/>
          <p14:tracePt t="113613" x="6864350" y="4362450"/>
          <p14:tracePt t="113630" x="6845300" y="4349750"/>
          <p14:tracePt t="113646" x="6819900" y="4324350"/>
          <p14:tracePt t="113663" x="6781800" y="4286250"/>
          <p14:tracePt t="113680" x="6724650" y="4248150"/>
          <p14:tracePt t="113696" x="6623050" y="4159250"/>
          <p14:tracePt t="113713" x="6527800" y="4064000"/>
          <p14:tracePt t="113713" x="6483350" y="4013200"/>
          <p14:tracePt t="113730" x="6400800" y="3924300"/>
          <p14:tracePt t="113746" x="6337300" y="3860800"/>
          <p14:tracePt t="113763" x="6330950" y="3854450"/>
          <p14:tracePt t="113780" x="6318250" y="3841750"/>
          <p14:tracePt t="113882" x="6305550" y="3829050"/>
          <p14:tracePt t="113890" x="6305550" y="3835400"/>
          <p14:tracePt t="113898" x="6299200" y="3841750"/>
          <p14:tracePt t="113913" x="6299200" y="3854450"/>
          <p14:tracePt t="113914" x="6292850" y="3873500"/>
          <p14:tracePt t="113953" x="6286500" y="3879850"/>
          <p14:tracePt t="113961" x="6280150" y="3886200"/>
          <p14:tracePt t="113993" x="6267450" y="3898900"/>
          <p14:tracePt t="114001" x="6261100" y="3905250"/>
          <p14:tracePt t="114017" x="6254750" y="3911600"/>
          <p14:tracePt t="114040" x="6242050" y="3917950"/>
          <p14:tracePt t="114050" x="6223000" y="3924300"/>
          <p14:tracePt t="114066" x="6203950" y="3943350"/>
          <p14:tracePt t="114080" x="6197600" y="3949700"/>
          <p14:tracePt t="114096" x="6191250" y="3962400"/>
          <p14:tracePt t="114113" x="6184900" y="3975100"/>
          <p14:tracePt t="114130" x="6153150" y="4038600"/>
          <p14:tracePt t="114146" x="6153150" y="4083050"/>
          <p14:tracePt t="114163" x="6140450" y="4140200"/>
          <p14:tracePt t="114180" x="6134100" y="4216400"/>
          <p14:tracePt t="114196" x="6134100" y="4235450"/>
          <p14:tracePt t="114213" x="6134100" y="4260850"/>
          <p14:tracePt t="114230" x="6134100" y="4267200"/>
          <p14:tracePt t="114402" x="6127750" y="4267200"/>
          <p14:tracePt t="114410" x="6127750" y="4254500"/>
          <p14:tracePt t="114418" x="6127750" y="4248150"/>
          <p14:tracePt t="114430" x="6127750" y="4216400"/>
          <p14:tracePt t="114447" x="6127750" y="4171950"/>
          <p14:tracePt t="114463" x="6127750" y="4127500"/>
          <p14:tracePt t="114480" x="6127750" y="4102100"/>
          <p14:tracePt t="114497" x="6127750" y="4095750"/>
          <p14:tracePt t="114513" x="6127750" y="4089400"/>
          <p14:tracePt t="114594" x="6127750" y="4083050"/>
          <p14:tracePt t="114602" x="6121400" y="4083050"/>
          <p14:tracePt t="114613" x="6108700" y="4083050"/>
          <p14:tracePt t="114630" x="6102350" y="4083050"/>
          <p14:tracePt t="114646" x="6083300" y="4083050"/>
          <p14:tracePt t="114663" x="6064250" y="4083050"/>
          <p14:tracePt t="114698" x="6057900" y="4083050"/>
          <p14:tracePt t="114906" x="6083300" y="4070350"/>
          <p14:tracePt t="114914" x="6127750" y="4064000"/>
          <p14:tracePt t="114930" x="6210300" y="4032250"/>
          <p14:tracePt t="114947" x="6311900" y="3987800"/>
          <p14:tracePt t="114963" x="6375400" y="3962400"/>
          <p14:tracePt t="114980" x="6413500" y="3943350"/>
          <p14:tracePt t="114997" x="6432550" y="3937000"/>
          <p14:tracePt t="115013" x="6451600" y="3937000"/>
          <p14:tracePt t="115030" x="6470650" y="3937000"/>
          <p14:tracePt t="115050" x="6477000" y="3937000"/>
          <p14:tracePt t="115066" x="6489700" y="3937000"/>
          <p14:tracePt t="115090" x="6496050" y="3937000"/>
          <p14:tracePt t="115194" x="6489700" y="3937000"/>
          <p14:tracePt t="115202" x="6483350" y="3943350"/>
          <p14:tracePt t="115213" x="6477000" y="3943350"/>
          <p14:tracePt t="115230" x="6457950" y="3956050"/>
          <p14:tracePt t="115247" x="6438900" y="3962400"/>
          <p14:tracePt t="115263" x="6419850" y="3975100"/>
          <p14:tracePt t="115280" x="6407150" y="4006850"/>
          <p14:tracePt t="115297" x="6381750" y="4032250"/>
          <p14:tracePt t="115313" x="6369050" y="4076700"/>
          <p14:tracePt t="115314" x="6369050" y="4108450"/>
          <p14:tracePt t="115330" x="6369050" y="4121150"/>
          <p14:tracePt t="115347" x="6369050" y="4133850"/>
          <p14:tracePt t="115363" x="6369050" y="4146550"/>
          <p14:tracePt t="115490" x="6369050" y="4140200"/>
          <p14:tracePt t="115498" x="6369050" y="4133850"/>
          <p14:tracePt t="115514" x="6369050" y="4114800"/>
          <p14:tracePt t="115530" x="6369050" y="4076700"/>
          <p14:tracePt t="115547" x="6369050" y="4057650"/>
          <p14:tracePt t="115564" x="6381750" y="4019550"/>
          <p14:tracePt t="115580" x="6381750" y="4013200"/>
          <p14:tracePt t="115597" x="6381750" y="3987800"/>
          <p14:tracePt t="115614" x="6381750" y="3981450"/>
          <p14:tracePt t="115770" x="6381750" y="3994150"/>
          <p14:tracePt t="115778" x="6375400" y="4000500"/>
          <p14:tracePt t="115786" x="6375400" y="4019550"/>
          <p14:tracePt t="115797" x="6369050" y="4025900"/>
          <p14:tracePt t="115813" x="6350000" y="4038600"/>
          <p14:tracePt t="115830" x="6350000" y="4057650"/>
          <p14:tracePt t="117003" x="6343650" y="4064000"/>
          <p14:tracePt t="117074" x="6337300" y="4070350"/>
          <p14:tracePt t="117138" x="6330950" y="4076700"/>
          <p14:tracePt t="117146" x="6318250" y="4076700"/>
          <p14:tracePt t="117154" x="6311900" y="4089400"/>
          <p14:tracePt t="117555" x="6305550" y="4083050"/>
          <p14:tracePt t="117562" x="6305550" y="4076700"/>
          <p14:tracePt t="117581" x="6324600" y="4051300"/>
          <p14:tracePt t="117597" x="6330950" y="4038600"/>
          <p14:tracePt t="117614" x="6337300" y="4032250"/>
          <p14:tracePt t="117631" x="6350000" y="4019550"/>
          <p14:tracePt t="117755" x="6356350" y="4019550"/>
          <p14:tracePt t="117770" x="6362700" y="4019550"/>
          <p14:tracePt t="117794" x="6375400" y="4019550"/>
          <p14:tracePt t="117818" x="6388100" y="4019550"/>
          <p14:tracePt t="117826" x="6394450" y="4019550"/>
          <p14:tracePt t="117842" x="6400800" y="4025900"/>
          <p14:tracePt t="117866" x="6413500" y="4025900"/>
          <p14:tracePt t="117874" x="6426200" y="4032250"/>
          <p14:tracePt t="117906" x="6432550" y="4038600"/>
          <p14:tracePt t="117938" x="6438900" y="4038600"/>
          <p14:tracePt t="117946" x="6445250" y="4044950"/>
          <p14:tracePt t="117962" x="6451600" y="4044950"/>
          <p14:tracePt t="117978" x="6457950" y="4044950"/>
          <p14:tracePt t="117986" x="6470650" y="4051300"/>
          <p14:tracePt t="118002" x="6477000" y="4057650"/>
          <p14:tracePt t="118018" x="6483350" y="4070350"/>
          <p14:tracePt t="118042" x="6489700" y="4076700"/>
          <p14:tracePt t="118050" x="6496050" y="4083050"/>
          <p14:tracePt t="118075" x="6502400" y="4089400"/>
          <p14:tracePt t="118107" x="6502400" y="4108450"/>
          <p14:tracePt t="118114" x="6496050" y="4114800"/>
          <p14:tracePt t="118139" x="6489700" y="4121150"/>
          <p14:tracePt t="118147" x="6470650" y="4140200"/>
          <p14:tracePt t="118155" x="6451600" y="4146550"/>
          <p14:tracePt t="118164" x="6445250" y="4146550"/>
          <p14:tracePt t="118181" x="6413500" y="4171950"/>
          <p14:tracePt t="118197" x="6381750" y="4197350"/>
          <p14:tracePt t="118214" x="6362700" y="4203700"/>
          <p14:tracePt t="118242" x="6350000" y="4203700"/>
          <p14:tracePt t="118259" x="6343650" y="4203700"/>
          <p14:tracePt t="118275" x="6330950" y="4203700"/>
          <p14:tracePt t="118282" x="6324600" y="4203700"/>
          <p14:tracePt t="118297" x="6318250" y="4203700"/>
          <p14:tracePt t="118314" x="6299200" y="4197350"/>
          <p14:tracePt t="118331" x="6299200" y="4178300"/>
          <p14:tracePt t="118347" x="6299200" y="4146550"/>
          <p14:tracePt t="118364" x="6299200" y="4127500"/>
          <p14:tracePt t="118381" x="6299200" y="4114800"/>
          <p14:tracePt t="118397" x="6299200" y="4102100"/>
          <p14:tracePt t="118414" x="6299200" y="4076700"/>
          <p14:tracePt t="118431" x="6305550" y="4057650"/>
          <p14:tracePt t="118447" x="6311900" y="4038600"/>
          <p14:tracePt t="118715" x="6311900" y="4051300"/>
          <p14:tracePt t="118723" x="6311900" y="4057650"/>
          <p14:tracePt t="118731" x="6311900" y="4064000"/>
          <p14:tracePt t="118748" x="6311900" y="4095750"/>
          <p14:tracePt t="118764" x="6311900" y="4127500"/>
          <p14:tracePt t="118781" x="6311900" y="4146550"/>
          <p14:tracePt t="118798" x="6311900" y="4171950"/>
          <p14:tracePt t="118814" x="6311900" y="4178300"/>
          <p14:tracePt t="118995" x="6318250" y="4184650"/>
          <p14:tracePt t="119011" x="6318250" y="4178300"/>
          <p14:tracePt t="119019" x="6337300" y="4159250"/>
          <p14:tracePt t="119031" x="6337300" y="4152900"/>
          <p14:tracePt t="119048" x="6343650" y="4146550"/>
          <p14:tracePt t="119064" x="6343650" y="4140200"/>
          <p14:tracePt t="119081" x="6356350" y="4121150"/>
          <p14:tracePt t="119098" x="6356350" y="4114800"/>
          <p14:tracePt t="119114" x="6362700" y="4108450"/>
          <p14:tracePt t="119179" x="6369050" y="4102100"/>
          <p14:tracePt t="119235" x="6375400" y="4102100"/>
          <p14:tracePt t="119251" x="6381750" y="4102100"/>
          <p14:tracePt t="119259" x="6388100" y="4102100"/>
          <p14:tracePt t="119281" x="6407150" y="4102100"/>
          <p14:tracePt t="119298" x="6426200" y="4083050"/>
          <p14:tracePt t="119314" x="6432550" y="4044950"/>
          <p14:tracePt t="119315" x="6432550" y="4019550"/>
          <p14:tracePt t="119342" x="6445250" y="3975100"/>
          <p14:tracePt t="119467" x="6445250" y="3987800"/>
          <p14:tracePt t="119475" x="6445250" y="4006850"/>
          <p14:tracePt t="119483" x="6445250" y="4019550"/>
          <p14:tracePt t="119498" x="6445250" y="4025900"/>
          <p14:tracePt t="119514" x="6445250" y="4044950"/>
          <p14:tracePt t="119531" x="6445250" y="4057650"/>
          <p14:tracePt t="119548" x="6445250" y="4064000"/>
          <p14:tracePt t="119611" x="6451600" y="4089400"/>
          <p14:tracePt t="119627" x="6457950" y="4089400"/>
          <p14:tracePt t="119635" x="6464300" y="4089400"/>
          <p14:tracePt t="119651" x="6470650" y="4089400"/>
          <p14:tracePt t="119664" x="6489700" y="4089400"/>
          <p14:tracePt t="119681" x="6527800" y="4089400"/>
          <p14:tracePt t="119698" x="6553200" y="4089400"/>
          <p14:tracePt t="119715" x="6604000" y="4051300"/>
          <p14:tracePt t="119731" x="6623050" y="4038600"/>
          <p14:tracePt t="119771" x="6629400" y="4032250"/>
          <p14:tracePt t="119795" x="6635750" y="4025900"/>
          <p14:tracePt t="119811" x="6635750" y="4013200"/>
          <p14:tracePt t="120003" x="6635750" y="4025900"/>
          <p14:tracePt t="120011" x="6635750" y="4038600"/>
          <p14:tracePt t="120019" x="6635750" y="4057650"/>
          <p14:tracePt t="120031" x="6635750" y="4064000"/>
          <p14:tracePt t="120048" x="6635750" y="4095750"/>
          <p14:tracePt t="120064" x="6635750" y="4121150"/>
          <p14:tracePt t="120081" x="6635750" y="4127500"/>
          <p14:tracePt t="120163" x="6642100" y="4133850"/>
          <p14:tracePt t="120171" x="6648450" y="4133850"/>
          <p14:tracePt t="120181" x="6661150" y="4127500"/>
          <p14:tracePt t="120198" x="6673850" y="4095750"/>
          <p14:tracePt t="120214" x="6680200" y="4057650"/>
          <p14:tracePt t="120231" x="6680200" y="4051300"/>
          <p14:tracePt t="120248" x="6680200" y="4044950"/>
          <p14:tracePt t="120265" x="6680200" y="4038600"/>
          <p14:tracePt t="120281" x="6680200" y="4019550"/>
          <p14:tracePt t="120403" x="6692900" y="4013200"/>
          <p14:tracePt t="120427" x="6699250" y="4006850"/>
          <p14:tracePt t="120443" x="6705600" y="4000500"/>
          <p14:tracePt t="120451" x="6705600" y="3981450"/>
          <p14:tracePt t="120464" x="6705600" y="3975100"/>
          <p14:tracePt t="120481" x="6705600" y="3968750"/>
          <p14:tracePt t="120611" x="6705600" y="3981450"/>
          <p14:tracePt t="120619" x="6711950" y="3987800"/>
          <p14:tracePt t="120631" x="6711950" y="4013200"/>
          <p14:tracePt t="120648" x="6718300" y="4038600"/>
          <p14:tracePt t="120665" x="6718300" y="4051300"/>
          <p14:tracePt t="120681" x="6718300" y="4057650"/>
          <p14:tracePt t="120698" x="6718300" y="4064000"/>
          <p14:tracePt t="120715" x="6724650" y="4070350"/>
          <p14:tracePt t="120731" x="6737350" y="4089400"/>
          <p14:tracePt t="120748" x="6743700" y="4095750"/>
          <p14:tracePt t="120835" x="6750050" y="4095750"/>
          <p14:tracePt t="120851" x="6756400" y="4076700"/>
          <p14:tracePt t="120859" x="6756400" y="4057650"/>
          <p14:tracePt t="120867" x="6775450" y="4044950"/>
          <p14:tracePt t="120883" x="6788150" y="4025900"/>
          <p14:tracePt t="120898" x="6788150" y="4019550"/>
          <p14:tracePt t="120915" x="6788150" y="4006850"/>
          <p14:tracePt t="120931" x="6794500" y="4000500"/>
          <p14:tracePt t="120979" x="6794500" y="3994150"/>
          <p14:tracePt t="120995" x="6794500" y="3981450"/>
          <p14:tracePt t="121003" x="6794500" y="3968750"/>
          <p14:tracePt t="121015" x="6800850" y="3956050"/>
          <p14:tracePt t="121596" x="6832600" y="3968750"/>
          <p14:tracePt t="121603" x="6838950" y="3975100"/>
          <p14:tracePt t="121619" x="6864350" y="3981450"/>
          <p14:tracePt t="121631" x="6870700" y="3994150"/>
          <p14:tracePt t="121648" x="6902450" y="3994150"/>
          <p14:tracePt t="121665" x="6921500" y="4013200"/>
          <p14:tracePt t="121681" x="6927850" y="4019550"/>
          <p14:tracePt t="121698" x="6934200" y="4025900"/>
          <p14:tracePt t="121715" x="6940550" y="4032250"/>
          <p14:tracePt t="121739" x="6940550" y="4038600"/>
          <p14:tracePt t="121763" x="6940550" y="4044950"/>
          <p14:tracePt t="121771" x="6940550" y="4057650"/>
          <p14:tracePt t="121781" x="6940550" y="4064000"/>
          <p14:tracePt t="121798" x="6953250" y="4089400"/>
          <p14:tracePt t="121815" x="6959600" y="4108450"/>
          <p14:tracePt t="121832" x="6965950" y="4121150"/>
          <p14:tracePt t="121848" x="6972300" y="4127500"/>
          <p14:tracePt t="121865" x="6985000" y="4133850"/>
          <p14:tracePt t="121882" x="6991350" y="4133850"/>
          <p14:tracePt t="121898" x="6997700" y="4133850"/>
          <p14:tracePt t="121915" x="7029450" y="4133850"/>
          <p14:tracePt t="121932" x="7035800" y="4140200"/>
          <p14:tracePt t="121948" x="7067550" y="4140200"/>
          <p14:tracePt t="121965" x="7118350" y="4140200"/>
          <p14:tracePt t="121982" x="7188200" y="4140200"/>
          <p14:tracePt t="121998" x="7232650" y="4140200"/>
          <p14:tracePt t="122015" x="7251700" y="4140200"/>
          <p14:tracePt t="122032" x="7283450" y="4140200"/>
          <p14:tracePt t="122048" x="7296150" y="4140200"/>
          <p14:tracePt t="122065" x="7327900" y="4140200"/>
          <p14:tracePt t="122082" x="7346950" y="4140200"/>
          <p14:tracePt t="122098" x="7359650" y="4140200"/>
          <p14:tracePt t="122115" x="7372350" y="4140200"/>
          <p14:tracePt t="122131" x="7385050" y="4140200"/>
          <p14:tracePt t="122148" x="7397750" y="4140200"/>
          <p14:tracePt t="122165" x="7404100" y="4152900"/>
          <p14:tracePt t="122182" x="7423150" y="4165600"/>
          <p14:tracePt t="122198" x="7442200" y="4171950"/>
          <p14:tracePt t="122215" x="7473950" y="4178300"/>
          <p14:tracePt t="122232" x="7493000" y="4191000"/>
          <p14:tracePt t="122248" x="7524750" y="4191000"/>
          <p14:tracePt t="122265" x="7556500" y="4191000"/>
          <p14:tracePt t="122282" x="7588250" y="4191000"/>
          <p14:tracePt t="122298" x="7600950" y="4191000"/>
          <p14:tracePt t="122315" x="7626350" y="4191000"/>
          <p14:tracePt t="122315" x="7645400" y="4210050"/>
          <p14:tracePt t="122332" x="7670800" y="4210050"/>
          <p14:tracePt t="122348" x="7696200" y="4216400"/>
          <p14:tracePt t="122365" x="7772400" y="4235450"/>
          <p14:tracePt t="122382" x="7829550" y="4235450"/>
          <p14:tracePt t="122398" x="7886700" y="4254500"/>
          <p14:tracePt t="122415" x="7956550" y="4254500"/>
          <p14:tracePt t="122432" x="8001000" y="4267200"/>
          <p14:tracePt t="122448" x="8020050" y="4267200"/>
          <p14:tracePt t="122465" x="8058150" y="4267200"/>
          <p14:tracePt t="122482" x="8077200" y="4267200"/>
          <p14:tracePt t="122498" x="8083550" y="4267200"/>
          <p14:tracePt t="122516" x="8121650" y="4254500"/>
          <p14:tracePt t="122547" x="8128000" y="4248150"/>
          <p14:tracePt t="122564" x="8134350" y="4241800"/>
          <p14:tracePt t="122572" x="8140700" y="4222750"/>
          <p14:tracePt t="122582" x="8140700" y="4216400"/>
          <p14:tracePt t="122598" x="8147050" y="4178300"/>
          <p14:tracePt t="122615" x="8172450" y="4095750"/>
          <p14:tracePt t="122632" x="8178800" y="4013200"/>
          <p14:tracePt t="122648" x="8178800" y="3937000"/>
          <p14:tracePt t="122665" x="8178800" y="3879850"/>
          <p14:tracePt t="122682" x="8178800" y="3835400"/>
          <p14:tracePt t="122698" x="8178800" y="3778250"/>
          <p14:tracePt t="122715" x="8172450" y="3752850"/>
          <p14:tracePt t="122716" x="8166100" y="3740150"/>
          <p14:tracePt t="122732" x="8153400" y="3714750"/>
          <p14:tracePt t="122748" x="8128000" y="3683000"/>
          <p14:tracePt t="122765" x="8121650" y="3663950"/>
          <p14:tracePt t="122782" x="8096250" y="3625850"/>
          <p14:tracePt t="122798" x="8083550" y="3606800"/>
          <p14:tracePt t="122815" x="8058150" y="3575050"/>
          <p14:tracePt t="122832" x="8039100" y="3556000"/>
          <p14:tracePt t="122848" x="8020050" y="3536950"/>
          <p14:tracePt t="122865" x="7975600" y="3498850"/>
          <p14:tracePt t="122882" x="7912100" y="3473450"/>
          <p14:tracePt t="122898" x="7867650" y="3454400"/>
          <p14:tracePt t="122915" x="7785100" y="3441700"/>
          <p14:tracePt t="122932" x="7727950" y="3416300"/>
          <p14:tracePt t="122949" x="7683500" y="3416300"/>
          <p14:tracePt t="122965" x="7651750" y="3416300"/>
          <p14:tracePt t="122982" x="7613650" y="3416300"/>
          <p14:tracePt t="122999" x="7569200" y="3416300"/>
          <p14:tracePt t="123015" x="7550150" y="3416300"/>
          <p14:tracePt t="123032" x="7505700" y="3416300"/>
          <p14:tracePt t="123048" x="7448550" y="3416300"/>
          <p14:tracePt t="123065" x="7429500" y="3416300"/>
          <p14:tracePt t="123082" x="7404100" y="3416300"/>
          <p14:tracePt t="123099" x="7366000" y="3422650"/>
          <p14:tracePt t="123115" x="7346950" y="3435350"/>
          <p14:tracePt t="123116" x="7334250" y="3441700"/>
          <p14:tracePt t="123132" x="7321550" y="3454400"/>
          <p14:tracePt t="123148" x="7308850" y="3460750"/>
          <p14:tracePt t="123165" x="7289800" y="3473450"/>
          <p14:tracePt t="123182" x="7264400" y="3479800"/>
          <p14:tracePt t="123198" x="7258050" y="3486150"/>
          <p14:tracePt t="123215" x="7232650" y="3511550"/>
          <p14:tracePt t="123232" x="7207250" y="3536950"/>
          <p14:tracePt t="123248" x="7181850" y="3562350"/>
          <p14:tracePt t="123265" x="7162800" y="3587750"/>
          <p14:tracePt t="123282" x="7137400" y="3619500"/>
          <p14:tracePt t="123299" x="7131050" y="3644900"/>
          <p14:tracePt t="123315" x="7124700" y="3689350"/>
          <p14:tracePt t="123332" x="7105650" y="3714750"/>
          <p14:tracePt t="123349" x="7105650" y="3740150"/>
          <p14:tracePt t="123365" x="7105650" y="3752850"/>
          <p14:tracePt t="123382" x="7105650" y="3778250"/>
          <p14:tracePt t="123399" x="7092950" y="3803650"/>
          <p14:tracePt t="123415" x="7092950" y="3835400"/>
          <p14:tracePt t="123432" x="7092950" y="3867150"/>
          <p14:tracePt t="123449" x="7092950" y="3898900"/>
          <p14:tracePt t="123465" x="7092950" y="3930650"/>
          <p14:tracePt t="123482" x="7092950" y="3968750"/>
          <p14:tracePt t="123499" x="7092950" y="3987800"/>
          <p14:tracePt t="123515" x="7099300" y="4019550"/>
          <p14:tracePt t="123532" x="7105650" y="4038600"/>
          <p14:tracePt t="123549" x="7118350" y="4057650"/>
          <p14:tracePt t="123565" x="7137400" y="4076700"/>
          <p14:tracePt t="123582" x="7150100" y="4089400"/>
          <p14:tracePt t="123599" x="7175500" y="4114800"/>
          <p14:tracePt t="123615" x="7207250" y="4127500"/>
          <p14:tracePt t="123632" x="7232650" y="4152900"/>
          <p14:tracePt t="123649" x="7296150" y="4159250"/>
          <p14:tracePt t="123665" x="7366000" y="4171950"/>
          <p14:tracePt t="123682" x="7461250" y="4203700"/>
          <p14:tracePt t="123699" x="7531100" y="4210050"/>
          <p14:tracePt t="123715" x="7594600" y="4222750"/>
          <p14:tracePt t="123716" x="7639050" y="4222750"/>
          <p14:tracePt t="123732" x="7689850" y="4222750"/>
          <p14:tracePt t="123749" x="7747000" y="4222750"/>
          <p14:tracePt t="123765" x="7804150" y="4222750"/>
          <p14:tracePt t="123782" x="7848600" y="4222750"/>
          <p14:tracePt t="123799" x="7880350" y="4222750"/>
          <p14:tracePt t="123815" x="7912100" y="4222750"/>
          <p14:tracePt t="123832" x="7931150" y="4222750"/>
          <p14:tracePt t="123849" x="7975600" y="4197350"/>
          <p14:tracePt t="123876" x="8001000" y="4191000"/>
          <p14:tracePt t="123884" x="8013700" y="4184650"/>
          <p14:tracePt t="123899" x="8020050" y="4178300"/>
          <p14:tracePt t="123915" x="8032750" y="4159250"/>
          <p14:tracePt t="123932" x="8051800" y="4146550"/>
          <p14:tracePt t="123949" x="8051800" y="4127500"/>
          <p14:tracePt t="123965" x="8058150" y="4108450"/>
          <p14:tracePt t="123982" x="8058150" y="4102100"/>
          <p14:tracePt t="123999" x="8058150" y="4076700"/>
          <p14:tracePt t="124015" x="8058150" y="4044950"/>
          <p14:tracePt t="124032" x="8058150" y="4019550"/>
          <p14:tracePt t="124049" x="8058150" y="3981450"/>
          <p14:tracePt t="124065" x="8058150" y="3949700"/>
          <p14:tracePt t="124082" x="8058150" y="3905250"/>
          <p14:tracePt t="124099" x="8058150" y="3848100"/>
          <p14:tracePt t="124116" x="8045450" y="3771900"/>
          <p14:tracePt t="124132" x="8039100" y="3727450"/>
          <p14:tracePt t="124149" x="8007350" y="3695700"/>
          <p14:tracePt t="124165" x="7994650" y="3670300"/>
          <p14:tracePt t="124182" x="7969250" y="3632200"/>
          <p14:tracePt t="124199" x="7962900" y="3625850"/>
          <p14:tracePt t="124215" x="7956550" y="3619500"/>
          <p14:tracePt t="124232" x="7931150" y="3594100"/>
          <p14:tracePt t="124249" x="7924800" y="3587750"/>
          <p14:tracePt t="124265" x="7918450" y="3581400"/>
          <p14:tracePt t="124282" x="7899400" y="3562350"/>
          <p14:tracePt t="124299" x="7893050" y="3562350"/>
          <p14:tracePt t="124315" x="7886700" y="3562350"/>
          <p14:tracePt t="124332" x="7854950" y="3562350"/>
          <p14:tracePt t="124349" x="7835900" y="3556000"/>
          <p14:tracePt t="124365" x="7816850" y="3556000"/>
          <p14:tracePt t="124382" x="7785100" y="3556000"/>
          <p14:tracePt t="124399" x="7759700" y="3556000"/>
          <p14:tracePt t="124415" x="7696200" y="3556000"/>
          <p14:tracePt t="124432" x="7639050" y="3556000"/>
          <p14:tracePt t="124449" x="7594600" y="3556000"/>
          <p14:tracePt t="124465" x="7543800" y="3556000"/>
          <p14:tracePt t="124482" x="7493000" y="3562350"/>
          <p14:tracePt t="124499" x="7461250" y="3568700"/>
          <p14:tracePt t="124516" x="7448550" y="3575050"/>
          <p14:tracePt t="124532" x="7435850" y="3575050"/>
          <p14:tracePt t="124549" x="7416800" y="3587750"/>
          <p14:tracePt t="124566" x="7410450" y="3600450"/>
          <p14:tracePt t="124582" x="7385050" y="3613150"/>
          <p14:tracePt t="124599" x="7372350" y="3632200"/>
          <p14:tracePt t="124615" x="7359650" y="3651250"/>
          <p14:tracePt t="124632" x="7346950" y="3670300"/>
          <p14:tracePt t="124649" x="7334250" y="3683000"/>
          <p14:tracePt t="124666" x="7327900" y="3708400"/>
          <p14:tracePt t="124682" x="7321550" y="3727450"/>
          <p14:tracePt t="124699" x="7302500" y="3771900"/>
          <p14:tracePt t="124716" x="7302500" y="3797300"/>
          <p14:tracePt t="124716" x="7296150" y="3810000"/>
          <p14:tracePt t="124732" x="7296150" y="3848100"/>
          <p14:tracePt t="124749" x="7283450" y="3873500"/>
          <p14:tracePt t="124765" x="7283450" y="3892550"/>
          <p14:tracePt t="124782" x="7283450" y="3917950"/>
          <p14:tracePt t="124799" x="7283450" y="3930650"/>
          <p14:tracePt t="124815" x="7283450" y="3956050"/>
          <p14:tracePt t="124832" x="7283450" y="3968750"/>
          <p14:tracePt t="124849" x="7283450" y="3994150"/>
          <p14:tracePt t="124865" x="7283450" y="4006850"/>
          <p14:tracePt t="124882" x="7296150" y="4032250"/>
          <p14:tracePt t="124899" x="7302500" y="4051300"/>
          <p14:tracePt t="124916" x="7302500" y="4076700"/>
          <p14:tracePt t="124916" x="7308850" y="4083050"/>
          <p14:tracePt t="124932" x="7334250" y="4102100"/>
          <p14:tracePt t="124949" x="7366000" y="4127500"/>
          <p14:tracePt t="124966" x="7397750" y="4133850"/>
          <p14:tracePt t="124982" x="7442200" y="4140200"/>
          <p14:tracePt t="124999" x="7524750" y="4152900"/>
          <p14:tracePt t="125016" x="7569200" y="4152900"/>
          <p14:tracePt t="125032" x="7639050" y="4171950"/>
          <p14:tracePt t="125049" x="7702550" y="4191000"/>
          <p14:tracePt t="125066" x="7753350" y="4222750"/>
          <p14:tracePt t="125082" x="7797800" y="4222750"/>
          <p14:tracePt t="125099" x="7823200" y="4229100"/>
          <p14:tracePt t="125116" x="7880350" y="4235450"/>
          <p14:tracePt t="125132" x="7899400" y="4235450"/>
          <p14:tracePt t="125149" x="7937500" y="4235450"/>
          <p14:tracePt t="125166" x="7969250" y="4235450"/>
          <p14:tracePt t="125182" x="8001000" y="4235450"/>
          <p14:tracePt t="125199" x="8026400" y="4235450"/>
          <p14:tracePt t="125216" x="8045450" y="4235450"/>
          <p14:tracePt t="125232" x="8051800" y="4235450"/>
          <p14:tracePt t="125260" x="8058150" y="4235450"/>
          <p14:tracePt t="125276" x="8064500" y="4235450"/>
          <p14:tracePt t="125284" x="8083550" y="4235450"/>
          <p14:tracePt t="125299" x="8102600" y="4216400"/>
          <p14:tracePt t="125316" x="8115300" y="4203700"/>
          <p14:tracePt t="125316" x="8128000" y="4197350"/>
          <p14:tracePt t="125332" x="8147050" y="4171950"/>
          <p14:tracePt t="125349" x="8172450" y="4140200"/>
          <p14:tracePt t="125366" x="8191500" y="4127500"/>
          <p14:tracePt t="125382" x="8204200" y="4083050"/>
          <p14:tracePt t="125399" x="8210550" y="4051300"/>
          <p14:tracePt t="125416" x="8223250" y="4006850"/>
          <p14:tracePt t="125432" x="8229600" y="3962400"/>
          <p14:tracePt t="125449" x="8229600" y="3930650"/>
          <p14:tracePt t="125466" x="8229600" y="3886200"/>
          <p14:tracePt t="125482" x="8229600" y="3873500"/>
          <p14:tracePt t="125499" x="8229600" y="3841750"/>
          <p14:tracePt t="125516" x="8229600" y="3835400"/>
          <p14:tracePt t="125532" x="8210550" y="3797300"/>
          <p14:tracePt t="125549" x="8204200" y="3790950"/>
          <p14:tracePt t="125566" x="8197850" y="3784600"/>
          <p14:tracePt t="125583" x="8178800" y="3765550"/>
          <p14:tracePt t="125612" x="8172450" y="3765550"/>
          <p14:tracePt t="125628" x="8166100" y="3765550"/>
          <p14:tracePt t="125636" x="8140700" y="3759200"/>
          <p14:tracePt t="125652" x="8134350" y="3759200"/>
          <p14:tracePt t="125666" x="8121650" y="3759200"/>
          <p14:tracePt t="125683" x="8089900" y="3759200"/>
          <p14:tracePt t="125699" x="8039100" y="3759200"/>
          <p14:tracePt t="125716" x="8001000" y="3759200"/>
          <p14:tracePt t="125716" x="7975600" y="3759200"/>
          <p14:tracePt t="125733" x="7931150" y="3759200"/>
          <p14:tracePt t="125749" x="7905750" y="3771900"/>
          <p14:tracePt t="125766" x="7880350" y="3771900"/>
          <p14:tracePt t="125782" x="7848600" y="3771900"/>
          <p14:tracePt t="125799" x="7835900" y="3778250"/>
          <p14:tracePt t="125816" x="7829550" y="3784600"/>
          <p14:tracePt t="125832" x="7804150" y="3784600"/>
          <p14:tracePt t="125849" x="7797800" y="3784600"/>
          <p14:tracePt t="125866" x="7791450" y="3784600"/>
          <p14:tracePt t="125882" x="7766050" y="3784600"/>
          <p14:tracePt t="125899" x="7747000" y="3803650"/>
          <p14:tracePt t="125924" x="7734300" y="3810000"/>
          <p14:tracePt t="125948" x="7727950" y="3810000"/>
          <p14:tracePt t="125972" x="7715250" y="3816350"/>
          <p14:tracePt t="125980" x="7708900" y="3822700"/>
          <p14:tracePt t="125988" x="7683500" y="3854450"/>
          <p14:tracePt t="125999" x="7677150" y="3860800"/>
          <p14:tracePt t="126016" x="7626350" y="3968750"/>
          <p14:tracePt t="126032" x="7607300" y="4038600"/>
          <p14:tracePt t="126049" x="7569200" y="4108450"/>
          <p14:tracePt t="126066" x="7562850" y="4114800"/>
          <p14:tracePt t="126082" x="7556500" y="4140200"/>
          <p14:tracePt t="126156" x="7543800" y="4140200"/>
          <p14:tracePt t="126164" x="7537450" y="4140200"/>
          <p14:tracePt t="126180" x="7531100" y="4140200"/>
          <p14:tracePt t="126188" x="7524750" y="4140200"/>
          <p14:tracePt t="126204" x="7505700" y="4140200"/>
          <p14:tracePt t="126216" x="7499350" y="4140200"/>
          <p14:tracePt t="126244" x="7493000" y="4140200"/>
          <p14:tracePt t="126269" x="7486650" y="4140200"/>
          <p14:tracePt t="126821" x="7486650" y="4133850"/>
          <p14:tracePt t="126829" x="7493000" y="4133850"/>
          <p14:tracePt t="126836" x="7499350" y="4133850"/>
          <p14:tracePt t="126849" x="7512050" y="4133850"/>
          <p14:tracePt t="126866" x="7524750" y="4133850"/>
          <p14:tracePt t="126883" x="7531100" y="4133850"/>
          <p14:tracePt t="126901" x="7537450" y="4133850"/>
          <p14:tracePt t="126924" x="7550150" y="4127500"/>
          <p14:tracePt t="126965" x="7556500" y="4121150"/>
          <p14:tracePt t="126980" x="7569200" y="4102100"/>
          <p14:tracePt t="126997" x="7569200" y="4095750"/>
          <p14:tracePt t="127005" x="7569200" y="4076700"/>
          <p14:tracePt t="127020" x="7569200" y="4070350"/>
          <p14:tracePt t="127033" x="7569200" y="4064000"/>
          <p14:tracePt t="127049" x="7569200" y="4038600"/>
          <p14:tracePt t="127066" x="7569200" y="4032250"/>
          <p14:tracePt t="127083" x="7569200" y="4025900"/>
          <p14:tracePt t="127573" x="7569200" y="4038600"/>
          <p14:tracePt t="127581" x="7569200" y="4044950"/>
          <p14:tracePt t="127589" x="7569200" y="4057650"/>
          <p14:tracePt t="127600" x="7569200" y="4076700"/>
          <p14:tracePt t="127616" x="7569200" y="4095750"/>
          <p14:tracePt t="127633" x="7569200" y="4108450"/>
          <p14:tracePt t="127650" x="7569200" y="4114800"/>
          <p14:tracePt t="129309" x="7569200" y="4102100"/>
          <p14:tracePt t="129589" x="7562850" y="4089400"/>
          <p14:tracePt t="129605" x="7518400" y="4070350"/>
          <p14:tracePt t="129613" x="7512050" y="4057650"/>
          <p14:tracePt t="129621" x="7473950" y="4019550"/>
          <p14:tracePt t="129633" x="7454900" y="4000500"/>
          <p14:tracePt t="129650" x="7385050" y="3949700"/>
          <p14:tracePt t="129667" x="7308850" y="3898900"/>
          <p14:tracePt t="129683" x="7283450" y="3867150"/>
          <p14:tracePt t="129700" x="7270750" y="3829050"/>
          <p14:tracePt t="129717" x="7270750" y="3797300"/>
          <p14:tracePt t="129717" x="7270750" y="3784600"/>
          <p14:tracePt t="129733" x="7270750" y="3746500"/>
          <p14:tracePt t="129750" x="7270750" y="3733800"/>
          <p14:tracePt t="129767" x="7277100" y="3708400"/>
          <p14:tracePt t="129783" x="7277100" y="3663950"/>
          <p14:tracePt t="129800" x="7277100" y="3632200"/>
          <p14:tracePt t="129817" x="7277100" y="3606800"/>
          <p14:tracePt t="129833" x="7270750" y="3568700"/>
          <p14:tracePt t="129850" x="7258050" y="3549650"/>
          <p14:tracePt t="129867" x="7239000" y="3511550"/>
          <p14:tracePt t="129883" x="7232650" y="3492500"/>
          <p14:tracePt t="129900" x="7226300" y="3479800"/>
          <p14:tracePt t="129949" x="7213600" y="3479800"/>
          <p14:tracePt t="129957" x="7200900" y="3479800"/>
          <p14:tracePt t="129967" x="7175500" y="3479800"/>
          <p14:tracePt t="129983" x="7099300" y="3479800"/>
          <p14:tracePt t="130000" x="6978650" y="3536950"/>
          <p14:tracePt t="130017" x="6788150" y="3657600"/>
          <p14:tracePt t="130033" x="6578600" y="3810000"/>
          <p14:tracePt t="130050" x="6457950" y="3911600"/>
          <p14:tracePt t="130067" x="6330950" y="3981450"/>
          <p14:tracePt t="130083" x="6267450" y="4000500"/>
          <p14:tracePt t="130100" x="6165850" y="4025900"/>
          <p14:tracePt t="130117" x="6070600" y="4044950"/>
          <p14:tracePt t="130117" x="6026150" y="4070350"/>
          <p14:tracePt t="130133" x="5969000" y="4089400"/>
          <p14:tracePt t="130150" x="5911850" y="4114800"/>
          <p14:tracePt t="130167" x="5899150" y="4127500"/>
          <p14:tracePt t="130189" x="5899150" y="4146550"/>
          <p14:tracePt t="130200" x="5899150" y="4152900"/>
          <p14:tracePt t="130217" x="5918200" y="4178300"/>
          <p14:tracePt t="130233" x="5924550" y="4191000"/>
          <p14:tracePt t="130250" x="5930900" y="4210050"/>
          <p14:tracePt t="130267" x="5930900" y="4235450"/>
          <p14:tracePt t="130283" x="5937250" y="4248150"/>
          <p14:tracePt t="130365" x="5943600" y="4254500"/>
          <p14:tracePt t="130373" x="5956300" y="4254500"/>
          <p14:tracePt t="130384" x="5962650" y="4248150"/>
          <p14:tracePt t="130400" x="5969000" y="4229100"/>
          <p14:tracePt t="130417" x="5994400" y="4203700"/>
          <p14:tracePt t="130434" x="6007100" y="4178300"/>
          <p14:tracePt t="130450" x="6019800" y="4152900"/>
          <p14:tracePt t="130467" x="6045200" y="4127500"/>
          <p14:tracePt t="130484" x="6057900" y="4114800"/>
          <p14:tracePt t="130500" x="6064250" y="4108450"/>
          <p14:tracePt t="130517" x="6070600" y="4108450"/>
          <p14:tracePt t="130533" x="6083300" y="4108450"/>
          <p14:tracePt t="130550" x="6089650" y="4108450"/>
          <p14:tracePt t="130567" x="6115050" y="4108450"/>
          <p14:tracePt t="130584" x="6121400" y="4114800"/>
          <p14:tracePt t="130600" x="6127750" y="4127500"/>
          <p14:tracePt t="130617" x="6134100" y="4133850"/>
          <p14:tracePt t="130634" x="6153150" y="4133850"/>
          <p14:tracePt t="130650" x="6210300" y="4140200"/>
          <p14:tracePt t="130667" x="6292850" y="4159250"/>
          <p14:tracePt t="130684" x="6350000" y="4159250"/>
          <p14:tracePt t="130700" x="6432550" y="4171950"/>
          <p14:tracePt t="130717" x="6534150" y="4178300"/>
          <p14:tracePt t="130734" x="6591300" y="4197350"/>
          <p14:tracePt t="130750" x="6686550" y="4197350"/>
          <p14:tracePt t="130767" x="6762750" y="4197350"/>
          <p14:tracePt t="130784" x="6819900" y="4197350"/>
          <p14:tracePt t="130800" x="6845300" y="4191000"/>
          <p14:tracePt t="130817" x="6851650" y="4184650"/>
          <p14:tracePt t="130834" x="6858000" y="4184650"/>
          <p14:tracePt t="130917" x="6858000" y="4171950"/>
          <p14:tracePt t="130925" x="6851650" y="4165600"/>
          <p14:tracePt t="130934" x="6838950" y="4159250"/>
          <p14:tracePt t="130950" x="6819900" y="4159250"/>
          <p14:tracePt t="130967" x="6769100" y="4152900"/>
          <p14:tracePt t="130984" x="6680200" y="4121150"/>
          <p14:tracePt t="131000" x="6597650" y="4095750"/>
          <p14:tracePt t="131017" x="6496050" y="4064000"/>
          <p14:tracePt t="131034" x="6400800" y="4044950"/>
          <p14:tracePt t="131050" x="6292850" y="4032250"/>
          <p14:tracePt t="131067" x="6178550" y="4019550"/>
          <p14:tracePt t="131084" x="6089650" y="4013200"/>
          <p14:tracePt t="131100" x="5994400" y="4013200"/>
          <p14:tracePt t="131117" x="5848350" y="4013200"/>
          <p14:tracePt t="131134" x="5778500" y="4013200"/>
          <p14:tracePt t="131150" x="5721350" y="4032250"/>
          <p14:tracePt t="131167" x="5689600" y="4051300"/>
          <p14:tracePt t="131278" x="5689600" y="4057650"/>
          <p14:tracePt t="131310" x="5702300" y="4057650"/>
          <p14:tracePt t="131318" x="5721350" y="4057650"/>
          <p14:tracePt t="131326" x="5727700" y="4057650"/>
          <p14:tracePt t="131334" x="5746750" y="4057650"/>
          <p14:tracePt t="131350" x="5791200" y="4070350"/>
          <p14:tracePt t="131367" x="5880100" y="4070350"/>
          <p14:tracePt t="131384" x="6007100" y="4076700"/>
          <p14:tracePt t="131400" x="6178550" y="4076700"/>
          <p14:tracePt t="131417" x="6305550" y="4076700"/>
          <p14:tracePt t="131434" x="6394450" y="4076700"/>
          <p14:tracePt t="131450" x="6445250" y="4076700"/>
          <p14:tracePt t="131467" x="6464300" y="4076700"/>
          <p14:tracePt t="131484" x="6470650" y="4076700"/>
          <p14:tracePt t="131500" x="6483350" y="4076700"/>
          <p14:tracePt t="131517" x="6489700" y="4076700"/>
          <p14:tracePt t="131542" x="6502400" y="4076700"/>
          <p14:tracePt t="131598" x="6508750" y="4076700"/>
          <p14:tracePt t="131606" x="6527800" y="4076700"/>
          <p14:tracePt t="131617" x="6546850" y="4076700"/>
          <p14:tracePt t="131634" x="6559550" y="4076700"/>
          <p14:tracePt t="131650" x="6591300" y="4076700"/>
          <p14:tracePt t="131667" x="6635750" y="4076700"/>
          <p14:tracePt t="131684" x="6680200" y="4076700"/>
          <p14:tracePt t="131700" x="6724650" y="4076700"/>
          <p14:tracePt t="131717" x="6769100" y="4076700"/>
          <p14:tracePt t="131718" x="6775450" y="4076700"/>
          <p14:tracePt t="131734" x="6781800" y="4076700"/>
          <p14:tracePt t="132246" x="6775450" y="4076700"/>
          <p14:tracePt t="132254" x="6769100" y="4076700"/>
          <p14:tracePt t="132302" x="6756400" y="4076700"/>
          <p14:tracePt t="132334" x="6750050" y="4076700"/>
          <p14:tracePt t="132342" x="6737350" y="4076700"/>
          <p14:tracePt t="132351" x="6731000" y="4076700"/>
          <p14:tracePt t="132367" x="6699250" y="4076700"/>
          <p14:tracePt t="132384" x="6673850" y="4102100"/>
          <p14:tracePt t="132401" x="6648450" y="4121150"/>
          <p14:tracePt t="132417" x="6629400" y="4127500"/>
          <p14:tracePt t="132434" x="6623050" y="4146550"/>
          <p14:tracePt t="132462" x="6616700" y="4146550"/>
          <p14:tracePt t="132494" x="6604000" y="4146550"/>
          <p14:tracePt t="133718" x="6578600" y="4152900"/>
          <p14:tracePt t="133726" x="6559550" y="4184650"/>
          <p14:tracePt t="133734" x="6546850" y="4203700"/>
          <p14:tracePt t="133751" x="6388100" y="4330700"/>
          <p14:tracePt t="133768" x="6134100" y="4483100"/>
          <p14:tracePt t="133784" x="5740400" y="4699000"/>
          <p14:tracePt t="133801" x="5365750" y="4870450"/>
          <p14:tracePt t="133817" x="4921250" y="5041900"/>
          <p14:tracePt t="133834" x="4540250" y="5219700"/>
          <p14:tracePt t="133851" x="4216400" y="5353050"/>
          <p14:tracePt t="133868" x="3835400" y="5530850"/>
          <p14:tracePt t="133884" x="3422650" y="5772150"/>
          <p14:tracePt t="133901" x="3149600" y="5930900"/>
          <p14:tracePt t="133918" x="3003550" y="6045200"/>
          <p14:tracePt t="133918" x="2940050" y="6096000"/>
          <p14:tracePt t="133934" x="2863850" y="6184900"/>
          <p14:tracePt t="133951" x="2705100" y="6273800"/>
          <p14:tracePt t="133968" x="2501900" y="6369050"/>
          <p14:tracePt t="133984" x="2266950" y="6470650"/>
          <p14:tracePt t="134001" x="2070100" y="6483350"/>
          <p14:tracePt t="134018" x="1892300" y="6508750"/>
          <p14:tracePt t="134034" x="1835150" y="6508750"/>
          <p14:tracePt t="134078" x="1841500" y="6502400"/>
          <p14:tracePt t="134086" x="1854200" y="6502400"/>
          <p14:tracePt t="134094" x="1885950" y="6477000"/>
          <p14:tracePt t="134102" x="1905000" y="6464300"/>
          <p14:tracePt t="134118" x="1949450" y="6457950"/>
          <p14:tracePt t="134134" x="1974850" y="6438900"/>
          <p14:tracePt t="134151" x="1981200" y="6432550"/>
          <p14:tracePt t="134214" x="2006600" y="6432550"/>
          <p14:tracePt t="134222" x="2012950" y="6432550"/>
          <p14:tracePt t="134414" x="2012950" y="6426200"/>
          <p14:tracePt t="134422" x="1962150" y="6375400"/>
          <p14:tracePt t="134434" x="1885950" y="6318250"/>
          <p14:tracePt t="134451" x="1835150" y="6273800"/>
          <p14:tracePt t="134468" x="1828800" y="6267450"/>
          <p14:tracePt t="134484" x="1828800" y="6235700"/>
          <p14:tracePt t="134501" x="1828800" y="6210300"/>
          <p14:tracePt t="134518" x="1854200" y="6172200"/>
          <p14:tracePt t="134534" x="1873250" y="6172200"/>
          <p14:tracePt t="134551" x="2038350" y="6172200"/>
          <p14:tracePt t="134568" x="2298700" y="6146800"/>
          <p14:tracePt t="134585" x="2559050" y="6146800"/>
          <p14:tracePt t="134601" x="2743200" y="6178550"/>
          <p14:tracePt t="134618" x="2787650" y="6210300"/>
          <p14:tracePt t="134635" x="2806700" y="6216650"/>
          <p14:tracePt t="134654" x="2813050" y="6235700"/>
          <p14:tracePt t="134668" x="2813050" y="6242050"/>
          <p14:tracePt t="134685" x="2844800" y="6299200"/>
          <p14:tracePt t="134701" x="2851150" y="6330950"/>
          <p14:tracePt t="134718" x="2857500" y="6350000"/>
          <p14:tracePt t="134735" x="2870200" y="6375400"/>
          <p14:tracePt t="134751" x="2882900" y="6400800"/>
          <p14:tracePt t="134768" x="2882900" y="6419850"/>
          <p14:tracePt t="134784" x="2895600" y="6464300"/>
          <p14:tracePt t="134801" x="2914650" y="6515100"/>
          <p14:tracePt t="134818" x="2933700" y="6559550"/>
          <p14:tracePt t="134835" x="2946400" y="6604000"/>
          <p14:tracePt t="134851" x="2959100" y="6635750"/>
          <p14:tracePt t="134868" x="2978150" y="6654800"/>
          <p14:tracePt t="134885" x="2984500" y="6667500"/>
          <p14:tracePt t="135142" x="2965450" y="6661150"/>
          <p14:tracePt t="135158" x="2946400" y="6661150"/>
          <p14:tracePt t="135166" x="2933700" y="6661150"/>
          <p14:tracePt t="135174" x="2901950" y="6661150"/>
          <p14:tracePt t="135185" x="2876550" y="6661150"/>
          <p14:tracePt t="135201" x="2844800" y="6661150"/>
          <p14:tracePt t="135218" x="2806700" y="6661150"/>
          <p14:tracePt t="135235" x="2800350" y="6661150"/>
          <p14:tracePt t="135251" x="2787650" y="6680200"/>
          <p14:tracePt t="135270" x="2774950" y="6680200"/>
          <p14:tracePt t="135294" x="2768600" y="6680200"/>
          <p14:tracePt t="135311" x="2762250" y="6686550"/>
          <p14:tracePt t="135334" x="2755900" y="6686550"/>
          <p14:tracePt t="135559" x="2736850" y="6699250"/>
          <p14:tracePt t="135566" x="2730500" y="6705600"/>
          <p14:tracePt t="135662" x="2717800" y="6718300"/>
          <p14:tracePt t="135686" x="2705100" y="6724650"/>
          <p14:tracePt t="135702" x="2705100" y="6737350"/>
          <p14:tracePt t="135719" x="2705100" y="6756400"/>
          <p14:tracePt t="135735" x="2692400" y="6775450"/>
          <p14:tracePt t="135807" x="2686050" y="6775450"/>
          <p14:tracePt t="135815" x="2679700" y="6775450"/>
          <p14:tracePt t="135823" x="2654300" y="6775450"/>
          <p14:tracePt t="135835" x="2628900" y="6743700"/>
          <p14:tracePt t="135851" x="2603500" y="6705600"/>
          <p14:tracePt t="135868" x="2578100" y="6673850"/>
          <p14:tracePt t="135885" x="2559050" y="6654800"/>
          <p14:tracePt t="135901" x="2552700" y="6635750"/>
          <p14:tracePt t="135919" x="2546350" y="6623050"/>
          <p14:tracePt t="135943" x="2533650" y="6616700"/>
          <p14:tracePt t="135975" x="2520950" y="6610350"/>
          <p14:tracePt t="136023" x="2514600" y="6597650"/>
          <p14:tracePt t="136031" x="2514600" y="6591300"/>
          <p14:tracePt t="136039" x="2508250" y="6584950"/>
          <p14:tracePt t="136063" x="2495550" y="6578600"/>
          <p14:tracePt t="136071" x="2495550" y="6559550"/>
          <p14:tracePt t="136087" x="2489200" y="6553200"/>
          <p14:tracePt t="136101" x="2482850" y="6546850"/>
          <p14:tracePt t="136175" x="2476500" y="6540500"/>
          <p14:tracePt t="136207" x="2470150" y="6540500"/>
          <p14:tracePt t="136223" x="2463800" y="6540500"/>
          <p14:tracePt t="136231" x="2451100" y="6540500"/>
          <p14:tracePt t="136247" x="2444750" y="6534150"/>
          <p14:tracePt t="136263" x="2438400" y="6534150"/>
          <p14:tracePt t="136271" x="2432050" y="6534150"/>
          <p14:tracePt t="136285" x="2413000" y="6515100"/>
          <p14:tracePt t="136302" x="2400300" y="6515100"/>
          <p14:tracePt t="136318" x="2355850" y="6515100"/>
          <p14:tracePt t="136335" x="2336800" y="6515100"/>
          <p14:tracePt t="136351" x="2317750" y="6515100"/>
          <p14:tracePt t="136368" x="2286000" y="6515100"/>
          <p14:tracePt t="136385" x="2273300" y="6515100"/>
          <p14:tracePt t="136402" x="2247900" y="6515100"/>
          <p14:tracePt t="136418" x="2228850" y="6515100"/>
          <p14:tracePt t="136435" x="2216150" y="6508750"/>
          <p14:tracePt t="136551" x="2203450" y="6508750"/>
          <p14:tracePt t="136583" x="2209800" y="6521450"/>
          <p14:tracePt t="136607" x="2216150" y="6534150"/>
          <p14:tracePt t="136695" x="2216150" y="6540500"/>
          <p14:tracePt t="136727" x="2216150" y="6546850"/>
          <p14:tracePt t="136735" x="2216150" y="6553200"/>
          <p14:tracePt t="136791" x="2209800" y="6553200"/>
          <p14:tracePt t="137167" x="2197100" y="6553200"/>
          <p14:tracePt t="137447" x="2171700" y="6559550"/>
          <p14:tracePt t="137551" x="2178050" y="6572250"/>
          <p14:tracePt t="137575" x="2190750" y="6572250"/>
          <p14:tracePt t="137583" x="2197100" y="6572250"/>
          <p14:tracePt t="137591" x="2216150" y="6572250"/>
          <p14:tracePt t="137601" x="2228850" y="6572250"/>
          <p14:tracePt t="137618" x="2273300" y="6572250"/>
          <p14:tracePt t="137635" x="2330450" y="6565900"/>
          <p14:tracePt t="137651" x="2425700" y="6546850"/>
          <p14:tracePt t="137668" x="2482850" y="6534150"/>
          <p14:tracePt t="137685" x="2533650" y="6534150"/>
          <p14:tracePt t="137701" x="2571750" y="6527800"/>
          <p14:tracePt t="137871" x="2578100" y="6527800"/>
          <p14:tracePt t="137895" x="2584450" y="6527800"/>
          <p14:tracePt t="137911" x="2609850" y="6534150"/>
          <p14:tracePt t="137935" x="2628900" y="6546850"/>
          <p14:tracePt t="137943" x="2660650" y="6546850"/>
          <p14:tracePt t="137952" x="2673350" y="6546850"/>
          <p14:tracePt t="137969" x="2762250" y="6546850"/>
          <p14:tracePt t="137985" x="2857500" y="6546850"/>
          <p14:tracePt t="138002" x="2921000" y="6546850"/>
          <p14:tracePt t="138019" x="2997200" y="6546850"/>
          <p14:tracePt t="138035" x="3054350" y="6546850"/>
          <p14:tracePt t="138052" x="3111500" y="6546850"/>
          <p14:tracePt t="138069" x="3143250" y="6553200"/>
          <p14:tracePt t="138085" x="3168650" y="6553200"/>
          <p14:tracePt t="138102" x="3181350" y="6553200"/>
          <p14:tracePt t="138119" x="3206750" y="6553200"/>
          <p14:tracePt t="138135" x="3213100" y="6553200"/>
          <p14:tracePt t="138159" x="3219450" y="6553200"/>
          <p14:tracePt t="138168" x="3225800" y="6553200"/>
          <p14:tracePt t="138199" x="3244850" y="6553200"/>
          <p14:tracePt t="138311" x="3251200" y="6553200"/>
          <p14:tracePt t="138391" x="3257550" y="6546850"/>
          <p14:tracePt t="138679" x="3251200" y="6546850"/>
          <p14:tracePt t="138687" x="3225800" y="6546850"/>
          <p14:tracePt t="138702" x="3219450" y="6546850"/>
          <p14:tracePt t="138719" x="3168650" y="6546850"/>
          <p14:tracePt t="138735" x="3124200" y="6546850"/>
          <p14:tracePt t="138752" x="3048000" y="6546850"/>
          <p14:tracePt t="138769" x="2921000" y="6572250"/>
          <p14:tracePt t="138785" x="2743200" y="6597650"/>
          <p14:tracePt t="138802" x="2527300" y="6623050"/>
          <p14:tracePt t="138819" x="2330450" y="6661150"/>
          <p14:tracePt t="138836" x="2222500" y="6673850"/>
          <p14:tracePt t="138852" x="2165350" y="6673850"/>
          <p14:tracePt t="138869" x="2139950" y="6673850"/>
          <p14:tracePt t="138886" x="2133600" y="6673850"/>
          <p14:tracePt t="138902" x="2127250" y="6673850"/>
          <p14:tracePt t="138951" x="2120900" y="6673850"/>
          <p14:tracePt t="139023" x="2120900" y="6667500"/>
          <p14:tracePt t="139031" x="2127250" y="6667500"/>
          <p14:tracePt t="139047" x="2133600" y="6667500"/>
          <p14:tracePt t="139063" x="2139950" y="6667500"/>
          <p14:tracePt t="139095" x="2165350" y="6667500"/>
          <p14:tracePt t="139151" x="2178050" y="6667500"/>
          <p14:tracePt t="139391" x="2184400" y="6661150"/>
          <p14:tracePt t="139471" x="2190750" y="6642100"/>
          <p14:tracePt t="139479" x="2209800" y="6629400"/>
          <p14:tracePt t="139487" x="2216150" y="6616700"/>
          <p14:tracePt t="139502" x="2222500" y="6610350"/>
          <p14:tracePt t="139519" x="2260600" y="6572250"/>
          <p14:tracePt t="139536" x="2279650" y="6553200"/>
          <p14:tracePt t="139552" x="2305050" y="6534150"/>
          <p14:tracePt t="139569" x="2343150" y="6527800"/>
          <p14:tracePt t="139591" x="2349500" y="6527800"/>
          <p14:tracePt t="139602" x="2362200" y="6527800"/>
          <p14:tracePt t="139619" x="2387600" y="6527800"/>
          <p14:tracePt t="139636" x="2432050" y="6527800"/>
          <p14:tracePt t="139652" x="2476500" y="6527800"/>
          <p14:tracePt t="139669" x="2508250" y="6527800"/>
          <p14:tracePt t="139686" x="2540000" y="6527800"/>
          <p14:tracePt t="139702" x="2565400" y="6527800"/>
          <p14:tracePt t="139719" x="2616200" y="6559550"/>
          <p14:tracePt t="139736" x="2641600" y="6565900"/>
          <p14:tracePt t="139752" x="2647950" y="6565900"/>
          <p14:tracePt t="139769" x="2660650" y="6578600"/>
          <p14:tracePt t="139786" x="2667000" y="6578600"/>
          <p14:tracePt t="140136" x="2679700" y="6604000"/>
          <p14:tracePt t="140176" x="2673350" y="6591300"/>
          <p14:tracePt t="140183" x="2673350" y="6584950"/>
          <p14:tracePt t="140191" x="2667000" y="6565900"/>
          <p14:tracePt t="140202" x="2660650" y="6546850"/>
          <p14:tracePt t="140219" x="2654300" y="6540500"/>
          <p14:tracePt t="140248" x="2641600" y="6534150"/>
          <p14:tracePt t="140256" x="2628900" y="6515100"/>
          <p14:tracePt t="140280" x="2622550" y="6515100"/>
          <p14:tracePt t="140288" x="2603500" y="6508750"/>
          <p14:tracePt t="140304" x="2584450" y="6502400"/>
          <p14:tracePt t="140319" x="2578100" y="6489700"/>
          <p14:tracePt t="140336" x="2527300" y="6464300"/>
          <p14:tracePt t="140352" x="2501900" y="6464300"/>
          <p14:tracePt t="140369" x="2470150" y="6464300"/>
          <p14:tracePt t="140386" x="2419350" y="6464300"/>
          <p14:tracePt t="140402" x="2362200" y="6464300"/>
          <p14:tracePt t="140419" x="2317750" y="6489700"/>
          <p14:tracePt t="140436" x="2260600" y="6515100"/>
          <p14:tracePt t="140453" x="2235200" y="6527800"/>
          <p14:tracePt t="140469" x="2203450" y="6540500"/>
          <p14:tracePt t="140486" x="2165350" y="6559550"/>
          <p14:tracePt t="140503" x="2152650" y="6565900"/>
          <p14:tracePt t="140520" x="2120900" y="6565900"/>
          <p14:tracePt t="140536" x="2114550" y="6565900"/>
          <p14:tracePt t="140552" x="2108200" y="6565900"/>
          <p14:tracePt t="140584" x="2089150" y="6565900"/>
          <p14:tracePt t="140608" x="2082800" y="6572250"/>
          <p14:tracePt t="140632" x="2076450" y="6572250"/>
          <p14:tracePt t="140648" x="2057400" y="6578600"/>
          <p14:tracePt t="140800" x="2057400" y="6572250"/>
          <p14:tracePt t="140816" x="2057400" y="6559550"/>
          <p14:tracePt t="140824" x="2057400" y="6553200"/>
          <p14:tracePt t="140836" x="2057400" y="6546850"/>
          <p14:tracePt t="140853" x="2057400" y="6534150"/>
          <p14:tracePt t="140869" x="2070100" y="6515100"/>
          <p14:tracePt t="140886" x="2076450" y="6508750"/>
          <p14:tracePt t="141360" x="2063750" y="6515100"/>
          <p14:tracePt t="141672" x="2063750" y="6527800"/>
          <p14:tracePt t="141696" x="2057400" y="6540500"/>
          <p14:tracePt t="141704" x="2057400" y="6546850"/>
          <p14:tracePt t="141728" x="2057400" y="6559550"/>
          <p14:tracePt t="141736" x="2057400" y="6565900"/>
          <p14:tracePt t="141752" x="2057400" y="6572250"/>
          <p14:tracePt t="141776" x="2057400" y="6584950"/>
          <p14:tracePt t="141792" x="2057400" y="6597650"/>
          <p14:tracePt t="142008" x="2057400" y="6591300"/>
          <p14:tracePt t="142024" x="2063750" y="6584950"/>
          <p14:tracePt t="142032" x="2076450" y="6578600"/>
          <p14:tracePt t="142048" x="2076450" y="6572250"/>
          <p14:tracePt t="142056" x="2082800" y="6565900"/>
          <p14:tracePt t="142752" x="2089150" y="6559550"/>
          <p14:tracePt t="143160" x="2114550" y="6559550"/>
          <p14:tracePt t="143192" x="2120900" y="6565900"/>
          <p14:tracePt t="143296" x="2139950" y="6572250"/>
          <p14:tracePt t="143320" x="2146300" y="6572250"/>
          <p14:tracePt t="143328" x="2152650" y="6578600"/>
          <p14:tracePt t="143472" x="2159000" y="6591300"/>
          <p14:tracePt t="143480" x="2165350" y="6604000"/>
          <p14:tracePt t="143512" x="2165350" y="6610350"/>
          <p14:tracePt t="143528" x="2165350" y="6629400"/>
          <p14:tracePt t="143552" x="2178050" y="6635750"/>
          <p14:tracePt t="143576" x="2178050" y="6642100"/>
          <p14:tracePt t="143584" x="2184400" y="6648450"/>
          <p14:tracePt t="143603" x="2190750" y="6667500"/>
          <p14:tracePt t="143620" x="2197100" y="6673850"/>
          <p14:tracePt t="143637" x="2197100" y="6680200"/>
          <p14:tracePt t="143667" x="2203450" y="6686550"/>
          <p14:tracePt t="143712" x="2222500" y="6686550"/>
          <p14:tracePt t="143736" x="2228850" y="6686550"/>
          <p14:tracePt t="143760" x="2235200" y="6686550"/>
          <p14:tracePt t="143784" x="2254250" y="6686550"/>
          <p14:tracePt t="143816" x="2260600" y="6680200"/>
          <p14:tracePt t="143824" x="2266950" y="6673850"/>
          <p14:tracePt t="143837" x="2273300" y="6661150"/>
          <p14:tracePt t="143853" x="2298700" y="6642100"/>
          <p14:tracePt t="143870" x="2311400" y="6623050"/>
          <p14:tracePt t="143887" x="2330450" y="6610350"/>
          <p14:tracePt t="143903" x="2343150" y="6604000"/>
          <p14:tracePt t="143920" x="2349500" y="6597650"/>
          <p14:tracePt t="144345" x="2374900" y="6597650"/>
          <p14:tracePt t="144353" x="2381250" y="6597650"/>
          <p14:tracePt t="144370" x="2400300" y="6584950"/>
          <p14:tracePt t="144401" x="2413000" y="6584950"/>
          <p14:tracePt t="144417" x="2419350" y="6578600"/>
          <p14:tracePt t="144433" x="2438400" y="6572250"/>
          <p14:tracePt t="144449" x="2444750" y="6565900"/>
          <p14:tracePt t="144481" x="2444750" y="6559550"/>
          <p14:tracePt t="144849" x="2444750" y="6546850"/>
          <p14:tracePt t="145041" x="2438400" y="6546850"/>
          <p14:tracePt t="145049" x="2419350" y="6559550"/>
          <p14:tracePt t="145057" x="2400300" y="6578600"/>
          <p14:tracePt t="145070" x="2393950" y="6584950"/>
          <p14:tracePt t="145087" x="2368550" y="6610350"/>
          <p14:tracePt t="145104" x="2355850" y="6616700"/>
          <p14:tracePt t="145120" x="2343150" y="6616700"/>
          <p14:tracePt t="145137" x="2336800" y="6616700"/>
          <p14:tracePt t="145169" x="2330450" y="6616700"/>
          <p14:tracePt t="145209" x="2324100" y="6616700"/>
          <p14:tracePt t="145265" x="2324100" y="6610350"/>
          <p14:tracePt t="145289" x="2330450" y="6604000"/>
          <p14:tracePt t="145305" x="2336800" y="6597650"/>
          <p14:tracePt t="145473" x="2349500" y="6584950"/>
          <p14:tracePt t="145537" x="2355850" y="6584950"/>
          <p14:tracePt t="145545" x="2362200" y="6578600"/>
          <p14:tracePt t="145921" x="2368550" y="6572250"/>
          <p14:tracePt t="145945" x="2374900" y="6572250"/>
          <p14:tracePt t="145961" x="2381250" y="6572250"/>
          <p14:tracePt t="145977" x="2393950" y="6572250"/>
          <p14:tracePt t="145985" x="2406650" y="6572250"/>
          <p14:tracePt t="146001" x="2425700" y="6578600"/>
          <p14:tracePt t="146025" x="2432050" y="6578600"/>
          <p14:tracePt t="146033" x="2457450" y="6572250"/>
          <p14:tracePt t="146041" x="2463800" y="6572250"/>
          <p14:tracePt t="146054" x="2482850" y="6565900"/>
          <p14:tracePt t="146070" x="2495550" y="6565900"/>
          <p14:tracePt t="146087" x="2501900" y="6565900"/>
          <p14:tracePt t="146104" x="2508250" y="6565900"/>
          <p14:tracePt t="146120" x="2527300" y="6565900"/>
          <p14:tracePt t="146137" x="2533650" y="6565900"/>
          <p14:tracePt t="146154" x="2540000" y="6565900"/>
          <p14:tracePt t="146170" x="2546350" y="6565900"/>
          <p14:tracePt t="146187" x="2571750" y="6565900"/>
          <p14:tracePt t="146204" x="2578100" y="6565900"/>
          <p14:tracePt t="146220" x="2603500" y="6565900"/>
          <p14:tracePt t="146237" x="2628900" y="6559550"/>
          <p14:tracePt t="146254" x="2654300" y="6546850"/>
          <p14:tracePt t="146271" x="2679700" y="6540500"/>
          <p14:tracePt t="146287" x="2686050" y="6534150"/>
          <p14:tracePt t="146304" x="2692400" y="6534150"/>
          <p14:tracePt t="146633" x="2698750" y="6534150"/>
          <p14:tracePt t="146641" x="2705100" y="6534150"/>
          <p14:tracePt t="146654" x="2724150" y="6534150"/>
          <p14:tracePt t="146671" x="2768600" y="6534150"/>
          <p14:tracePt t="146687" x="2825750" y="6521450"/>
          <p14:tracePt t="146704" x="2870200" y="6521450"/>
          <p14:tracePt t="146721" x="2908300" y="6521450"/>
          <p14:tracePt t="146737" x="2914650" y="6521450"/>
          <p14:tracePt t="146754" x="2921000" y="6521450"/>
          <p14:tracePt t="147201" x="2940050" y="6521450"/>
          <p14:tracePt t="147209" x="2952750" y="6521450"/>
          <p14:tracePt t="147221" x="2984500" y="6521450"/>
          <p14:tracePt t="147237" x="3028950" y="6521450"/>
          <p14:tracePt t="147254" x="3073400" y="6521450"/>
          <p14:tracePt t="147271" x="3098800" y="6521450"/>
          <p14:tracePt t="147288" x="3111500" y="6521450"/>
          <p14:tracePt t="148602" x="3124200" y="6521450"/>
          <p14:tracePt t="148626" x="3136900" y="6521450"/>
          <p14:tracePt t="148770" x="3105150" y="6521450"/>
          <p14:tracePt t="148778" x="3067050" y="6521450"/>
          <p14:tracePt t="148788" x="3028950" y="6521450"/>
          <p14:tracePt t="148804" x="2952750" y="6521450"/>
          <p14:tracePt t="148821" x="2882900" y="6496050"/>
          <p14:tracePt t="148838" x="2832100" y="6464300"/>
          <p14:tracePt t="148854" x="2806700" y="6451600"/>
          <p14:tracePt t="148871" x="2660650" y="6400800"/>
          <p14:tracePt t="148888" x="2514600" y="6350000"/>
          <p14:tracePt t="148904" x="2400300" y="6318250"/>
          <p14:tracePt t="148922" x="2228850" y="6299200"/>
          <p14:tracePt t="148938" x="2197100" y="6286500"/>
          <p14:tracePt t="148955" x="2152650" y="6267450"/>
          <p14:tracePt t="148971" x="2095500" y="6261100"/>
          <p14:tracePt t="148988" x="1924050" y="6235700"/>
          <p14:tracePt t="149005" x="1695450" y="6210300"/>
          <p14:tracePt t="149021" x="1454150" y="6191250"/>
          <p14:tracePt t="149038" x="1289050" y="6172200"/>
          <p14:tracePt t="149055" x="1250950" y="6153150"/>
          <p14:tracePt t="149071" x="1250950" y="6146800"/>
          <p14:tracePt t="149088" x="1282700" y="6102350"/>
          <p14:tracePt t="149104" x="1460500" y="6019800"/>
          <p14:tracePt t="149121" x="1644650" y="5969000"/>
          <p14:tracePt t="149122" x="1720850" y="5956300"/>
          <p14:tracePt t="149138" x="1873250" y="5880100"/>
          <p14:tracePt t="149154" x="1987550" y="5835650"/>
          <p14:tracePt t="149171" x="2057400" y="5803900"/>
          <p14:tracePt t="149188" x="2127250" y="5791200"/>
          <p14:tracePt t="149204" x="2222500" y="5772150"/>
          <p14:tracePt t="149221" x="2406650" y="5721350"/>
          <p14:tracePt t="149238" x="2609850" y="5651500"/>
          <p14:tracePt t="149255" x="2743200" y="5594350"/>
          <p14:tracePt t="149271" x="2844800" y="5537200"/>
          <p14:tracePt t="149288" x="2921000" y="5473700"/>
          <p14:tracePt t="149305" x="2978150" y="5422900"/>
          <p14:tracePt t="149321" x="3060700" y="5340350"/>
          <p14:tracePt t="149338" x="3073400" y="5321300"/>
          <p14:tracePt t="149355" x="3079750" y="5302250"/>
          <p14:tracePt t="149371" x="3098800" y="5289550"/>
          <p14:tracePt t="149388" x="3117850" y="5270500"/>
          <p14:tracePt t="149410" x="3136900" y="5270500"/>
          <p14:tracePt t="149421" x="3143250" y="5264150"/>
          <p14:tracePt t="149474" x="3155950" y="5264150"/>
          <p14:tracePt t="149482" x="3175000" y="5264150"/>
          <p14:tracePt t="149490" x="3181350" y="5264150"/>
          <p14:tracePt t="149519" x="3244850" y="5264150"/>
          <p14:tracePt t="149522" x="3257550" y="5264150"/>
          <p14:tracePt t="149538" x="3282950" y="5264150"/>
          <p14:tracePt t="149562" x="3289300" y="5264150"/>
          <p14:tracePt t="149602" x="3289300" y="5257800"/>
          <p14:tracePt t="149650" x="3289300" y="5245100"/>
          <p14:tracePt t="149658" x="3282950" y="5245100"/>
          <p14:tracePt t="149666" x="3263900" y="5245100"/>
          <p14:tracePt t="149674" x="3257550" y="5245100"/>
          <p14:tracePt t="149688" x="3232150" y="5245100"/>
          <p14:tracePt t="149705" x="3187700" y="5245100"/>
          <p14:tracePt t="149721" x="3130550" y="5245100"/>
          <p14:tracePt t="149738" x="3105150" y="5245100"/>
          <p14:tracePt t="149755" x="3060700" y="5245100"/>
          <p14:tracePt t="149771" x="3048000" y="5245100"/>
          <p14:tracePt t="149788" x="3022600" y="5245100"/>
          <p14:tracePt t="149805" x="3016250" y="5245100"/>
          <p14:tracePt t="149821" x="3009900" y="5245100"/>
          <p14:tracePt t="149838" x="2997200" y="5245100"/>
          <p14:tracePt t="149882" x="2984500" y="5245100"/>
          <p14:tracePt t="149914" x="2978150" y="5245100"/>
          <p14:tracePt t="150010" x="2971800" y="5251450"/>
          <p14:tracePt t="150018" x="2965450" y="5257800"/>
          <p14:tracePt t="150058" x="2965450" y="5264150"/>
          <p14:tracePt t="150074" x="2965450" y="5270500"/>
          <p14:tracePt t="150098" x="2965450" y="5276850"/>
          <p14:tracePt t="150282" x="2965450" y="5283200"/>
          <p14:tracePt t="150298" x="2971800" y="5283200"/>
          <p14:tracePt t="150306" x="2978150" y="5283200"/>
          <p14:tracePt t="150322" x="2990850" y="5283200"/>
          <p14:tracePt t="150330" x="2997200" y="5283200"/>
          <p14:tracePt t="150338" x="3009900" y="5283200"/>
          <p14:tracePt t="150355" x="3016250" y="5283200"/>
          <p14:tracePt t="150372" x="3028950" y="5283200"/>
          <p14:tracePt t="150388" x="3041650" y="5270500"/>
          <p14:tracePt t="150405" x="3060700" y="5251450"/>
          <p14:tracePt t="150426" x="3067050" y="5245100"/>
          <p14:tracePt t="150438" x="3067050" y="5238750"/>
          <p14:tracePt t="150455" x="3073400" y="5232400"/>
          <p14:tracePt t="150471" x="3073400" y="5226050"/>
          <p14:tracePt t="150488" x="3073400" y="5213350"/>
          <p14:tracePt t="150505" x="3079750" y="5207000"/>
          <p14:tracePt t="150522" x="3079750" y="5200650"/>
          <p14:tracePt t="150538" x="3092450" y="5187950"/>
          <p14:tracePt t="150555" x="3105150" y="5181600"/>
          <p14:tracePt t="150578" x="3111500" y="5162550"/>
          <p14:tracePt t="150594" x="3111500" y="5156200"/>
          <p14:tracePt t="150610" x="3117850" y="5149850"/>
          <p14:tracePt t="150674" x="3117850" y="5143500"/>
          <p14:tracePt t="150722" x="3117850" y="5124450"/>
          <p14:tracePt t="150762" x="3117850" y="5118100"/>
          <p14:tracePt t="150786" x="3117850" y="5111750"/>
          <p14:tracePt t="150802" x="3117850" y="5105400"/>
          <p14:tracePt t="150810" x="3117850" y="5092700"/>
          <p14:tracePt t="150822" x="3117850" y="5086350"/>
          <p14:tracePt t="150838" x="3117850" y="5080000"/>
          <p14:tracePt t="150855" x="3117850" y="5067300"/>
          <p14:tracePt t="150874" x="3111500" y="5060950"/>
          <p14:tracePt t="150898" x="3098800" y="5060950"/>
          <p14:tracePt t="150914" x="3092450" y="5060950"/>
          <p14:tracePt t="150938" x="3086100" y="5048250"/>
          <p14:tracePt t="150954" x="3079750" y="5041900"/>
          <p14:tracePt t="150994" x="3073400" y="5041900"/>
          <p14:tracePt t="151026" x="3067050" y="5041900"/>
          <p14:tracePt t="151330" x="3054350" y="5041900"/>
          <p14:tracePt t="151354" x="3048000" y="5041900"/>
          <p14:tracePt t="151394" x="3035300" y="5041900"/>
          <p14:tracePt t="151402" x="3028950" y="5035550"/>
          <p14:tracePt t="151442" x="3022600" y="5035550"/>
          <p14:tracePt t="151466" x="3009900" y="5035550"/>
          <p14:tracePt t="155483" x="3009900" y="5041900"/>
          <p14:tracePt t="155491" x="3009900" y="5054600"/>
          <p14:tracePt t="155506" x="3016250" y="5080000"/>
          <p14:tracePt t="155523" x="3028950" y="5092700"/>
          <p14:tracePt t="155539" x="3035300" y="5099050"/>
          <p14:tracePt t="155556" x="3035300" y="5111750"/>
          <p14:tracePt t="155573" x="3060700" y="5137150"/>
          <p14:tracePt t="155589" x="3060700" y="5143500"/>
          <p14:tracePt t="155606" x="3067050" y="5156200"/>
          <p14:tracePt t="155623" x="3073400" y="5168900"/>
          <p14:tracePt t="155639" x="3073400" y="5181600"/>
          <p14:tracePt t="155656" x="3086100" y="5200650"/>
          <p14:tracePt t="155673" x="3092450" y="5207000"/>
          <p14:tracePt t="155699" x="3098800" y="5213350"/>
          <p14:tracePt t="155755" x="3105150" y="5213350"/>
          <p14:tracePt t="155779" x="3111500" y="5226050"/>
          <p14:tracePt t="155795" x="3124200" y="5232400"/>
          <p14:tracePt t="155819" x="3136900" y="5245100"/>
          <p14:tracePt t="156003" x="3143250" y="5232400"/>
          <p14:tracePt t="156027" x="3143250" y="5200650"/>
          <p14:tracePt t="156035" x="3143250" y="5194300"/>
          <p14:tracePt t="156043" x="3143250" y="5187950"/>
          <p14:tracePt t="156056" x="3155950" y="5162550"/>
          <p14:tracePt t="156073" x="3155950" y="5143500"/>
          <p14:tracePt t="156089" x="3155950" y="5137150"/>
          <p14:tracePt t="156106" x="3162300" y="5124450"/>
          <p14:tracePt t="156123" x="3181350" y="5105400"/>
          <p14:tracePt t="156155" x="3187700" y="5099050"/>
          <p14:tracePt t="156523" x="3187700" y="5086350"/>
          <p14:tracePt t="156531" x="3187700" y="5067300"/>
          <p14:tracePt t="156540" x="3187700" y="5060950"/>
          <p14:tracePt t="156556" x="3168650" y="5048250"/>
          <p14:tracePt t="156573" x="3143250" y="5022850"/>
          <p14:tracePt t="156590" x="3136900" y="5016500"/>
          <p14:tracePt t="156740" x="3130550" y="5016500"/>
          <p14:tracePt t="156787" x="3117850" y="5016500"/>
          <p14:tracePt t="156819" x="3105150" y="5016500"/>
          <p14:tracePt t="156860" x="3105150" y="5022850"/>
          <p14:tracePt t="156875" x="3105150" y="5029200"/>
          <p14:tracePt t="156883" x="3105150" y="5035550"/>
          <p14:tracePt t="156906" x="3105150" y="5060950"/>
          <p14:tracePt t="156923" x="3105150" y="5099050"/>
          <p14:tracePt t="156940" x="3105150" y="5111750"/>
          <p14:tracePt t="156971" x="3105150" y="5137150"/>
          <p14:tracePt t="157412" x="3098800" y="5137150"/>
          <p14:tracePt t="159524" x="3092450" y="5143500"/>
          <p14:tracePt t="159540" x="3086100" y="5162550"/>
          <p14:tracePt t="159557" x="3048000" y="5213350"/>
          <p14:tracePt t="159574" x="3009900" y="5289550"/>
          <p14:tracePt t="159601" x="2927350" y="5416550"/>
          <p14:tracePt t="159607" x="2889250" y="5492750"/>
          <p14:tracePt t="159624" x="2813050" y="5651500"/>
          <p14:tracePt t="159640" x="2736850" y="5803900"/>
          <p14:tracePt t="159657" x="2686050" y="5988050"/>
          <p14:tracePt t="159674" x="2673350" y="6146800"/>
          <p14:tracePt t="159690" x="2647950" y="6305550"/>
          <p14:tracePt t="159707" x="2622550" y="6451600"/>
          <p14:tracePt t="159724" x="2609850" y="6591300"/>
          <p14:tracePt t="159740" x="2597150" y="6635750"/>
          <p14:tracePt t="159757" x="2597150" y="6699250"/>
          <p14:tracePt t="159774" x="2597150" y="6743700"/>
          <p14:tracePt t="159790" x="2597150" y="6800850"/>
          <p14:tracePt t="159807" x="2597150" y="6851650"/>
          <p14:tracePt t="159884" x="2609850" y="6851650"/>
          <p14:tracePt t="159916" x="2616200" y="6851650"/>
          <p14:tracePt t="159932" x="2622550" y="6851650"/>
          <p14:tracePt t="159940" x="2628900" y="6851650"/>
          <p14:tracePt t="159964" x="2641600" y="6851650"/>
          <p14:tracePt t="160020" x="2647950" y="6851650"/>
          <p14:tracePt t="160028" x="2660650" y="6851650"/>
          <p14:tracePt t="160040" x="2667000" y="6851650"/>
          <p14:tracePt t="160057" x="2705100" y="6813550"/>
          <p14:tracePt t="160074" x="2724150" y="6743700"/>
          <p14:tracePt t="160101" x="2749550" y="6565900"/>
          <p14:tracePt t="160108" x="2749550" y="6534150"/>
          <p14:tracePt t="160124" x="2749550" y="6470650"/>
          <p14:tracePt t="160140" x="2749550" y="6432550"/>
          <p14:tracePt t="160157" x="2736850" y="6394450"/>
          <p14:tracePt t="160174" x="2711450" y="6375400"/>
          <p14:tracePt t="160190" x="2660650" y="6356350"/>
          <p14:tracePt t="160207" x="2635250" y="6356350"/>
          <p14:tracePt t="160224" x="2590800" y="6356350"/>
          <p14:tracePt t="160240" x="2584450" y="6356350"/>
          <p14:tracePt t="160257" x="2565400" y="6356350"/>
          <p14:tracePt t="160274" x="2559050" y="6356350"/>
          <p14:tracePt t="160356" x="2552700" y="6362700"/>
          <p14:tracePt t="160364" x="2552700" y="6381750"/>
          <p14:tracePt t="160374" x="2546350" y="6388100"/>
          <p14:tracePt t="160390" x="2546350" y="6413500"/>
          <p14:tracePt t="160407" x="2533650" y="6438900"/>
          <p14:tracePt t="160424" x="2514600" y="6477000"/>
          <p14:tracePt t="160440" x="2508250" y="6515100"/>
          <p14:tracePt t="160457" x="2501900" y="6559550"/>
          <p14:tracePt t="160476" x="2501900" y="6572250"/>
          <p14:tracePt t="160532" x="2489200" y="6578600"/>
          <p14:tracePt t="160540" x="2482850" y="6584950"/>
          <p14:tracePt t="160548" x="2470150" y="6604000"/>
          <p14:tracePt t="160571" x="2451100" y="6616700"/>
          <p14:tracePt t="160574" x="2432050" y="6616700"/>
          <p14:tracePt t="160591" x="2387600" y="6629400"/>
          <p14:tracePt t="160607" x="2381250" y="6629400"/>
          <p14:tracePt t="160624" x="2349500" y="6629400"/>
          <p14:tracePt t="160641" x="2330450" y="6629400"/>
          <p14:tracePt t="160657" x="2311400" y="6629400"/>
          <p14:tracePt t="160674" x="2305050" y="6629400"/>
          <p14:tracePt t="160691" x="2292350" y="6629400"/>
          <p14:tracePt t="160707" x="2279650" y="6610350"/>
          <p14:tracePt t="160724" x="2273300" y="6610350"/>
          <p14:tracePt t="160740" x="2266950" y="6610350"/>
          <p14:tracePt t="160757" x="2241550" y="6604000"/>
          <p14:tracePt t="160774" x="2222500" y="6591300"/>
          <p14:tracePt t="160791" x="2216150" y="6578600"/>
          <p14:tracePt t="160812" x="2209800" y="6572250"/>
          <p14:tracePt t="160940" x="2203450" y="6572250"/>
          <p14:tracePt t="160988" x="2184400" y="6578600"/>
          <p14:tracePt t="161165" x="2184400" y="6584950"/>
          <p14:tracePt t="161172" x="2184400" y="6597650"/>
          <p14:tracePt t="161180" x="2190750" y="6604000"/>
          <p14:tracePt t="161191" x="2197100" y="6610350"/>
          <p14:tracePt t="161207" x="2209800" y="6623050"/>
          <p14:tracePt t="161224" x="2228850" y="6629400"/>
          <p14:tracePt t="161241" x="2247900" y="6654800"/>
          <p14:tracePt t="161257" x="2266950" y="6654800"/>
          <p14:tracePt t="161274" x="2317750" y="6654800"/>
          <p14:tracePt t="161291" x="2374900" y="6648450"/>
          <p14:tracePt t="161307" x="2457450" y="6642100"/>
          <p14:tracePt t="161324" x="2597150" y="6597650"/>
          <p14:tracePt t="161341" x="2686050" y="6584950"/>
          <p14:tracePt t="161357" x="2730500" y="6584950"/>
          <p14:tracePt t="161374" x="2774950" y="6584950"/>
          <p14:tracePt t="161391" x="2800350" y="6584950"/>
          <p14:tracePt t="161407" x="2806700" y="6584950"/>
          <p14:tracePt t="161428" x="2825750" y="6591300"/>
          <p14:tracePt t="161453" x="2832100" y="6597650"/>
          <p14:tracePt t="161493" x="2838450" y="6604000"/>
          <p14:tracePt t="161509" x="2844800" y="6610350"/>
          <p14:tracePt t="161517" x="2844800" y="6616700"/>
          <p14:tracePt t="161524" x="2851150" y="6635750"/>
          <p14:tracePt t="161541" x="2863850" y="6654800"/>
          <p14:tracePt t="161557" x="2870200" y="6667500"/>
          <p14:tracePt t="161574" x="2876550" y="6680200"/>
          <p14:tracePt t="161591" x="2889250" y="6680200"/>
          <p14:tracePt t="161608" x="2895600" y="6680200"/>
          <p14:tracePt t="161624" x="2933700" y="6680200"/>
          <p14:tracePt t="161641" x="2990850" y="6673850"/>
          <p14:tracePt t="161657" x="3028950" y="6667500"/>
          <p14:tracePt t="161674" x="3060700" y="6648450"/>
          <p14:tracePt t="161691" x="3086100" y="6629400"/>
          <p14:tracePt t="161709" x="3092450" y="6623050"/>
          <p14:tracePt t="161749" x="3098800" y="6623050"/>
          <p14:tracePt t="161821" x="3105150" y="6623050"/>
          <p14:tracePt t="161829" x="3124200" y="6623050"/>
          <p14:tracePt t="161837" x="3130550" y="6623050"/>
          <p14:tracePt t="161845" x="3136900" y="6623050"/>
          <p14:tracePt t="161857" x="3143250" y="6616700"/>
          <p14:tracePt t="161874" x="3162300" y="6616700"/>
          <p14:tracePt t="161891" x="3175000" y="6610350"/>
          <p14:tracePt t="161907" x="3181350" y="6610350"/>
          <p14:tracePt t="161924" x="3200400" y="6610350"/>
          <p14:tracePt t="161965" x="3206750" y="6610350"/>
          <p14:tracePt t="162005" x="3213100" y="6610350"/>
          <p14:tracePt t="162029" x="3219450" y="6610350"/>
          <p14:tracePt t="162037" x="3225800" y="6616700"/>
          <p14:tracePt t="162061" x="3225800" y="6623050"/>
          <p14:tracePt t="162069" x="3225800" y="6629400"/>
          <p14:tracePt t="162101" x="3238500" y="6642100"/>
          <p14:tracePt t="162125" x="3244850" y="6648450"/>
          <p14:tracePt t="162133" x="3251200" y="6654800"/>
          <p14:tracePt t="162149" x="3257550" y="6661150"/>
          <p14:tracePt t="162158" x="3263900" y="6667500"/>
          <p14:tracePt t="162174" x="3282950" y="6673850"/>
          <p14:tracePt t="162191" x="3314700" y="6673850"/>
          <p14:tracePt t="162208" x="3340100" y="6673850"/>
          <p14:tracePt t="162224" x="3378200" y="6673850"/>
          <p14:tracePt t="162241" x="3448050" y="6673850"/>
          <p14:tracePt t="162258" x="3467100" y="6673850"/>
          <p14:tracePt t="162274" x="3486150" y="6673850"/>
          <p14:tracePt t="162291" x="3492500" y="6673850"/>
          <p14:tracePt t="162485" x="3492500" y="6686550"/>
          <p14:tracePt t="162533" x="3486150" y="6686550"/>
          <p14:tracePt t="162549" x="3467100" y="6686550"/>
          <p14:tracePt t="162557" x="3460750" y="6686550"/>
          <p14:tracePt t="162565" x="3454400" y="6686550"/>
          <p14:tracePt t="162574" x="3448050" y="6686550"/>
          <p14:tracePt t="162591" x="3416300" y="6680200"/>
          <p14:tracePt t="162608" x="3390900" y="6667500"/>
          <p14:tracePt t="162624" x="3384550" y="6667500"/>
          <p14:tracePt t="162641" x="3365500" y="6661150"/>
          <p14:tracePt t="162658" x="3352800" y="6648450"/>
          <p14:tracePt t="162781" x="3346450" y="6654800"/>
          <p14:tracePt t="162789" x="3346450" y="6661150"/>
          <p14:tracePt t="162797" x="3346450" y="6667500"/>
          <p14:tracePt t="162808" x="3346450" y="6673850"/>
          <p14:tracePt t="162824" x="3346450" y="6705600"/>
          <p14:tracePt t="162841" x="3346450" y="6731000"/>
          <p14:tracePt t="162858" x="3346450" y="6737350"/>
          <p14:tracePt t="162885" x="3346450" y="6743700"/>
          <p14:tracePt t="162893" x="3340100" y="6750050"/>
          <p14:tracePt t="162989" x="3327400" y="6743700"/>
          <p14:tracePt t="162997" x="3327400" y="6737350"/>
          <p14:tracePt t="163008" x="3321050" y="6718300"/>
          <p14:tracePt t="163024" x="3321050" y="6705600"/>
          <p14:tracePt t="163041" x="3321050" y="6692900"/>
          <p14:tracePt t="163058" x="3314700" y="6654800"/>
          <p14:tracePt t="163074" x="3308350" y="6648450"/>
          <p14:tracePt t="163133" x="3308350" y="6635750"/>
          <p14:tracePt t="163149" x="3308350" y="6616700"/>
          <p14:tracePt t="163197" x="3314700" y="6610350"/>
          <p14:tracePt t="163213" x="3321050" y="6591300"/>
          <p14:tracePt t="163229" x="3321050" y="6584950"/>
          <p14:tracePt t="163237" x="3333750" y="6578600"/>
          <p14:tracePt t="163253" x="3340100" y="6572250"/>
          <p14:tracePt t="163429" x="3340100" y="6553200"/>
          <p14:tracePt t="163445" x="3340100" y="6546850"/>
          <p14:tracePt t="163453" x="3340100" y="6540500"/>
          <p14:tracePt t="163477" x="3327400" y="6540500"/>
          <p14:tracePt t="163605" x="3314700" y="6540500"/>
          <p14:tracePt t="163765" x="3321050" y="6540500"/>
          <p14:tracePt t="163773" x="3327400" y="6546850"/>
          <p14:tracePt t="163789" x="3340100" y="6553200"/>
          <p14:tracePt t="163813" x="3340100" y="6572250"/>
          <p14:tracePt t="163821" x="3340100" y="6578600"/>
          <p14:tracePt t="163829" x="3340100" y="6584950"/>
          <p14:tracePt t="163841" x="3340100" y="6591300"/>
          <p14:tracePt t="163858" x="3333750" y="6629400"/>
          <p14:tracePt t="163875" x="3327400" y="6642100"/>
          <p14:tracePt t="163891" x="3314700" y="6667500"/>
          <p14:tracePt t="163908" x="3302000" y="6686550"/>
          <p14:tracePt t="163925" x="3302000" y="6692900"/>
          <p14:tracePt t="163925" x="3295650" y="6699250"/>
          <p14:tracePt t="164037" x="3289300" y="6699250"/>
          <p14:tracePt t="164053" x="3270250" y="6686550"/>
          <p14:tracePt t="164061" x="3263900" y="6680200"/>
          <p14:tracePt t="164069" x="3263900" y="6673850"/>
          <p14:tracePt t="164077" x="3263900" y="6667500"/>
          <p14:tracePt t="164091" x="3263900" y="6661150"/>
          <p14:tracePt t="164108" x="3263900" y="6635750"/>
          <p14:tracePt t="164125" x="3263900" y="6610350"/>
          <p14:tracePt t="164141" x="3270250" y="6591300"/>
          <p14:tracePt t="164173" x="3282950" y="6572250"/>
          <p14:tracePt t="164461" x="3282950" y="6553200"/>
          <p14:tracePt t="164477" x="3282950" y="6546850"/>
          <p14:tracePt t="164493" x="3289300" y="6540500"/>
          <p14:tracePt t="164517" x="3295650" y="6534150"/>
          <p14:tracePt t="164565" x="3302000" y="6527800"/>
          <p14:tracePt t="165477" x="3308350" y="6527800"/>
          <p14:tracePt t="165485" x="3327400" y="6527800"/>
          <p14:tracePt t="165493" x="3333750" y="6527800"/>
          <p14:tracePt t="165508" x="3346450" y="6527800"/>
          <p14:tracePt t="165525" x="3390900" y="6508750"/>
          <p14:tracePt t="165542" x="3416300" y="6508750"/>
          <p14:tracePt t="165558" x="3422650" y="6508750"/>
          <p14:tracePt t="165575" x="3448050" y="6508750"/>
          <p14:tracePt t="165592" x="3460750" y="6508750"/>
          <p14:tracePt t="165608" x="3486150" y="6508750"/>
          <p14:tracePt t="165625" x="3498850" y="6508750"/>
          <p14:tracePt t="165642" x="3505200" y="6508750"/>
          <p14:tracePt t="165658" x="3517900" y="6508750"/>
          <p14:tracePt t="165675" x="3530600" y="6508750"/>
          <p14:tracePt t="165692" x="3536950" y="6508750"/>
          <p14:tracePt t="165708" x="3543300" y="6508750"/>
          <p14:tracePt t="165789" x="3556000" y="6508750"/>
          <p14:tracePt t="165805" x="3568700" y="6508750"/>
          <p14:tracePt t="165821" x="3575050" y="6508750"/>
          <p14:tracePt t="165845" x="3581400" y="6508750"/>
          <p14:tracePt t="165925" x="3594100" y="6508750"/>
          <p14:tracePt t="166006" x="3606800" y="6508750"/>
          <p14:tracePt t="166014" x="3613150" y="6508750"/>
          <p14:tracePt t="166118" x="3619500" y="6515100"/>
          <p14:tracePt t="166942" x="3625850" y="6521450"/>
          <p14:tracePt t="166950" x="3644900" y="6534150"/>
          <p14:tracePt t="166974" x="3651250" y="6540500"/>
          <p14:tracePt t="166990" x="3657600" y="6546850"/>
          <p14:tracePt t="167006" x="3663950" y="6553200"/>
          <p14:tracePt t="167022" x="3670300" y="6553200"/>
          <p14:tracePt t="167030" x="3676650" y="6559550"/>
          <p14:tracePt t="169911" x="3670300" y="6559550"/>
          <p14:tracePt t="169918" x="3657600" y="6559550"/>
          <p14:tracePt t="169926" x="3651250" y="6559550"/>
          <p14:tracePt t="169943" x="3638550" y="6559550"/>
          <p14:tracePt t="169959" x="3619500" y="6578600"/>
          <p14:tracePt t="169976" x="3600450" y="6591300"/>
          <p14:tracePt t="170215" x="3606800" y="6572250"/>
          <p14:tracePt t="170230" x="3606800" y="6565900"/>
          <p14:tracePt t="170238" x="3613150" y="6540500"/>
          <p14:tracePt t="170254" x="3613150" y="6534150"/>
          <p14:tracePt t="170271" x="3613150" y="6527800"/>
          <p14:tracePt t="170278" x="3613150" y="6508750"/>
          <p14:tracePt t="170293" x="3613150" y="6502400"/>
          <p14:tracePt t="170309" x="3619500" y="6496050"/>
          <p14:tracePt t="170735" x="3644900" y="6489700"/>
          <p14:tracePt t="170743" x="3689350" y="6457950"/>
          <p14:tracePt t="170760" x="3829050" y="6369050"/>
          <p14:tracePt t="170776" x="3879850" y="6318250"/>
          <p14:tracePt t="170793" x="3879850" y="6273800"/>
          <p14:tracePt t="170810" x="3759200" y="6216650"/>
          <p14:tracePt t="170826" x="3632200" y="6203950"/>
          <p14:tracePt t="170843" x="3562350" y="6184900"/>
          <p14:tracePt t="170860" x="3536950" y="6165850"/>
          <p14:tracePt t="170876" x="3530600" y="6134100"/>
          <p14:tracePt t="170893" x="3530600" y="6102350"/>
          <p14:tracePt t="170909" x="3543300" y="6032500"/>
          <p14:tracePt t="170926" x="3581400" y="5930900"/>
          <p14:tracePt t="170943" x="3467100" y="5899150"/>
          <p14:tracePt t="170960" x="3429000" y="5854700"/>
          <p14:tracePt t="170976" x="3403600" y="5803900"/>
          <p14:tracePt t="170993" x="3397250" y="5784850"/>
          <p14:tracePt t="171010" x="3384550" y="5765800"/>
          <p14:tracePt t="171026" x="3384550" y="5759450"/>
          <p14:tracePt t="171043" x="3384550" y="5746750"/>
          <p14:tracePt t="171060" x="3378200" y="5734050"/>
          <p14:tracePt t="171076" x="3378200" y="5721350"/>
          <p14:tracePt t="171093" x="3371850" y="5702300"/>
          <p14:tracePt t="171110" x="3365500" y="5695950"/>
          <p14:tracePt t="171126" x="3365500" y="5689600"/>
          <p14:tracePt t="171143" x="3352800" y="5676900"/>
          <p14:tracePt t="171160" x="3352800" y="5670550"/>
          <p14:tracePt t="171176" x="3340100" y="5638800"/>
          <p14:tracePt t="171193" x="3321050" y="5619750"/>
          <p14:tracePt t="171210" x="3302000" y="5588000"/>
          <p14:tracePt t="171226" x="3263900" y="5537200"/>
          <p14:tracePt t="171243" x="3194050" y="5499100"/>
          <p14:tracePt t="171260" x="3098800" y="5441950"/>
          <p14:tracePt t="171276" x="3022600" y="5410200"/>
          <p14:tracePt t="171293" x="2914650" y="5378450"/>
          <p14:tracePt t="171310" x="2832100" y="5378450"/>
          <p14:tracePt t="171326" x="2813050" y="5378450"/>
          <p14:tracePt t="171367" x="2806700" y="5378450"/>
          <p14:tracePt t="171375" x="2800350" y="5378450"/>
          <p14:tracePt t="171383" x="2794000" y="5378450"/>
          <p14:tracePt t="171393" x="2774950" y="5378450"/>
          <p14:tracePt t="171410" x="2717800" y="5410200"/>
          <p14:tracePt t="171426" x="2673350" y="5448300"/>
          <p14:tracePt t="171443" x="2609850" y="5505450"/>
          <p14:tracePt t="171460" x="2546350" y="5581650"/>
          <p14:tracePt t="171476" x="2501900" y="5613400"/>
          <p14:tracePt t="171493" x="2451100" y="5651500"/>
          <p14:tracePt t="171510" x="2393950" y="5689600"/>
          <p14:tracePt t="171526" x="2286000" y="5740400"/>
          <p14:tracePt t="171543" x="2178050" y="5772150"/>
          <p14:tracePt t="171560" x="2025650" y="5810250"/>
          <p14:tracePt t="171576" x="1911350" y="5848350"/>
          <p14:tracePt t="171593" x="1841500" y="5854700"/>
          <p14:tracePt t="171610" x="1809750" y="5854700"/>
          <p14:tracePt t="171626" x="1778000" y="5854700"/>
          <p14:tracePt t="171643" x="1752600" y="5867400"/>
          <p14:tracePt t="171660" x="1727200" y="5873750"/>
          <p14:tracePt t="171676" x="1714500" y="5880100"/>
          <p14:tracePt t="171693" x="1663700" y="5930900"/>
          <p14:tracePt t="171710" x="1625600" y="5988050"/>
          <p14:tracePt t="171727" x="1587500" y="6076950"/>
          <p14:tracePt t="171743" x="1574800" y="6134100"/>
          <p14:tracePt t="171760" x="1574800" y="6184900"/>
          <p14:tracePt t="171776" x="1587500" y="6242050"/>
          <p14:tracePt t="171793" x="1663700" y="6286500"/>
          <p14:tracePt t="171810" x="1733550" y="6299200"/>
          <p14:tracePt t="171826" x="1784350" y="6299200"/>
          <p14:tracePt t="171843" x="1828800" y="6299200"/>
          <p14:tracePt t="171860" x="1879600" y="6273800"/>
          <p14:tracePt t="171876" x="1930400" y="6191250"/>
          <p14:tracePt t="171893" x="2012950" y="6108700"/>
          <p14:tracePt t="171910" x="2070100" y="6051550"/>
          <p14:tracePt t="171927" x="2152650" y="5949950"/>
          <p14:tracePt t="171943" x="2171700" y="5918200"/>
          <p14:tracePt t="171960" x="2197100" y="5892800"/>
          <p14:tracePt t="171976" x="2209800" y="5867400"/>
          <p14:tracePt t="171993" x="2235200" y="5822950"/>
          <p14:tracePt t="172010" x="2241550" y="5816600"/>
          <p14:tracePt t="172026" x="2247900" y="5784850"/>
          <p14:tracePt t="172043" x="2254250" y="5772150"/>
          <p14:tracePt t="172060" x="2254250" y="5765800"/>
          <p14:tracePt t="172076" x="2254250" y="5753100"/>
          <p14:tracePt t="172111" x="2260600" y="5746750"/>
          <p14:tracePt t="172127" x="2266950" y="5746750"/>
          <p14:tracePt t="172135" x="2279650" y="5746750"/>
          <p14:tracePt t="172143" x="2286000" y="5746750"/>
          <p14:tracePt t="172160" x="2317750" y="5746750"/>
          <p14:tracePt t="172176" x="2362200" y="5746750"/>
          <p14:tracePt t="172193" x="2406650" y="5746750"/>
          <p14:tracePt t="172210" x="2425700" y="5746750"/>
          <p14:tracePt t="172227" x="2451100" y="5746750"/>
          <p14:tracePt t="172243" x="2482850" y="5746750"/>
          <p14:tracePt t="172260" x="2514600" y="5759450"/>
          <p14:tracePt t="172277" x="2552700" y="5765800"/>
          <p14:tracePt t="172293" x="2590800" y="5778500"/>
          <p14:tracePt t="172310" x="2641600" y="5791200"/>
          <p14:tracePt t="172327" x="2736850" y="5803900"/>
          <p14:tracePt t="172343" x="2832100" y="5803900"/>
          <p14:tracePt t="172360" x="2908300" y="5803900"/>
          <p14:tracePt t="172377" x="2952750" y="5803900"/>
          <p14:tracePt t="172393" x="2990850" y="5791200"/>
          <p14:tracePt t="172551" x="2978150" y="5791200"/>
          <p14:tracePt t="172559" x="2959100" y="5803900"/>
          <p14:tracePt t="172567" x="2940050" y="5822950"/>
          <p14:tracePt t="172577" x="2921000" y="5842000"/>
          <p14:tracePt t="172593" x="2895600" y="5867400"/>
          <p14:tracePt t="172610" x="2882900" y="5873750"/>
          <p14:tracePt t="172627" x="2863850" y="5886450"/>
          <p14:tracePt t="172643" x="2851150" y="5886450"/>
          <p14:tracePt t="172660" x="2806700" y="5899150"/>
          <p14:tracePt t="172677" x="2762250" y="5905500"/>
          <p14:tracePt t="172693" x="2667000" y="5930900"/>
          <p14:tracePt t="172710" x="2571750" y="5943600"/>
          <p14:tracePt t="172727" x="2470150" y="5943600"/>
          <p14:tracePt t="172743" x="2419350" y="5937250"/>
          <p14:tracePt t="172760" x="2413000" y="5930900"/>
          <p14:tracePt t="172777" x="2400300" y="5930900"/>
          <p14:tracePt t="172793" x="2393950" y="5924550"/>
          <p14:tracePt t="172967" x="2400300" y="5937250"/>
          <p14:tracePt t="172975" x="2400300" y="5949950"/>
          <p14:tracePt t="172993" x="2400300" y="5994400"/>
          <p14:tracePt t="173010" x="2400300" y="6026150"/>
          <p14:tracePt t="173027" x="2400300" y="6070600"/>
          <p14:tracePt t="173043" x="2362200" y="6108700"/>
          <p14:tracePt t="173060" x="2336800" y="6121400"/>
          <p14:tracePt t="173077" x="2330450" y="6127750"/>
          <p14:tracePt t="173093" x="2305050" y="6127750"/>
          <p14:tracePt t="173110" x="2298700" y="6127750"/>
          <p14:tracePt t="173127" x="2279650" y="6127750"/>
          <p14:tracePt t="173159" x="2260600" y="6115050"/>
          <p14:tracePt t="173175" x="2260600" y="6108700"/>
          <p14:tracePt t="173183" x="2260600" y="6096000"/>
          <p14:tracePt t="173193" x="2260600" y="6070600"/>
          <p14:tracePt t="173210" x="2260600" y="6057900"/>
          <p14:tracePt t="173227" x="2266950" y="6026150"/>
          <p14:tracePt t="173243" x="2286000" y="5994400"/>
          <p14:tracePt t="173260" x="2292350" y="5988050"/>
          <p14:tracePt t="173277" x="2298700" y="5981700"/>
          <p14:tracePt t="173294" x="2305050" y="5969000"/>
          <p14:tracePt t="173319" x="2311400" y="5962650"/>
          <p14:tracePt t="173335" x="2311400" y="5956300"/>
          <p14:tracePt t="173359" x="2311400" y="5949950"/>
          <p14:tracePt t="173423" x="2324100" y="5943600"/>
          <p14:tracePt t="173479" x="2330450" y="5943600"/>
          <p14:tracePt t="173647" x="2336800" y="5943600"/>
          <p14:tracePt t="173767" x="2343150" y="5943600"/>
          <p14:tracePt t="173807" x="2343150" y="5949950"/>
          <p14:tracePt t="173879" x="2336800" y="5956300"/>
          <p14:tracePt t="173895" x="2330450" y="5962650"/>
          <p14:tracePt t="173911" x="2298700" y="5988050"/>
          <p14:tracePt t="173919" x="2292350" y="6000750"/>
          <p14:tracePt t="173928" x="2286000" y="6007100"/>
          <p14:tracePt t="173944" x="2247900" y="6051550"/>
          <p14:tracePt t="173960" x="2235200" y="6089650"/>
          <p14:tracePt t="173977" x="2235200" y="6127750"/>
          <p14:tracePt t="173994" x="2235200" y="6134100"/>
          <p14:tracePt t="174010" x="2235200" y="6146800"/>
          <p14:tracePt t="174047" x="2235200" y="6153150"/>
          <p14:tracePt t="174071" x="2235200" y="6165850"/>
          <p14:tracePt t="174079" x="2235200" y="6172200"/>
          <p14:tracePt t="174087" x="2235200" y="6178550"/>
          <p14:tracePt t="174095" x="2235200" y="6184900"/>
          <p14:tracePt t="174111" x="2254250" y="6203950"/>
          <p14:tracePt t="174151" x="2260600" y="6210300"/>
          <p14:tracePt t="174223" x="2260600" y="6223000"/>
          <p14:tracePt t="174231" x="2260600" y="6229350"/>
          <p14:tracePt t="174244" x="2260600" y="6242050"/>
          <p14:tracePt t="174260" x="2260600" y="6261100"/>
          <p14:tracePt t="174277" x="2260600" y="6286500"/>
          <p14:tracePt t="174294" x="2260600" y="6311900"/>
          <p14:tracePt t="174311" x="2260600" y="6318250"/>
          <p14:tracePt t="174343" x="2247900" y="6324600"/>
          <p14:tracePt t="174367" x="2241550" y="6350000"/>
          <p14:tracePt t="174391" x="2241550" y="6362700"/>
          <p14:tracePt t="174536" x="2241550" y="6356350"/>
          <p14:tracePt t="174544" x="2241550" y="6350000"/>
          <p14:tracePt t="174560" x="2260600" y="6337300"/>
          <p14:tracePt t="174577" x="2260600" y="6330950"/>
          <p14:tracePt t="174594" x="2266950" y="6324600"/>
          <p14:tracePt t="174624" x="2266950" y="6311900"/>
          <p14:tracePt t="174639" x="2266950" y="6305550"/>
          <p14:tracePt t="174656" x="2273300" y="6292850"/>
          <p14:tracePt t="174680" x="2273300" y="6286500"/>
          <p14:tracePt t="174696" x="2273300" y="6273800"/>
          <p14:tracePt t="174704" x="2266950" y="6267450"/>
          <p14:tracePt t="174712" x="2247900" y="6261100"/>
          <p14:tracePt t="174728" x="2241550" y="6261100"/>
          <p14:tracePt t="174744" x="2209800" y="6254750"/>
          <p14:tracePt t="174760" x="2203450" y="6242050"/>
          <p14:tracePt t="174777" x="2178050" y="6235700"/>
          <p14:tracePt t="174800" x="2165350" y="6235700"/>
          <p14:tracePt t="174815" x="2159000" y="6235700"/>
          <p14:tracePt t="174832" x="2146300" y="6235700"/>
          <p14:tracePt t="175000" x="2139950" y="6235700"/>
          <p14:tracePt t="175008" x="2127250" y="6235700"/>
          <p14:tracePt t="175048" x="2120900" y="6235700"/>
          <p14:tracePt t="175056" x="2108200" y="6235700"/>
          <p14:tracePt t="175072" x="2089150" y="6235700"/>
          <p14:tracePt t="175088" x="2082800" y="6229350"/>
          <p14:tracePt t="175096" x="2057400" y="6216650"/>
          <p14:tracePt t="175112" x="2051050" y="6210300"/>
          <p14:tracePt t="175136" x="2038350" y="6197600"/>
          <p14:tracePt t="175192" x="2025650" y="6197600"/>
          <p14:tracePt t="175240" x="2019300" y="6197600"/>
          <p14:tracePt t="175312" x="2006600" y="6197600"/>
          <p14:tracePt t="175320" x="2000250" y="6203950"/>
          <p14:tracePt t="175336" x="2000250" y="6229350"/>
          <p14:tracePt t="175344" x="1993900" y="6235700"/>
          <p14:tracePt t="175361" x="1993900" y="6267450"/>
          <p14:tracePt t="175377" x="1974850" y="6286500"/>
          <p14:tracePt t="175394" x="1974850" y="6292850"/>
          <p14:tracePt t="175424" x="1974850" y="6311900"/>
          <p14:tracePt t="175560" x="1974850" y="6305550"/>
          <p14:tracePt t="175568" x="1974850" y="6292850"/>
          <p14:tracePt t="175577" x="1974850" y="6286500"/>
          <p14:tracePt t="175594" x="1974850" y="6273800"/>
          <p14:tracePt t="175611" x="1974850" y="6254750"/>
          <p14:tracePt t="175627" x="1981200" y="6235700"/>
          <p14:tracePt t="176040" x="1987550" y="6229350"/>
          <p14:tracePt t="176064" x="2000250" y="6229350"/>
          <p14:tracePt t="176080" x="2006600" y="6229350"/>
          <p14:tracePt t="176088" x="2012950" y="6229350"/>
          <p14:tracePt t="176096" x="2025650" y="6229350"/>
          <p14:tracePt t="176111" x="2051050" y="6242050"/>
          <p14:tracePt t="176127" x="2063750" y="6242050"/>
          <p14:tracePt t="176128" x="2095500" y="6242050"/>
          <p14:tracePt t="176144" x="2108200" y="6242050"/>
          <p14:tracePt t="176161" x="2133600" y="6242050"/>
          <p14:tracePt t="176177" x="2146300" y="6242050"/>
          <p14:tracePt t="176194" x="2159000" y="6242050"/>
          <p14:tracePt t="176211" x="2171700" y="6242050"/>
          <p14:tracePt t="176227" x="2178050" y="6242050"/>
          <p14:tracePt t="176256" x="2184400" y="6242050"/>
          <p14:tracePt t="176280" x="2197100" y="6242050"/>
          <p14:tracePt t="176288" x="2216150" y="6242050"/>
          <p14:tracePt t="176296" x="2254250" y="6248400"/>
          <p14:tracePt t="176311" x="2266950" y="6248400"/>
          <p14:tracePt t="176328" x="2305050" y="6248400"/>
          <p14:tracePt t="176344" x="2336800" y="6261100"/>
          <p14:tracePt t="176361" x="2343150" y="6261100"/>
          <p14:tracePt t="176377" x="2349500" y="6261100"/>
          <p14:tracePt t="176394" x="2374900" y="6261100"/>
          <p14:tracePt t="176411" x="2381250" y="6261100"/>
          <p14:tracePt t="176427" x="2387600" y="6261100"/>
          <p14:tracePt t="176464" x="2393950" y="6261100"/>
          <p14:tracePt t="176472" x="2406650" y="6261100"/>
          <p14:tracePt t="176496" x="2413000" y="6267450"/>
          <p14:tracePt t="176512" x="2419350" y="6267450"/>
          <p14:tracePt t="176520" x="2425700" y="6267450"/>
          <p14:tracePt t="176536" x="2444750" y="6267450"/>
          <p14:tracePt t="176552" x="2457450" y="6273800"/>
          <p14:tracePt t="176568" x="2463800" y="6280150"/>
          <p14:tracePt t="176608" x="2482850" y="6280150"/>
          <p14:tracePt t="176744" x="2489200" y="6292850"/>
          <p14:tracePt t="176824" x="2482850" y="6292850"/>
          <p14:tracePt t="176840" x="2463800" y="6292850"/>
          <p14:tracePt t="176848" x="2457450" y="6292850"/>
          <p14:tracePt t="176861" x="2451100" y="6286500"/>
          <p14:tracePt t="176880" x="2444750" y="6286500"/>
          <p14:tracePt t="176894" x="2425700" y="6286500"/>
          <p14:tracePt t="176911" x="2419350" y="6286500"/>
          <p14:tracePt t="176928" x="2413000" y="6286500"/>
          <p14:tracePt t="176944" x="2406650" y="6286500"/>
          <p14:tracePt t="176976" x="2387600" y="6286500"/>
          <p14:tracePt t="177016" x="2381250" y="6280150"/>
          <p14:tracePt t="177880" x="2406650" y="6280150"/>
          <p14:tracePt t="177888" x="2425700" y="6273800"/>
          <p14:tracePt t="177920" x="2432050" y="6273800"/>
          <p14:tracePt t="177952" x="2451100" y="6273800"/>
          <p14:tracePt t="178088" x="2457450" y="6273800"/>
          <p14:tracePt t="178144" x="2463800" y="6273800"/>
          <p14:tracePt t="178208" x="2470150" y="6273800"/>
          <p14:tracePt t="178216" x="2476500" y="6273800"/>
          <p14:tracePt t="178240" x="2489200" y="6280150"/>
          <p14:tracePt t="178256" x="2495550" y="6280150"/>
          <p14:tracePt t="178264" x="2501900" y="6280150"/>
          <p14:tracePt t="178278" x="2508250" y="6280150"/>
          <p14:tracePt t="178295" x="2540000" y="6267450"/>
          <p14:tracePt t="178311" x="2584450" y="6242050"/>
          <p14:tracePt t="178328" x="2628900" y="6223000"/>
          <p14:tracePt t="178392" x="2635250" y="6223000"/>
          <p14:tracePt t="179009" x="2654300" y="6223000"/>
          <p14:tracePt t="179017" x="2667000" y="6223000"/>
          <p14:tracePt t="179028" x="2698750" y="6223000"/>
          <p14:tracePt t="179045" x="2705100" y="6223000"/>
          <p14:tracePt t="179061" x="2749550" y="6223000"/>
          <p14:tracePt t="179078" x="2755900" y="6223000"/>
          <p14:tracePt t="179497" x="2762250" y="6223000"/>
          <p14:tracePt t="179505" x="2781300" y="6223000"/>
          <p14:tracePt t="179617" x="2787650" y="6223000"/>
          <p14:tracePt t="179633" x="2794000" y="6223000"/>
          <p14:tracePt t="179649" x="2813050" y="6235700"/>
          <p14:tracePt t="179657" x="2819400" y="6235700"/>
          <p14:tracePt t="179665" x="2825750" y="6235700"/>
          <p14:tracePt t="179678" x="2832100" y="6248400"/>
          <p14:tracePt t="179695" x="2838450" y="6254750"/>
          <p14:tracePt t="179712" x="2863850" y="6261100"/>
          <p14:tracePt t="179729" x="2895600" y="6273800"/>
          <p14:tracePt t="179745" x="2908300" y="6286500"/>
          <p14:tracePt t="179762" x="2940050" y="6292850"/>
          <p14:tracePt t="179778" x="2952750" y="6292850"/>
          <p14:tracePt t="179795" x="2971800" y="6292850"/>
          <p14:tracePt t="179812" x="2997200" y="6292850"/>
          <p14:tracePt t="179828" x="3022600" y="6292850"/>
          <p14:tracePt t="179845" x="3028950" y="6292850"/>
          <p14:tracePt t="179862" x="3048000" y="6292850"/>
          <p14:tracePt t="179878" x="3060700" y="6292850"/>
          <p14:tracePt t="179895" x="3067050" y="6292850"/>
          <p14:tracePt t="179912" x="3073400" y="6292850"/>
          <p14:tracePt t="179945" x="3086100" y="6292850"/>
          <p14:tracePt t="179969" x="3098800" y="6299200"/>
          <p14:tracePt t="180481" x="3105150" y="6299200"/>
          <p14:tracePt t="180489" x="3111500" y="6299200"/>
          <p14:tracePt t="180497" x="3136900" y="6299200"/>
          <p14:tracePt t="180512" x="3162300" y="6299200"/>
          <p14:tracePt t="180529" x="3225800" y="6299200"/>
          <p14:tracePt t="180545" x="3238500" y="6299200"/>
          <p14:tracePt t="180562" x="3257550" y="6299200"/>
          <p14:tracePt t="180745" x="3263900" y="6299200"/>
          <p14:tracePt t="180761" x="3270250" y="6299200"/>
          <p14:tracePt t="180809" x="3282950" y="6305550"/>
          <p14:tracePt t="180841" x="3295650" y="6318250"/>
          <p14:tracePt t="180865" x="3302000" y="6318250"/>
          <p14:tracePt t="180881" x="3308350" y="6318250"/>
          <p14:tracePt t="180897" x="3314700" y="6318250"/>
          <p14:tracePt t="181313" x="3333750" y="6318250"/>
          <p14:tracePt t="181345" x="3340100" y="6318250"/>
          <p14:tracePt t="181393" x="3346450" y="6318250"/>
          <p14:tracePt t="181401" x="3352800" y="6318250"/>
          <p14:tracePt t="181412" x="3371850" y="6318250"/>
          <p14:tracePt t="181429" x="3390900" y="6318250"/>
          <p14:tracePt t="181445" x="3409950" y="6318250"/>
          <p14:tracePt t="181462" x="3422650" y="6318250"/>
          <p14:tracePt t="181479" x="3429000" y="6318250"/>
          <p14:tracePt t="181495" x="3448050" y="6318250"/>
          <p14:tracePt t="181881" x="3454400" y="6311900"/>
          <p14:tracePt t="181897" x="3454400" y="6305550"/>
          <p14:tracePt t="183162" x="3460750" y="6299200"/>
          <p14:tracePt t="184042" x="3467100" y="6292850"/>
          <p14:tracePt t="184050" x="3467100" y="6273800"/>
          <p14:tracePt t="184063" x="3467100" y="6248400"/>
          <p14:tracePt t="184079" x="3454400" y="6203950"/>
          <p14:tracePt t="184096" x="3435350" y="6146800"/>
          <p14:tracePt t="184113" x="3397250" y="6083300"/>
          <p14:tracePt t="184129" x="3333750" y="5994400"/>
          <p14:tracePt t="184146" x="3295650" y="5924550"/>
          <p14:tracePt t="184163" x="3251200" y="5867400"/>
          <p14:tracePt t="184179" x="3225800" y="5797550"/>
          <p14:tracePt t="184196" x="3187700" y="5715000"/>
          <p14:tracePt t="184213" x="3175000" y="5651500"/>
          <p14:tracePt t="184229" x="3175000" y="5607050"/>
          <p14:tracePt t="184246" x="3175000" y="5581650"/>
          <p14:tracePt t="184263" x="3175000" y="5556250"/>
          <p14:tracePt t="184279" x="3175000" y="5549900"/>
          <p14:tracePt t="184296" x="3187700" y="5524500"/>
          <p14:tracePt t="184313" x="3194050" y="5518150"/>
          <p14:tracePt t="184330" x="3194050" y="5511800"/>
          <p14:tracePt t="184346" x="3194050" y="5505450"/>
          <p14:tracePt t="184363" x="3194050" y="5473700"/>
          <p14:tracePt t="184379" x="3194050" y="5448300"/>
          <p14:tracePt t="184396" x="3194050" y="5435600"/>
          <p14:tracePt t="184413" x="3187700" y="5403850"/>
          <p14:tracePt t="184429" x="3175000" y="5384800"/>
          <p14:tracePt t="184446" x="3168650" y="5359400"/>
          <p14:tracePt t="184463" x="3168650" y="5346700"/>
          <p14:tracePt t="184480" x="3168650" y="5334000"/>
          <p14:tracePt t="184496" x="3168650" y="5321300"/>
          <p14:tracePt t="184513" x="3168650" y="5308600"/>
          <p14:tracePt t="184530" x="3168650" y="5270500"/>
          <p14:tracePt t="184546" x="3168650" y="5238750"/>
          <p14:tracePt t="184563" x="3168650" y="5207000"/>
          <p14:tracePt t="184579" x="3168650" y="5187950"/>
          <p14:tracePt t="184596" x="3168650" y="5168900"/>
          <p14:tracePt t="184613" x="3162300" y="5143500"/>
          <p14:tracePt t="184629" x="3143250" y="5124450"/>
          <p14:tracePt t="184650" x="3136900" y="5124450"/>
          <p14:tracePt t="184663" x="3117850" y="5124450"/>
          <p14:tracePt t="184679" x="3105150" y="5118100"/>
          <p14:tracePt t="184696" x="3079750" y="5118100"/>
          <p14:tracePt t="184713" x="3067050" y="5118100"/>
          <p14:tracePt t="184730" x="3035300" y="5118100"/>
          <p14:tracePt t="184746" x="2990850" y="5118100"/>
          <p14:tracePt t="184763" x="2933700" y="5118100"/>
          <p14:tracePt t="184779" x="2870200" y="5118100"/>
          <p14:tracePt t="184796" x="2800350" y="5130800"/>
          <p14:tracePt t="184813" x="2743200" y="5137150"/>
          <p14:tracePt t="184829" x="2686050" y="5143500"/>
          <p14:tracePt t="184846" x="2616200" y="5175250"/>
          <p14:tracePt t="184863" x="2590800" y="5181600"/>
          <p14:tracePt t="184879" x="2559050" y="5181600"/>
          <p14:tracePt t="184896" x="2533650" y="5194300"/>
          <p14:tracePt t="184913" x="2514600" y="5207000"/>
          <p14:tracePt t="184930" x="2476500" y="5226050"/>
          <p14:tracePt t="184946" x="2432050" y="5264150"/>
          <p14:tracePt t="184963" x="2381250" y="5302250"/>
          <p14:tracePt t="184980" x="2311400" y="5359400"/>
          <p14:tracePt t="184996" x="2247900" y="5410200"/>
          <p14:tracePt t="185013" x="2209800" y="5473700"/>
          <p14:tracePt t="185029" x="2152650" y="5575300"/>
          <p14:tracePt t="185046" x="2139950" y="5619750"/>
          <p14:tracePt t="185063" x="2120900" y="5651500"/>
          <p14:tracePt t="185080" x="2108200" y="5702300"/>
          <p14:tracePt t="185096" x="2082800" y="5734050"/>
          <p14:tracePt t="185113" x="2063750" y="5791200"/>
          <p14:tracePt t="185130" x="2025650" y="5880100"/>
          <p14:tracePt t="185146" x="2012950" y="5924550"/>
          <p14:tracePt t="185163" x="2012950" y="5969000"/>
          <p14:tracePt t="185179" x="1993900" y="5994400"/>
          <p14:tracePt t="185196" x="1993900" y="6019800"/>
          <p14:tracePt t="185213" x="1993900" y="6026150"/>
          <p14:tracePt t="185230" x="1993900" y="6032500"/>
          <p14:tracePt t="185246" x="2000250" y="6038850"/>
          <p14:tracePt t="185263" x="2019300" y="6057900"/>
          <p14:tracePt t="185280" x="2032000" y="6064250"/>
          <p14:tracePt t="185296" x="2063750" y="6064250"/>
          <p14:tracePt t="185313" x="2108200" y="6064250"/>
          <p14:tracePt t="185330" x="2178050" y="6064250"/>
          <p14:tracePt t="185346" x="2241550" y="6064250"/>
          <p14:tracePt t="185363" x="2311400" y="6051550"/>
          <p14:tracePt t="185380" x="2393950" y="6007100"/>
          <p14:tracePt t="185396" x="2444750" y="5981700"/>
          <p14:tracePt t="185413" x="2501900" y="5937250"/>
          <p14:tracePt t="185430" x="2533650" y="5905500"/>
          <p14:tracePt t="185446" x="2571750" y="5867400"/>
          <p14:tracePt t="185463" x="2609850" y="5822950"/>
          <p14:tracePt t="185480" x="2635250" y="5791200"/>
          <p14:tracePt t="185496" x="2686050" y="5702300"/>
          <p14:tracePt t="185513" x="2743200" y="5600700"/>
          <p14:tracePt t="185530" x="2838450" y="5435600"/>
          <p14:tracePt t="185546" x="2882900" y="5353050"/>
          <p14:tracePt t="185563" x="2921000" y="5302250"/>
          <p14:tracePt t="185580" x="2940050" y="5257800"/>
          <p14:tracePt t="185596" x="2952750" y="5238750"/>
          <p14:tracePt t="185613" x="2959100" y="5232400"/>
          <p14:tracePt t="185630" x="2965450" y="5207000"/>
          <p14:tracePt t="185646" x="2965450" y="5200650"/>
          <p14:tracePt t="185663" x="2965450" y="5194300"/>
          <p14:tracePt t="185680" x="2965450" y="5187950"/>
          <p14:tracePt t="185696" x="2965450" y="5168900"/>
          <p14:tracePt t="185713" x="2965450" y="5162550"/>
          <p14:tracePt t="185730" x="2965450" y="5143500"/>
          <p14:tracePt t="185746" x="2952750" y="5137150"/>
          <p14:tracePt t="185770" x="2946400" y="5137150"/>
          <p14:tracePt t="185780" x="2933700" y="5137150"/>
          <p14:tracePt t="185796" x="2914650" y="5137150"/>
          <p14:tracePt t="185813" x="2895600" y="5137150"/>
          <p14:tracePt t="185830" x="2870200" y="5137150"/>
          <p14:tracePt t="185846" x="2794000" y="5143500"/>
          <p14:tracePt t="185863" x="2711450" y="5181600"/>
          <p14:tracePt t="185880" x="2571750" y="5245100"/>
          <p14:tracePt t="185896" x="2438400" y="5321300"/>
          <p14:tracePt t="185913" x="2330450" y="5378450"/>
          <p14:tracePt t="185930" x="2197100" y="5480050"/>
          <p14:tracePt t="185946" x="2139950" y="5530850"/>
          <p14:tracePt t="185963" x="2076450" y="5568950"/>
          <p14:tracePt t="185980" x="2025650" y="5619750"/>
          <p14:tracePt t="185996" x="1981200" y="5664200"/>
          <p14:tracePt t="186013" x="1930400" y="5734050"/>
          <p14:tracePt t="186030" x="1879600" y="5816600"/>
          <p14:tracePt t="186047" x="1841500" y="5873750"/>
          <p14:tracePt t="186063" x="1797050" y="5962650"/>
          <p14:tracePt t="186080" x="1758950" y="6032500"/>
          <p14:tracePt t="186096" x="1727200" y="6076950"/>
          <p14:tracePt t="186113" x="1720850" y="6134100"/>
          <p14:tracePt t="186130" x="1701800" y="6178550"/>
          <p14:tracePt t="186147" x="1701800" y="6203950"/>
          <p14:tracePt t="186163" x="1701800" y="6223000"/>
          <p14:tracePt t="186180" x="1701800" y="6242050"/>
          <p14:tracePt t="186196" x="1701800" y="6248400"/>
          <p14:tracePt t="186213" x="1701800" y="6261100"/>
          <p14:tracePt t="186230" x="1714500" y="6267450"/>
          <p14:tracePt t="186246" x="1752600" y="6267450"/>
          <p14:tracePt t="186263" x="1835150" y="6267450"/>
          <p14:tracePt t="186280" x="1936750" y="6223000"/>
          <p14:tracePt t="186296" x="2051050" y="6172200"/>
          <p14:tracePt t="186313" x="2178050" y="6089650"/>
          <p14:tracePt t="186330" x="2305050" y="6013450"/>
          <p14:tracePt t="186346" x="2368550" y="5962650"/>
          <p14:tracePt t="186363" x="2432050" y="5899150"/>
          <p14:tracePt t="186380" x="2489200" y="5842000"/>
          <p14:tracePt t="186396" x="2540000" y="5778500"/>
          <p14:tracePt t="186413" x="2590800" y="5727700"/>
          <p14:tracePt t="186430" x="2641600" y="5645150"/>
          <p14:tracePt t="186446" x="2692400" y="5568950"/>
          <p14:tracePt t="186463" x="2736850" y="5518150"/>
          <p14:tracePt t="186480" x="2774950" y="5461000"/>
          <p14:tracePt t="186497" x="2800350" y="5384800"/>
          <p14:tracePt t="186513" x="2832100" y="5334000"/>
          <p14:tracePt t="186530" x="2857500" y="5226050"/>
          <p14:tracePt t="186547" x="2870200" y="5194300"/>
          <p14:tracePt t="186563" x="2870200" y="5175250"/>
          <p14:tracePt t="186580" x="2870200" y="5156200"/>
          <p14:tracePt t="186597" x="2870200" y="5149850"/>
          <p14:tracePt t="186613" x="2870200" y="5130800"/>
          <p14:tracePt t="186630" x="2851150" y="5111750"/>
          <p14:tracePt t="186647" x="2832100" y="5111750"/>
          <p14:tracePt t="186663" x="2819400" y="5111750"/>
          <p14:tracePt t="186680" x="2787650" y="5111750"/>
          <p14:tracePt t="186697" x="2755900" y="5118100"/>
          <p14:tracePt t="186713" x="2730500" y="5130800"/>
          <p14:tracePt t="186730" x="2641600" y="5156200"/>
          <p14:tracePt t="186747" x="2597150" y="5168900"/>
          <p14:tracePt t="186763" x="2552700" y="5194300"/>
          <p14:tracePt t="186780" x="2508250" y="5213350"/>
          <p14:tracePt t="186796" x="2457450" y="5251450"/>
          <p14:tracePt t="186813" x="2400300" y="5289550"/>
          <p14:tracePt t="186830" x="2374900" y="5314950"/>
          <p14:tracePt t="186847" x="2336800" y="5353050"/>
          <p14:tracePt t="186863" x="2311400" y="5384800"/>
          <p14:tracePt t="186880" x="2273300" y="5435600"/>
          <p14:tracePt t="186897" x="2228850" y="5518150"/>
          <p14:tracePt t="186913" x="2209800" y="5568950"/>
          <p14:tracePt t="186930" x="2184400" y="5638800"/>
          <p14:tracePt t="186947" x="2165350" y="5683250"/>
          <p14:tracePt t="186963" x="2159000" y="5727700"/>
          <p14:tracePt t="186980" x="2139950" y="5772150"/>
          <p14:tracePt t="186997" x="2139950" y="5791200"/>
          <p14:tracePt t="187013" x="2139950" y="5803900"/>
          <p14:tracePt t="187030" x="2139950" y="5829300"/>
          <p14:tracePt t="187047" x="2139950" y="5842000"/>
          <p14:tracePt t="187063" x="2139950" y="5867400"/>
          <p14:tracePt t="187080" x="2152650" y="5892800"/>
          <p14:tracePt t="187097" x="2159000" y="5905500"/>
          <p14:tracePt t="187113" x="2216150" y="5905500"/>
          <p14:tracePt t="187130" x="2336800" y="5924550"/>
          <p14:tracePt t="187147" x="2425700" y="5924550"/>
          <p14:tracePt t="187163" x="2514600" y="5924550"/>
          <p14:tracePt t="187180" x="2584450" y="5924550"/>
          <p14:tracePt t="187197" x="2641600" y="5880100"/>
          <p14:tracePt t="187213" x="2679700" y="5867400"/>
          <p14:tracePt t="187230" x="2724150" y="5829300"/>
          <p14:tracePt t="187247" x="2774950" y="5797550"/>
          <p14:tracePt t="187263" x="2800350" y="5759450"/>
          <p14:tracePt t="187280" x="2832100" y="5727700"/>
          <p14:tracePt t="187297" x="2863850" y="5676900"/>
          <p14:tracePt t="187313" x="2882900" y="5632450"/>
          <p14:tracePt t="187330" x="2921000" y="5537200"/>
          <p14:tracePt t="187347" x="2965450" y="5441950"/>
          <p14:tracePt t="187363" x="2997200" y="5365750"/>
          <p14:tracePt t="187380" x="3035300" y="5283200"/>
          <p14:tracePt t="187397" x="3054350" y="5238750"/>
          <p14:tracePt t="187413" x="3079750" y="5187950"/>
          <p14:tracePt t="187430" x="3086100" y="5156200"/>
          <p14:tracePt t="187447" x="3092450" y="5130800"/>
          <p14:tracePt t="187463" x="3098800" y="5118100"/>
          <p14:tracePt t="187480" x="3098800" y="5105400"/>
          <p14:tracePt t="187497" x="3098800" y="5086350"/>
          <p14:tracePt t="187513" x="3092450" y="5060950"/>
          <p14:tracePt t="187530" x="3048000" y="5035550"/>
          <p14:tracePt t="187547" x="3003550" y="5029200"/>
          <p14:tracePt t="187563" x="2927350" y="5010150"/>
          <p14:tracePt t="187580" x="2832100" y="5010150"/>
          <p14:tracePt t="187597" x="2743200" y="5010150"/>
          <p14:tracePt t="187613" x="2654300" y="5010150"/>
          <p14:tracePt t="187630" x="2571750" y="5010150"/>
          <p14:tracePt t="187647" x="2514600" y="5029200"/>
          <p14:tracePt t="187664" x="2457450" y="5060950"/>
          <p14:tracePt t="187680" x="2413000" y="5099050"/>
          <p14:tracePt t="187697" x="2349500" y="5149850"/>
          <p14:tracePt t="187713" x="2292350" y="5187950"/>
          <p14:tracePt t="187730" x="2209800" y="5264150"/>
          <p14:tracePt t="187747" x="2159000" y="5340350"/>
          <p14:tracePt t="187763" x="2108200" y="5403850"/>
          <p14:tracePt t="187780" x="2044700" y="5499100"/>
          <p14:tracePt t="187797" x="1968500" y="5575300"/>
          <p14:tracePt t="187813" x="1924050" y="5664200"/>
          <p14:tracePt t="187830" x="1885950" y="5715000"/>
          <p14:tracePt t="187847" x="1847850" y="5772150"/>
          <p14:tracePt t="187863" x="1816100" y="5816600"/>
          <p14:tracePt t="187880" x="1809750" y="5854700"/>
          <p14:tracePt t="187897" x="1803400" y="5886450"/>
          <p14:tracePt t="187913" x="1790700" y="5930900"/>
          <p14:tracePt t="187930" x="1790700" y="5943600"/>
          <p14:tracePt t="187947" x="1790700" y="5975350"/>
          <p14:tracePt t="187963" x="1790700" y="5981700"/>
          <p14:tracePt t="187980" x="1790700" y="6013450"/>
          <p14:tracePt t="187997" x="1809750" y="6038850"/>
          <p14:tracePt t="188013" x="1822450" y="6057900"/>
          <p14:tracePt t="188030" x="1898650" y="6070600"/>
          <p14:tracePt t="188047" x="2038350" y="6070600"/>
          <p14:tracePt t="188063" x="2260600" y="6064250"/>
          <p14:tracePt t="188080" x="2495550" y="5994400"/>
          <p14:tracePt t="188097" x="2711450" y="5930900"/>
          <p14:tracePt t="188114" x="2863850" y="5892800"/>
          <p14:tracePt t="188130" x="2940050" y="5835650"/>
          <p14:tracePt t="188147" x="3003550" y="5791200"/>
          <p14:tracePt t="188164" x="3035300" y="5759450"/>
          <p14:tracePt t="188180" x="3073400" y="5708650"/>
          <p14:tracePt t="188197" x="3105150" y="5664200"/>
          <p14:tracePt t="188214" x="3124200" y="5626100"/>
          <p14:tracePt t="188230" x="3143250" y="5594350"/>
          <p14:tracePt t="188247" x="3162300" y="5556250"/>
          <p14:tracePt t="188264" x="3175000" y="5524500"/>
          <p14:tracePt t="188280" x="3187700" y="5480050"/>
          <p14:tracePt t="188297" x="3206750" y="5422900"/>
          <p14:tracePt t="188314" x="3225800" y="5340350"/>
          <p14:tracePt t="188315" x="3225800" y="5321300"/>
          <p14:tracePt t="188331" x="3238500" y="5257800"/>
          <p14:tracePt t="188347" x="3238500" y="5232400"/>
          <p14:tracePt t="188364" x="3238500" y="5200650"/>
          <p14:tracePt t="188380" x="3244850" y="5181600"/>
          <p14:tracePt t="188397" x="3251200" y="5168900"/>
          <p14:tracePt t="188414" x="3251200" y="5156200"/>
          <p14:tracePt t="188430" x="3244850" y="5156200"/>
          <p14:tracePt t="188447" x="3200400" y="5156200"/>
          <p14:tracePt t="188463" x="3136900" y="5156200"/>
          <p14:tracePt t="188480" x="3054350" y="5156200"/>
          <p14:tracePt t="188497" x="2914650" y="5156200"/>
          <p14:tracePt t="188514" x="2781300" y="5187950"/>
          <p14:tracePt t="188531" x="2546350" y="5251450"/>
          <p14:tracePt t="188547" x="2425700" y="5295900"/>
          <p14:tracePt t="188564" x="2355850" y="5314950"/>
          <p14:tracePt t="188580" x="2279650" y="5346700"/>
          <p14:tracePt t="188597" x="2247900" y="5359400"/>
          <p14:tracePt t="188614" x="2203450" y="5384800"/>
          <p14:tracePt t="188630" x="2146300" y="5416550"/>
          <p14:tracePt t="188647" x="2082800" y="5454650"/>
          <p14:tracePt t="188664" x="2038350" y="5492750"/>
          <p14:tracePt t="188680" x="1981200" y="5543550"/>
          <p14:tracePt t="188697" x="1930400" y="5600700"/>
          <p14:tracePt t="188714" x="1911350" y="5645150"/>
          <p14:tracePt t="188731" x="1879600" y="5734050"/>
          <p14:tracePt t="188747" x="1873250" y="5778500"/>
          <p14:tracePt t="188764" x="1873250" y="5822950"/>
          <p14:tracePt t="188780" x="1873250" y="5854700"/>
          <p14:tracePt t="188797" x="1873250" y="5886450"/>
          <p14:tracePt t="188814" x="1873250" y="5892800"/>
          <p14:tracePt t="188830" x="1873250" y="5905500"/>
          <p14:tracePt t="188847" x="1873250" y="5924550"/>
          <p14:tracePt t="188864" x="1879600" y="5937250"/>
          <p14:tracePt t="188880" x="1885950" y="5943600"/>
          <p14:tracePt t="188897" x="1924050" y="5956300"/>
          <p14:tracePt t="188914" x="1962150" y="5969000"/>
          <p14:tracePt t="188930" x="2006600" y="5969000"/>
          <p14:tracePt t="188931" x="2032000" y="5969000"/>
          <p14:tracePt t="188947" x="2114550" y="5969000"/>
          <p14:tracePt t="188964" x="2190750" y="5969000"/>
          <p14:tracePt t="188980" x="2292350" y="5924550"/>
          <p14:tracePt t="188997" x="2413000" y="5861050"/>
          <p14:tracePt t="189014" x="2482850" y="5829300"/>
          <p14:tracePt t="189030" x="2546350" y="5791200"/>
          <p14:tracePt t="189047" x="2578100" y="5772150"/>
          <p14:tracePt t="189064" x="2597150" y="5759450"/>
          <p14:tracePt t="189080" x="2603500" y="5708650"/>
          <p14:tracePt t="189097" x="2622550" y="5670550"/>
          <p14:tracePt t="189114" x="2660650" y="5600700"/>
          <p14:tracePt t="189131" x="2692400" y="5492750"/>
          <p14:tracePt t="189147" x="2724150" y="5403850"/>
          <p14:tracePt t="189164" x="2730500" y="5327650"/>
          <p14:tracePt t="189180" x="2730500" y="5257800"/>
          <p14:tracePt t="189197" x="2730500" y="5213350"/>
          <p14:tracePt t="189214" x="2730500" y="5187950"/>
          <p14:tracePt t="189230" x="2730500" y="5175250"/>
          <p14:tracePt t="189247" x="2730500" y="5168900"/>
          <p14:tracePt t="189264" x="2717800" y="5168900"/>
          <p14:tracePt t="189281" x="2673350" y="5168900"/>
          <p14:tracePt t="189297" x="2597150" y="5168900"/>
          <p14:tracePt t="189314" x="2489200" y="5194300"/>
          <p14:tracePt t="189331" x="2171700" y="5359400"/>
          <p14:tracePt t="189347" x="1917700" y="5505450"/>
          <p14:tracePt t="189364" x="1714500" y="5581650"/>
          <p14:tracePt t="189380" x="1612900" y="5638800"/>
          <p14:tracePt t="189397" x="1524000" y="5708650"/>
          <p14:tracePt t="189414" x="1473200" y="5759450"/>
          <p14:tracePt t="189430" x="1454150" y="5797550"/>
          <p14:tracePt t="189447" x="1435100" y="5829300"/>
          <p14:tracePt t="189464" x="1416050" y="5899150"/>
          <p14:tracePt t="189480" x="1416050" y="5962650"/>
          <p14:tracePt t="189497" x="1416050" y="6019800"/>
          <p14:tracePt t="189514" x="1416050" y="6064250"/>
          <p14:tracePt t="189531" x="1422400" y="6115050"/>
          <p14:tracePt t="189547" x="1441450" y="6146800"/>
          <p14:tracePt t="189564" x="1473200" y="6159500"/>
          <p14:tracePt t="189580" x="1530350" y="6191250"/>
          <p14:tracePt t="189597" x="1606550" y="6197600"/>
          <p14:tracePt t="189614" x="1676400" y="6197600"/>
          <p14:tracePt t="189631" x="1739900" y="6197600"/>
          <p14:tracePt t="189647" x="1809750" y="6197600"/>
          <p14:tracePt t="189664" x="1885950" y="6197600"/>
          <p14:tracePt t="189681" x="1981200" y="6197600"/>
          <p14:tracePt t="189697" x="2070100" y="6197600"/>
          <p14:tracePt t="189714" x="2171700" y="6159500"/>
          <p14:tracePt t="189731" x="2260600" y="6096000"/>
          <p14:tracePt t="189731" x="2292350" y="6064250"/>
          <p14:tracePt t="189747" x="2368550" y="5994400"/>
          <p14:tracePt t="189764" x="2444750" y="5930900"/>
          <p14:tracePt t="189781" x="2482850" y="5873750"/>
          <p14:tracePt t="189797" x="2520950" y="5829300"/>
          <p14:tracePt t="189814" x="2559050" y="5791200"/>
          <p14:tracePt t="189831" x="2571750" y="5753100"/>
          <p14:tracePt t="189847" x="2609850" y="5715000"/>
          <p14:tracePt t="189864" x="2616200" y="5683250"/>
          <p14:tracePt t="189881" x="2622550" y="5670550"/>
          <p14:tracePt t="189897" x="2641600" y="5613400"/>
          <p14:tracePt t="189914" x="2654300" y="5581650"/>
          <p14:tracePt t="189931" x="2660650" y="5530850"/>
          <p14:tracePt t="189947" x="2667000" y="5499100"/>
          <p14:tracePt t="189964" x="2686050" y="5473700"/>
          <p14:tracePt t="189981" x="2686050" y="5448300"/>
          <p14:tracePt t="189997" x="2686050" y="5422900"/>
          <p14:tracePt t="190014" x="2692400" y="5416550"/>
          <p14:tracePt t="190035" x="2692400" y="5410200"/>
          <p14:tracePt t="190083" x="2698750" y="5403850"/>
          <p14:tracePt t="190091" x="2698750" y="5397500"/>
          <p14:tracePt t="190099" x="2705100" y="5391150"/>
          <p14:tracePt t="190115" x="2717800" y="5391150"/>
          <p14:tracePt t="190131" x="2724150" y="5391150"/>
          <p14:tracePt t="190147" x="2736850" y="5378450"/>
          <p14:tracePt t="190164" x="2762250" y="5378450"/>
          <p14:tracePt t="190181" x="2794000" y="5384800"/>
          <p14:tracePt t="190197" x="2819400" y="5391150"/>
          <p14:tracePt t="190214" x="2863850" y="5410200"/>
          <p14:tracePt t="190231" x="2895600" y="5429250"/>
          <p14:tracePt t="190247" x="2927350" y="5435600"/>
          <p14:tracePt t="190264" x="2952750" y="5448300"/>
          <p14:tracePt t="190281" x="2965450" y="5448300"/>
          <p14:tracePt t="190297" x="2984500" y="5454650"/>
          <p14:tracePt t="190314" x="2997200" y="5467350"/>
          <p14:tracePt t="190331" x="3035300" y="5511800"/>
          <p14:tracePt t="190347" x="3060700" y="5568950"/>
          <p14:tracePt t="190364" x="3079750" y="5626100"/>
          <p14:tracePt t="190381" x="3092450" y="5670550"/>
          <p14:tracePt t="190398" x="3092450" y="5715000"/>
          <p14:tracePt t="190414" x="3092450" y="5772150"/>
          <p14:tracePt t="190431" x="3092450" y="5810250"/>
          <p14:tracePt t="190447" x="3092450" y="5848350"/>
          <p14:tracePt t="190464" x="3092450" y="5892800"/>
          <p14:tracePt t="190481" x="3092450" y="5937250"/>
          <p14:tracePt t="190497" x="3086100" y="5975350"/>
          <p14:tracePt t="190514" x="3086100" y="6000750"/>
          <p14:tracePt t="190531" x="3073400" y="6032500"/>
          <p14:tracePt t="190547" x="3073400" y="6038850"/>
          <p14:tracePt t="190564" x="3073400" y="6045200"/>
          <p14:tracePt t="190603" x="3073400" y="6057900"/>
          <p14:tracePt t="190643" x="3073400" y="6064250"/>
          <p14:tracePt t="190659" x="3073400" y="6076950"/>
          <p14:tracePt t="190667" x="3073400" y="6083300"/>
          <p14:tracePt t="190691" x="3073400" y="6102350"/>
          <p14:tracePt t="190699" x="3079750" y="6108700"/>
          <p14:tracePt t="190723" x="3079750" y="6115050"/>
          <p14:tracePt t="190771" x="3086100" y="6134100"/>
          <p14:tracePt t="190787" x="3098800" y="6134100"/>
          <p14:tracePt t="190803" x="3105150" y="6140450"/>
          <p14:tracePt t="190811" x="3111500" y="6146800"/>
          <p14:tracePt t="190831" x="3155950" y="6165850"/>
          <p14:tracePt t="190848" x="3200400" y="6191250"/>
          <p14:tracePt t="190864" x="3302000" y="6235700"/>
          <p14:tracePt t="190881" x="3435350" y="6273800"/>
          <p14:tracePt t="190898" x="3530600" y="6299200"/>
          <p14:tracePt t="190914" x="3536950" y="6305550"/>
          <p14:tracePt t="190931" x="3543300" y="6305550"/>
          <p14:tracePt t="191027" x="3556000" y="6305550"/>
          <p14:tracePt t="191035" x="3556000" y="6299200"/>
          <p14:tracePt t="191048" x="3549650" y="6286500"/>
          <p14:tracePt t="191064" x="3524250" y="6248400"/>
          <p14:tracePt t="191081" x="3517900" y="6223000"/>
          <p14:tracePt t="191098" x="3517900" y="6197600"/>
          <p14:tracePt t="191114" x="3517900" y="6165850"/>
          <p14:tracePt t="191131" x="3517900" y="6153150"/>
          <p14:tracePt t="191147" x="3517900" y="6134100"/>
          <p14:tracePt t="191164" x="3517900" y="6127750"/>
          <p14:tracePt t="191181" x="3517900" y="6121400"/>
          <p14:tracePt t="191198" x="3517900" y="6096000"/>
          <p14:tracePt t="191214" x="3517900" y="6083300"/>
          <p14:tracePt t="191231" x="3517900" y="6076950"/>
          <p14:tracePt t="191248" x="3517900" y="6045200"/>
          <p14:tracePt t="191264" x="3486150" y="6007100"/>
          <p14:tracePt t="191281" x="3473450" y="6000750"/>
          <p14:tracePt t="191298" x="3454400" y="6000750"/>
          <p14:tracePt t="191314" x="3422650" y="6000750"/>
          <p14:tracePt t="191331" x="3365500" y="6000750"/>
          <p14:tracePt t="191348" x="3276600" y="6000750"/>
          <p14:tracePt t="191364" x="3175000" y="6026150"/>
          <p14:tracePt t="191381" x="3079750" y="6057900"/>
          <p14:tracePt t="191398" x="3003550" y="6076950"/>
          <p14:tracePt t="191414" x="2933700" y="6108700"/>
          <p14:tracePt t="191431" x="2889250" y="6115050"/>
          <p14:tracePt t="191448" x="2857500" y="6134100"/>
          <p14:tracePt t="191464" x="2838450" y="6153150"/>
          <p14:tracePt t="191481" x="2813050" y="6159500"/>
          <p14:tracePt t="191498" x="2806700" y="6165850"/>
          <p14:tracePt t="191515" x="2806700" y="6184900"/>
          <p14:tracePt t="191531" x="2800350" y="6191250"/>
          <p14:tracePt t="191548" x="2800350" y="6197600"/>
          <p14:tracePt t="191564" x="2800350" y="6203950"/>
          <p14:tracePt t="191581" x="2800350" y="6223000"/>
          <p14:tracePt t="191598" x="2800350" y="6229350"/>
          <p14:tracePt t="191614" x="2806700" y="6235700"/>
          <p14:tracePt t="191631" x="2838450" y="6248400"/>
          <p14:tracePt t="191648" x="2895600" y="6248400"/>
          <p14:tracePt t="191664" x="2984500" y="6248400"/>
          <p14:tracePt t="191681" x="3041650" y="6248400"/>
          <p14:tracePt t="191698" x="3105150" y="6248400"/>
          <p14:tracePt t="191714" x="3175000" y="6229350"/>
          <p14:tracePt t="191731" x="3251200" y="6210300"/>
          <p14:tracePt t="191748" x="3295650" y="6203950"/>
          <p14:tracePt t="191764" x="3340100" y="6203950"/>
          <p14:tracePt t="191781" x="3365500" y="6203950"/>
          <p14:tracePt t="191798" x="3378200" y="6203950"/>
          <p14:tracePt t="191814" x="3397250" y="6203950"/>
          <p14:tracePt t="191831" x="3409950" y="6203950"/>
          <p14:tracePt t="191848" x="3416300" y="6203950"/>
          <p14:tracePt t="191883" x="3422650" y="6203950"/>
          <p14:tracePt t="191932" x="3435350" y="6203950"/>
          <p14:tracePt t="191947" x="3441700" y="6203950"/>
          <p14:tracePt t="191964" x="3454400" y="6203950"/>
          <p14:tracePt t="191981" x="3473450" y="6203950"/>
          <p14:tracePt t="191998" x="3486150" y="6203950"/>
          <p14:tracePt t="192029" x="3517900" y="6203950"/>
          <p14:tracePt t="192252" x="3524250" y="6203950"/>
          <p14:tracePt t="192259" x="3524250" y="6210300"/>
          <p14:tracePt t="192267" x="3524250" y="6229350"/>
          <p14:tracePt t="192281" x="3505200" y="6248400"/>
          <p14:tracePt t="192297" x="3486150" y="6280150"/>
          <p14:tracePt t="192314" x="3479800" y="6299200"/>
          <p14:tracePt t="192331" x="3473450" y="6305550"/>
          <p14:tracePt t="192412" x="3467100" y="6305550"/>
          <p14:tracePt t="192452" x="3467100" y="6292850"/>
          <p14:tracePt t="192460" x="3467100" y="6286500"/>
          <p14:tracePt t="192468" x="3467100" y="6280150"/>
          <p14:tracePt t="192481" x="3467100" y="6273800"/>
          <p14:tracePt t="192509" x="3467100" y="6248400"/>
          <p14:tracePt t="192515" x="3473450" y="6242050"/>
          <p14:tracePt t="192531" x="3479800" y="6235700"/>
          <p14:tracePt t="192548" x="3486150" y="6229350"/>
          <p14:tracePt t="192580" x="3492500" y="6223000"/>
          <p14:tracePt t="192588" x="3505200" y="6223000"/>
          <p14:tracePt t="192598" x="3511550" y="6216650"/>
          <p14:tracePt t="192620" x="3524250" y="6203950"/>
          <p14:tracePt t="192660" x="3536950" y="6197600"/>
          <p14:tracePt t="192756" x="3524250" y="6216650"/>
          <p14:tracePt t="192764" x="3517900" y="6216650"/>
          <p14:tracePt t="192781" x="3473450" y="6254750"/>
          <p14:tracePt t="192798" x="3422650" y="6292850"/>
          <p14:tracePt t="192815" x="3378200" y="6311900"/>
          <p14:tracePt t="192831" x="3359150" y="6318250"/>
          <p14:tracePt t="192848" x="3346450" y="6324600"/>
          <p14:tracePt t="192865" x="3340100" y="6324600"/>
          <p14:tracePt t="192881" x="3321050" y="6324600"/>
          <p14:tracePt t="192898" x="3295650" y="6311900"/>
          <p14:tracePt t="192915" x="3282950" y="6292850"/>
          <p14:tracePt t="192932" x="3238500" y="6235700"/>
          <p14:tracePt t="192948" x="3213100" y="6197600"/>
          <p14:tracePt t="192965" x="3206750" y="6191250"/>
          <p14:tracePt t="192988" x="3194050" y="6191250"/>
          <p14:tracePt t="193244" x="3187700" y="6191250"/>
          <p14:tracePt t="193260" x="3187700" y="6197600"/>
          <p14:tracePt t="193276" x="3187700" y="6203950"/>
          <p14:tracePt t="193284" x="3187700" y="6216650"/>
          <p14:tracePt t="193298" x="3187700" y="6229350"/>
          <p14:tracePt t="193315" x="3187700" y="6242050"/>
          <p14:tracePt t="193331" x="3175000" y="6261100"/>
          <p14:tracePt t="193364" x="3155950" y="6273800"/>
          <p14:tracePt t="193388" x="3143250" y="6273800"/>
          <p14:tracePt t="193396" x="3136900" y="6280150"/>
          <p14:tracePt t="193404" x="3124200" y="6280150"/>
          <p14:tracePt t="193415" x="3117850" y="6280150"/>
          <p14:tracePt t="193431" x="3098800" y="6292850"/>
          <p14:tracePt t="193448" x="3079750" y="6292850"/>
          <p14:tracePt t="193465" x="3060700" y="6292850"/>
          <p14:tracePt t="193482" x="3041650" y="6292850"/>
          <p14:tracePt t="193498" x="3016250" y="6280150"/>
          <p14:tracePt t="193515" x="3009900" y="6273800"/>
          <p14:tracePt t="193668" x="3028950" y="6286500"/>
          <p14:tracePt t="193812" x="3035300" y="6292850"/>
          <p14:tracePt t="193820" x="3041650" y="6292850"/>
          <p14:tracePt t="193832" x="3060700" y="6292850"/>
          <p14:tracePt t="193848" x="3105150" y="6280150"/>
          <p14:tracePt t="193865" x="3136900" y="6261100"/>
          <p14:tracePt t="193882" x="3194050" y="6235700"/>
          <p14:tracePt t="193898" x="3251200" y="6216650"/>
          <p14:tracePt t="193915" x="3282950" y="6210300"/>
          <p14:tracePt t="193932" x="3333750" y="6210300"/>
          <p14:tracePt t="193948" x="3346450" y="6210300"/>
          <p14:tracePt t="193965" x="3371850" y="6223000"/>
          <p14:tracePt t="193982" x="3378200" y="6235700"/>
          <p14:tracePt t="193998" x="3409950" y="6280150"/>
          <p14:tracePt t="194204" x="3416300" y="6286500"/>
          <p14:tracePt t="194220" x="3441700" y="6286500"/>
          <p14:tracePt t="194228" x="3454400" y="6286500"/>
          <p14:tracePt t="194236" x="3486150" y="6286500"/>
          <p14:tracePt t="194248" x="3505200" y="6273800"/>
          <p14:tracePt t="194265" x="3562350" y="6242050"/>
          <p14:tracePt t="194282" x="3600450" y="6216650"/>
          <p14:tracePt t="194298" x="3606800" y="6210300"/>
          <p14:tracePt t="194315" x="3619500" y="6184900"/>
          <p14:tracePt t="194332" x="3632200" y="6178550"/>
          <p14:tracePt t="194348" x="3638550" y="6153150"/>
          <p14:tracePt t="194365" x="3638550" y="6140450"/>
          <p14:tracePt t="194382" x="3638550" y="6115050"/>
          <p14:tracePt t="194398" x="3638550" y="6102350"/>
          <p14:tracePt t="194415" x="3638550" y="6076950"/>
          <p14:tracePt t="194432" x="3625850" y="6051550"/>
          <p14:tracePt t="194448" x="3619500" y="6045200"/>
          <p14:tracePt t="194465" x="3600450" y="6026150"/>
          <p14:tracePt t="194482" x="3594100" y="6026150"/>
          <p14:tracePt t="194498" x="3587750" y="6026150"/>
          <p14:tracePt t="194515" x="3581400" y="6026150"/>
          <p14:tracePt t="194532" x="3575050" y="6026150"/>
          <p14:tracePt t="194548" x="3549650" y="6026150"/>
          <p14:tracePt t="194565" x="3536950" y="6019800"/>
          <p14:tracePt t="194582" x="3492500" y="6013450"/>
          <p14:tracePt t="194599" x="3473450" y="6013450"/>
          <p14:tracePt t="194615" x="3467100" y="6007100"/>
          <p14:tracePt t="194632" x="3454400" y="5994400"/>
          <p14:tracePt t="194648" x="3448050" y="5988050"/>
          <p14:tracePt t="194665" x="3429000" y="5981700"/>
          <p14:tracePt t="194682" x="3422650" y="5981700"/>
          <p14:tracePt t="194698" x="3397250" y="5975350"/>
          <p14:tracePt t="194715" x="3378200" y="5969000"/>
          <p14:tracePt t="194732" x="3321050" y="5937250"/>
          <p14:tracePt t="194748" x="3295650" y="5937250"/>
          <p14:tracePt t="194765" x="3257550" y="5918200"/>
          <p14:tracePt t="194782" x="3219450" y="5905500"/>
          <p14:tracePt t="194798" x="3194050" y="5892800"/>
          <p14:tracePt t="194815" x="3181350" y="5892800"/>
          <p14:tracePt t="194836" x="3175000" y="5892800"/>
          <p14:tracePt t="194848" x="3162300" y="5892800"/>
          <p14:tracePt t="194865" x="3130550" y="5892800"/>
          <p14:tracePt t="194882" x="3086100" y="5918200"/>
          <p14:tracePt t="194898" x="3035300" y="5962650"/>
          <p14:tracePt t="194915" x="3003550" y="6000750"/>
          <p14:tracePt t="194932" x="2971800" y="6038850"/>
          <p14:tracePt t="194948" x="2952750" y="6057900"/>
          <p14:tracePt t="194965" x="2952750" y="6064250"/>
          <p14:tracePt t="194982" x="2946400" y="6070600"/>
          <p14:tracePt t="195004" x="2940050" y="6083300"/>
          <p14:tracePt t="195015" x="2940050" y="6102350"/>
          <p14:tracePt t="195032" x="2940050" y="6127750"/>
          <p14:tracePt t="195049" x="2940050" y="6146800"/>
          <p14:tracePt t="195065" x="2940050" y="6184900"/>
          <p14:tracePt t="195082" x="2940050" y="6197600"/>
          <p14:tracePt t="195099" x="2940050" y="6229350"/>
          <p14:tracePt t="195116" x="2940050" y="6235700"/>
          <p14:tracePt t="195132" x="2946400" y="6248400"/>
          <p14:tracePt t="195149" x="2952750" y="6254750"/>
          <p14:tracePt t="195172" x="2965450" y="6254750"/>
          <p14:tracePt t="195182" x="2971800" y="6254750"/>
          <p14:tracePt t="195198" x="3003550" y="6254750"/>
          <p14:tracePt t="195215" x="3035300" y="6254750"/>
          <p14:tracePt t="195232" x="3098800" y="6254750"/>
          <p14:tracePt t="195249" x="3181350" y="6254750"/>
          <p14:tracePt t="195265" x="3270250" y="6254750"/>
          <p14:tracePt t="195282" x="3340100" y="6229350"/>
          <p14:tracePt t="195299" x="3397250" y="6223000"/>
          <p14:tracePt t="195315" x="3435350" y="6210300"/>
          <p14:tracePt t="195332" x="3479800" y="6210300"/>
          <p14:tracePt t="195349" x="3511550" y="6210300"/>
          <p14:tracePt t="195365" x="3543300" y="6210300"/>
          <p14:tracePt t="195382" x="3581400" y="6223000"/>
          <p14:tracePt t="195399" x="3594100" y="6223000"/>
          <p14:tracePt t="195415" x="3625850" y="6223000"/>
          <p14:tracePt t="195432" x="3663950" y="6223000"/>
          <p14:tracePt t="195449" x="3683000" y="6223000"/>
          <p14:tracePt t="195465" x="3727450" y="6223000"/>
          <p14:tracePt t="195482" x="3752850" y="6191250"/>
          <p14:tracePt t="195499" x="3759200" y="6153150"/>
          <p14:tracePt t="195515" x="3771900" y="6127750"/>
          <p14:tracePt t="195532" x="3771900" y="6076950"/>
          <p14:tracePt t="195549" x="3771900" y="6051550"/>
          <p14:tracePt t="195565" x="3771900" y="6032500"/>
          <p14:tracePt t="195582" x="3771900" y="6019800"/>
          <p14:tracePt t="195599" x="3771900" y="6013450"/>
          <p14:tracePt t="195615" x="3771900" y="6007100"/>
          <p14:tracePt t="195632" x="3771900" y="5981700"/>
          <p14:tracePt t="195649" x="3759200" y="5962650"/>
          <p14:tracePt t="195665" x="3746500" y="5937250"/>
          <p14:tracePt t="195682" x="3721100" y="5924550"/>
          <p14:tracePt t="195699" x="3708400" y="5905500"/>
          <p14:tracePt t="195715" x="3683000" y="5892800"/>
          <p14:tracePt t="195732" x="3651250" y="5867400"/>
          <p14:tracePt t="195749" x="3625850" y="5861050"/>
          <p14:tracePt t="195765" x="3613150" y="5861050"/>
          <p14:tracePt t="195782" x="3594100" y="5848350"/>
          <p14:tracePt t="195820" x="3587750" y="5842000"/>
          <p14:tracePt t="195828" x="3575050" y="5829300"/>
          <p14:tracePt t="195844" x="3575050" y="5816600"/>
          <p14:tracePt t="195852" x="3575050" y="5810250"/>
          <p14:tracePt t="195865" x="3568700" y="5784850"/>
          <p14:tracePt t="195882" x="3556000" y="5753100"/>
          <p14:tracePt t="195899" x="3556000" y="5695950"/>
          <p14:tracePt t="195915" x="3543300" y="5638800"/>
          <p14:tracePt t="195932" x="3479800" y="5537200"/>
          <p14:tracePt t="195949" x="3409950" y="5473700"/>
          <p14:tracePt t="195965" x="3282950" y="5467350"/>
          <p14:tracePt t="195982" x="3200400" y="5467350"/>
          <p14:tracePt t="195999" x="3187700" y="5467350"/>
          <p14:tracePt t="196015" x="3155950" y="5467350"/>
          <p14:tracePt t="196032" x="3136900" y="5480050"/>
          <p14:tracePt t="196049" x="3124200" y="5499100"/>
          <p14:tracePt t="196065" x="3073400" y="5562600"/>
          <p14:tracePt t="196082" x="3028950" y="5619750"/>
          <p14:tracePt t="196099" x="2990850" y="5657850"/>
          <p14:tracePt t="196116" x="2933700" y="5702300"/>
          <p14:tracePt t="196133" x="2876550" y="5753100"/>
          <p14:tracePt t="196149" x="2851150" y="5778500"/>
          <p14:tracePt t="196165" x="2844800" y="5784850"/>
          <p14:tracePt t="196189" x="2838450" y="5791200"/>
          <p14:tracePt t="196213" x="2832100" y="5791200"/>
          <p14:tracePt t="196228" x="2819400" y="5791200"/>
          <p14:tracePt t="196236" x="2794000" y="5791200"/>
          <p14:tracePt t="196249" x="2787650" y="5791200"/>
          <p14:tracePt t="196265" x="2743200" y="5791200"/>
          <p14:tracePt t="196282" x="2679700" y="5791200"/>
          <p14:tracePt t="196299" x="2590800" y="5791200"/>
          <p14:tracePt t="196315" x="2508250" y="5791200"/>
          <p14:tracePt t="196332" x="2381250" y="5791200"/>
          <p14:tracePt t="196349" x="2298700" y="5784850"/>
          <p14:tracePt t="196365" x="2241550" y="5784850"/>
          <p14:tracePt t="196382" x="2209800" y="5784850"/>
          <p14:tracePt t="196399" x="2203450" y="5784850"/>
          <p14:tracePt t="196415" x="2178050" y="5784850"/>
          <p14:tracePt t="196432" x="2152650" y="5803900"/>
          <p14:tracePt t="196449" x="2146300" y="5810250"/>
          <p14:tracePt t="196465" x="2139950" y="5822950"/>
          <p14:tracePt t="196482" x="2133600" y="5829300"/>
          <p14:tracePt t="196581" x="2133600" y="5816600"/>
          <p14:tracePt t="196589" x="2159000" y="5791200"/>
          <p14:tracePt t="196599" x="2209800" y="5708650"/>
          <p14:tracePt t="196616" x="2368550" y="5575300"/>
          <p14:tracePt t="196632" x="2540000" y="5454650"/>
          <p14:tracePt t="196649" x="2717800" y="5340350"/>
          <p14:tracePt t="196666" x="2825750" y="5251450"/>
          <p14:tracePt t="196682" x="2870200" y="5213350"/>
          <p14:tracePt t="196699" x="2895600" y="5187950"/>
          <p14:tracePt t="196716" x="2921000" y="5156200"/>
          <p14:tracePt t="196732" x="2933700" y="5143500"/>
          <p14:tracePt t="196749" x="2946400" y="5137150"/>
          <p14:tracePt t="196765" x="2965450" y="5124450"/>
          <p14:tracePt t="196782" x="3016250" y="5105400"/>
          <p14:tracePt t="196799" x="3092450" y="5099050"/>
          <p14:tracePt t="196816" x="3175000" y="5086350"/>
          <p14:tracePt t="196832" x="3244850" y="5060950"/>
          <p14:tracePt t="196849" x="3289300" y="5041900"/>
          <p14:tracePt t="196866" x="3327400" y="5022850"/>
          <p14:tracePt t="196882" x="3346450" y="5003800"/>
          <p14:tracePt t="196899" x="3365500" y="4972050"/>
          <p14:tracePt t="196933" x="3365500" y="4965700"/>
          <p14:tracePt t="197029" x="3365500" y="4959350"/>
          <p14:tracePt t="197045" x="3352800" y="4959350"/>
          <p14:tracePt t="197053" x="3346450" y="4959350"/>
          <p14:tracePt t="197066" x="3333750" y="4959350"/>
          <p14:tracePt t="197082" x="3276600" y="4959350"/>
          <p14:tracePt t="197099" x="3206750" y="4984750"/>
          <p14:tracePt t="197116" x="3124200" y="5003800"/>
          <p14:tracePt t="197133" x="3022600" y="5035550"/>
          <p14:tracePt t="197149" x="2965450" y="5041900"/>
          <p14:tracePt t="197166" x="2921000" y="5054600"/>
          <p14:tracePt t="197182" x="2901950" y="5054600"/>
          <p14:tracePt t="197199" x="2851150" y="5073650"/>
          <p14:tracePt t="197216" x="2819400" y="5073650"/>
          <p14:tracePt t="197232" x="2774950" y="5073650"/>
          <p14:tracePt t="197249" x="2730500" y="5080000"/>
          <p14:tracePt t="197266" x="2673350" y="5099050"/>
          <p14:tracePt t="197283" x="2590800" y="5124450"/>
          <p14:tracePt t="197299" x="2533650" y="5143500"/>
          <p14:tracePt t="197316" x="2470150" y="5168900"/>
          <p14:tracePt t="197333" x="2381250" y="5207000"/>
          <p14:tracePt t="197349" x="2343150" y="5226050"/>
          <p14:tracePt t="197366" x="2324100" y="5232400"/>
          <p14:tracePt t="197382" x="2286000" y="5264150"/>
          <p14:tracePt t="197399" x="2266950" y="5270500"/>
          <p14:tracePt t="197416" x="2254250" y="5276850"/>
          <p14:tracePt t="197432" x="2247900" y="5283200"/>
          <p14:tracePt t="197449" x="2228850" y="5295900"/>
          <p14:tracePt t="197466" x="2216150" y="5314950"/>
          <p14:tracePt t="197482" x="2209800" y="5340350"/>
          <p14:tracePt t="197499" x="2184400" y="5365750"/>
          <p14:tracePt t="197516" x="2165350" y="5397500"/>
          <p14:tracePt t="197533" x="2133600" y="5461000"/>
          <p14:tracePt t="197549" x="2120900" y="5486400"/>
          <p14:tracePt t="197566" x="2101850" y="5505450"/>
          <p14:tracePt t="197582" x="2101850" y="5524500"/>
          <p14:tracePt t="197599" x="2089150" y="5556250"/>
          <p14:tracePt t="197616" x="2082800" y="5581650"/>
          <p14:tracePt t="197632" x="2057400" y="5626100"/>
          <p14:tracePt t="197649" x="2044700" y="5670550"/>
          <p14:tracePt t="197666" x="2038350" y="5715000"/>
          <p14:tracePt t="197682" x="2019300" y="5765800"/>
          <p14:tracePt t="197699" x="2006600" y="5810250"/>
          <p14:tracePt t="197716" x="2006600" y="5854700"/>
          <p14:tracePt t="197733" x="2006600" y="5911850"/>
          <p14:tracePt t="197749" x="2006600" y="5956300"/>
          <p14:tracePt t="197766" x="2006600" y="5988050"/>
          <p14:tracePt t="197782" x="2006600" y="6007100"/>
          <p14:tracePt t="197799" x="2006600" y="6038850"/>
          <p14:tracePt t="197816" x="2006600" y="6045200"/>
          <p14:tracePt t="197833" x="2012950" y="6076950"/>
          <p14:tracePt t="197853" x="2019300" y="6083300"/>
          <p14:tracePt t="197866" x="2019300" y="6102350"/>
          <p14:tracePt t="197882" x="2025650" y="6108700"/>
          <p14:tracePt t="197917" x="2044700" y="6108700"/>
          <p14:tracePt t="197933" x="2051050" y="6108700"/>
          <p14:tracePt t="197949" x="2063750" y="6108700"/>
          <p14:tracePt t="197965" x="2082800" y="6108700"/>
          <p14:tracePt t="197973" x="2089150" y="6108700"/>
          <p14:tracePt t="197982" x="2095500" y="6108700"/>
          <p14:tracePt t="197999" x="2127250" y="6108700"/>
          <p14:tracePt t="198016" x="2152650" y="6102350"/>
          <p14:tracePt t="198032" x="2197100" y="6070600"/>
          <p14:tracePt t="198049" x="2235200" y="6045200"/>
          <p14:tracePt t="198066" x="2305050" y="6007100"/>
          <p14:tracePt t="198082" x="2362200" y="5962650"/>
          <p14:tracePt t="198099" x="2432050" y="5937250"/>
          <p14:tracePt t="198116" x="2482850" y="5918200"/>
          <p14:tracePt t="198133" x="2527300" y="5899150"/>
          <p14:tracePt t="198133" x="2565400" y="5886450"/>
          <p14:tracePt t="198149" x="2616200" y="5861050"/>
          <p14:tracePt t="198166" x="2673350" y="5842000"/>
          <p14:tracePt t="198183" x="2717800" y="5816600"/>
          <p14:tracePt t="198199" x="2787650" y="5784850"/>
          <p14:tracePt t="198216" x="2832100" y="5765800"/>
          <p14:tracePt t="198233" x="2857500" y="5759450"/>
          <p14:tracePt t="198249" x="2914650" y="5727700"/>
          <p14:tracePt t="198266" x="2959100" y="5708650"/>
          <p14:tracePt t="198283" x="2997200" y="5689600"/>
          <p14:tracePt t="198299" x="3028950" y="5676900"/>
          <p14:tracePt t="198316" x="3073400" y="5645150"/>
          <p14:tracePt t="198333" x="3092450" y="5632450"/>
          <p14:tracePt t="198349" x="3105150" y="5626100"/>
          <p14:tracePt t="198366" x="3111500" y="5619750"/>
          <p14:tracePt t="198383" x="3130550" y="5594350"/>
          <p14:tracePt t="198399" x="3162300" y="5549900"/>
          <p14:tracePt t="198416" x="3187700" y="5518150"/>
          <p14:tracePt t="198433" x="3206750" y="5480050"/>
          <p14:tracePt t="198449" x="3219450" y="5461000"/>
          <p14:tracePt t="198466" x="3232150" y="5441950"/>
          <p14:tracePt t="198483" x="3232150" y="5435600"/>
          <p14:tracePt t="198499" x="3244850" y="5422900"/>
          <p14:tracePt t="198605" x="3244850" y="5416550"/>
          <p14:tracePt t="198613" x="3244850" y="5410200"/>
          <p14:tracePt t="198621" x="3251200" y="5397500"/>
          <p14:tracePt t="198637" x="3251200" y="5391150"/>
          <p14:tracePt t="198653" x="3251200" y="5378450"/>
          <p14:tracePt t="198669" x="3251200" y="5372100"/>
          <p14:tracePt t="198683" x="3251200" y="5359400"/>
          <p14:tracePt t="198699" x="3251200" y="5353050"/>
          <p14:tracePt t="198716" x="3251200" y="5340350"/>
          <p14:tracePt t="198733" x="3251200" y="5321300"/>
          <p14:tracePt t="198749" x="3251200" y="5314950"/>
          <p14:tracePt t="198766" x="3251200" y="5295900"/>
          <p14:tracePt t="198783" x="3238500" y="5276850"/>
          <p14:tracePt t="198799" x="3232150" y="5264150"/>
          <p14:tracePt t="198816" x="3213100" y="5219700"/>
          <p14:tracePt t="198833" x="3206750" y="5200650"/>
          <p14:tracePt t="198850" x="3187700" y="5175250"/>
          <p14:tracePt t="198866" x="3181350" y="5162550"/>
          <p14:tracePt t="198883" x="3175000" y="5137150"/>
          <p14:tracePt t="198899" x="3168650" y="5130800"/>
          <p14:tracePt t="198916" x="3155950" y="5118100"/>
          <p14:tracePt t="198933" x="3136900" y="5111750"/>
          <p14:tracePt t="198949" x="3117850" y="5092700"/>
          <p14:tracePt t="198966" x="3098800" y="5086350"/>
          <p14:tracePt t="198983" x="3079750" y="5086350"/>
          <p14:tracePt t="198999" x="3035300" y="5086350"/>
          <p14:tracePt t="199016" x="2990850" y="5086350"/>
          <p14:tracePt t="199033" x="2946400" y="5086350"/>
          <p14:tracePt t="199049" x="2889250" y="5086350"/>
          <p14:tracePt t="199066" x="2806700" y="5118100"/>
          <p14:tracePt t="199083" x="2736850" y="5162550"/>
          <p14:tracePt t="199099" x="2679700" y="5187950"/>
          <p14:tracePt t="199116" x="2628900" y="5219700"/>
          <p14:tracePt t="199133" x="2584450" y="5264150"/>
          <p14:tracePt t="199149" x="2540000" y="5276850"/>
          <p14:tracePt t="199166" x="2527300" y="5295900"/>
          <p14:tracePt t="199183" x="2501900" y="5321300"/>
          <p14:tracePt t="199199" x="2476500" y="5346700"/>
          <p14:tracePt t="199216" x="2444750" y="5372100"/>
          <p14:tracePt t="199233" x="2406650" y="5410200"/>
          <p14:tracePt t="199249" x="2368550" y="5435600"/>
          <p14:tracePt t="199266" x="2330450" y="5486400"/>
          <p14:tracePt t="199283" x="2305050" y="5518150"/>
          <p14:tracePt t="199300" x="2254250" y="5568950"/>
          <p14:tracePt t="199316" x="2228850" y="5594350"/>
          <p14:tracePt t="199333" x="2178050" y="5632450"/>
          <p14:tracePt t="199350" x="2152650" y="5657850"/>
          <p14:tracePt t="199366" x="2114550" y="5721350"/>
          <p14:tracePt t="199383" x="2089150" y="5765800"/>
          <p14:tracePt t="199400" x="2089150" y="5778500"/>
          <p14:tracePt t="199416" x="2070100" y="5816600"/>
          <p14:tracePt t="199433" x="2063750" y="5829300"/>
          <p14:tracePt t="199449" x="2063750" y="5873750"/>
          <p14:tracePt t="199466" x="2063750" y="5899150"/>
          <p14:tracePt t="199483" x="2063750" y="5911850"/>
          <p14:tracePt t="199499" x="2063750" y="5937250"/>
          <p14:tracePt t="199516" x="2063750" y="5943600"/>
          <p14:tracePt t="199533" x="2063750" y="5962650"/>
          <p14:tracePt t="199549" x="2076450" y="5975350"/>
          <p14:tracePt t="199566" x="2082800" y="5988050"/>
          <p14:tracePt t="199589" x="2095500" y="5988050"/>
          <p14:tracePt t="199599" x="2101850" y="5988050"/>
          <p14:tracePt t="199616" x="2133600" y="5988050"/>
          <p14:tracePt t="199633" x="2152650" y="5988050"/>
          <p14:tracePt t="199650" x="2190750" y="5981700"/>
          <p14:tracePt t="199666" x="2254250" y="5956300"/>
          <p14:tracePt t="199683" x="2286000" y="5924550"/>
          <p14:tracePt t="199700" x="2330450" y="5899150"/>
          <p14:tracePt t="199716" x="2381250" y="5861050"/>
          <p14:tracePt t="199733" x="2432050" y="5816600"/>
          <p14:tracePt t="199750" x="2457450" y="5791200"/>
          <p14:tracePt t="199766" x="2470150" y="5778500"/>
          <p14:tracePt t="199783" x="2508250" y="5753100"/>
          <p14:tracePt t="199800" x="2514600" y="5746750"/>
          <p14:tracePt t="199816" x="2559050" y="5708650"/>
          <p14:tracePt t="199833" x="2597150" y="5689600"/>
          <p14:tracePt t="199850" x="2628900" y="5670550"/>
          <p14:tracePt t="199866" x="2667000" y="5651500"/>
          <p14:tracePt t="199883" x="2692400" y="5645150"/>
          <p14:tracePt t="199900" x="2724150" y="5626100"/>
          <p14:tracePt t="199916" x="2768600" y="5613400"/>
          <p14:tracePt t="199933" x="2813050" y="5588000"/>
          <p14:tracePt t="199950" x="2857500" y="5568950"/>
          <p14:tracePt t="199966" x="2870200" y="5562600"/>
          <p14:tracePt t="199983" x="2882900" y="5543550"/>
          <p14:tracePt t="200000" x="2889250" y="5537200"/>
          <p14:tracePt t="200016" x="2901950" y="5530850"/>
          <p14:tracePt t="200033" x="2959100" y="5486400"/>
          <p14:tracePt t="200050" x="3035300" y="5422900"/>
          <p14:tracePt t="200066" x="3124200" y="5340350"/>
          <p14:tracePt t="200083" x="3213100" y="5283200"/>
          <p14:tracePt t="200100" x="3276600" y="5226050"/>
          <p14:tracePt t="200116" x="3365500" y="5156200"/>
          <p14:tracePt t="200133" x="3409950" y="5105400"/>
          <p14:tracePt t="200150" x="3422650" y="5092700"/>
          <p14:tracePt t="200166" x="3435350" y="5086350"/>
          <p14:tracePt t="200238" x="3441700" y="5086350"/>
          <p14:tracePt t="200261" x="3448050" y="5086350"/>
          <p14:tracePt t="200277" x="3454400" y="5080000"/>
          <p14:tracePt t="200285" x="3460750" y="5080000"/>
          <p14:tracePt t="200301" x="3479800" y="5067300"/>
          <p14:tracePt t="200331" x="3498850" y="5060950"/>
          <p14:tracePt t="200334" x="3505200" y="5060950"/>
          <p14:tracePt t="200350" x="3517900" y="5041900"/>
          <p14:tracePt t="200366" x="3543300" y="5041900"/>
          <p14:tracePt t="200383" x="3587750" y="5035550"/>
          <p14:tracePt t="200400" x="3632200" y="5029200"/>
          <p14:tracePt t="200417" x="3676650" y="5029200"/>
          <p14:tracePt t="200433" x="3721100" y="5029200"/>
          <p14:tracePt t="200450" x="3752850" y="5029200"/>
          <p14:tracePt t="200466" x="3790950" y="5029200"/>
          <p14:tracePt t="200483" x="3803650" y="5029200"/>
          <p14:tracePt t="200500" x="3816350" y="5029200"/>
          <p14:tracePt t="200516" x="3835400" y="5029200"/>
          <p14:tracePt t="200533" x="3841750" y="5029200"/>
          <p14:tracePt t="200533" x="3860800" y="5029200"/>
          <p14:tracePt t="200565" x="3867150" y="5029200"/>
          <p14:tracePt t="200581" x="3873500" y="5029200"/>
          <p14:tracePt t="200589" x="3879850" y="5029200"/>
          <p14:tracePt t="200600" x="3898900" y="5029200"/>
          <p14:tracePt t="200616" x="3911600" y="5029200"/>
          <p14:tracePt t="200633" x="3949700" y="5029200"/>
          <p14:tracePt t="200650" x="4032250" y="5029200"/>
          <p14:tracePt t="200666" x="4159250" y="5067300"/>
          <p14:tracePt t="200683" x="4356100" y="5105400"/>
          <p14:tracePt t="200700" x="4584700" y="5130800"/>
          <p14:tracePt t="200716" x="4902200" y="5194300"/>
          <p14:tracePt t="200733" x="5340350" y="5264150"/>
          <p14:tracePt t="200750" x="5607050" y="5314950"/>
          <p14:tracePt t="200766" x="5753100" y="5353050"/>
          <p14:tracePt t="200783" x="5835650" y="5384800"/>
          <p14:tracePt t="200800" x="5905500" y="5403850"/>
          <p14:tracePt t="200816" x="5962650" y="5435600"/>
          <p14:tracePt t="200833" x="6038850" y="5454650"/>
          <p14:tracePt t="200850" x="6089650" y="5486400"/>
          <p14:tracePt t="200866" x="6134100" y="5499100"/>
          <p14:tracePt t="200883" x="6159500" y="5518150"/>
          <p14:tracePt t="200900" x="6184900" y="5543550"/>
          <p14:tracePt t="200917" x="6197600" y="5556250"/>
          <p14:tracePt t="200918" x="6197600" y="5562600"/>
          <p14:tracePt t="200933" x="6216650" y="5581650"/>
          <p14:tracePt t="200949" x="6216650" y="5588000"/>
          <p14:tracePt t="200966" x="6216650" y="5594350"/>
          <p14:tracePt t="200983" x="6216650" y="5600700"/>
          <p14:tracePt t="201000" x="6216650" y="5613400"/>
          <p14:tracePt t="201016" x="6216650" y="5626100"/>
          <p14:tracePt t="201038" x="6216650" y="5632450"/>
          <p14:tracePt t="201078" x="6203950" y="5632450"/>
          <p14:tracePt t="201086" x="6191250" y="5626100"/>
          <p14:tracePt t="201094" x="6178550" y="5607050"/>
          <p14:tracePt t="201102" x="6172200" y="5549900"/>
          <p14:tracePt t="201116" x="6159500" y="5524500"/>
          <p14:tracePt t="201134" x="6153150" y="5378450"/>
          <p14:tracePt t="201150" x="6127750" y="5295900"/>
          <p14:tracePt t="201167" x="6121400" y="5238750"/>
          <p14:tracePt t="201183" x="6121400" y="5194300"/>
          <p14:tracePt t="201200" x="6121400" y="5181600"/>
          <p14:tracePt t="201222" x="6121400" y="5162550"/>
          <p14:tracePt t="201342" x="6115050" y="5162550"/>
          <p14:tracePt t="201366" x="6115050" y="5181600"/>
          <p14:tracePt t="201374" x="6115050" y="5187950"/>
          <p14:tracePt t="201606" x="6115050" y="5181600"/>
          <p14:tracePt t="201630" x="6115050" y="5162550"/>
          <p14:tracePt t="201662" x="6115050" y="5156200"/>
          <p14:tracePt t="201686" x="6121400" y="5137150"/>
          <p14:tracePt t="202278" x="6134100" y="5137150"/>
          <p14:tracePt t="202654" x="6140450" y="5143500"/>
          <p14:tracePt t="202662" x="6140450" y="5149850"/>
          <p14:tracePt t="202670" x="6140450" y="5156200"/>
          <p14:tracePt t="202684" x="6127750" y="5175250"/>
          <p14:tracePt t="202700" x="6108700" y="5200650"/>
          <p14:tracePt t="202717" x="6083300" y="5238750"/>
          <p14:tracePt t="202734" x="6032500" y="5295900"/>
          <p14:tracePt t="202750" x="6007100" y="5334000"/>
          <p14:tracePt t="202767" x="5988050" y="5353050"/>
          <p14:tracePt t="202784" x="5981700" y="5372100"/>
          <p14:tracePt t="202800" x="5975350" y="5391150"/>
          <p14:tracePt t="202817" x="5975350" y="5416550"/>
          <p14:tracePt t="202834" x="5975350" y="5435600"/>
          <p14:tracePt t="202850" x="5975350" y="5441950"/>
          <p14:tracePt t="202942" x="5969000" y="5429250"/>
          <p14:tracePt t="202950" x="5949950" y="5422900"/>
          <p14:tracePt t="202958" x="5943600" y="5416550"/>
          <p14:tracePt t="202974" x="5943600" y="5410200"/>
          <p14:tracePt t="202984" x="5943600" y="5403850"/>
          <p14:tracePt t="203000" x="5943600" y="5372100"/>
          <p14:tracePt t="203038" x="5943600" y="5359400"/>
          <p14:tracePt t="203070" x="5918200" y="5353050"/>
          <p14:tracePt t="203078" x="5880100" y="5353050"/>
          <p14:tracePt t="203086" x="5848350" y="5353050"/>
          <p14:tracePt t="203100" x="5810250" y="5353050"/>
          <p14:tracePt t="203117" x="5765800" y="5353050"/>
          <p14:tracePt t="203134" x="5746750" y="5365750"/>
          <p14:tracePt t="203166" x="5759450" y="5365750"/>
          <p14:tracePt t="203174" x="5784850" y="5365750"/>
          <p14:tracePt t="203184" x="5816600" y="5384800"/>
          <p14:tracePt t="203200" x="5861050" y="5384800"/>
          <p14:tracePt t="203217" x="5905500" y="5391150"/>
          <p14:tracePt t="203234" x="5924550" y="5391150"/>
          <p14:tracePt t="203250" x="5943600" y="5391150"/>
          <p14:tracePt t="203267" x="5975350" y="5391150"/>
          <p14:tracePt t="203284" x="6045200" y="5410200"/>
          <p14:tracePt t="203300" x="6064250" y="5422900"/>
          <p14:tracePt t="203317" x="6070600" y="5429250"/>
          <p14:tracePt t="203358" x="6076950" y="5429250"/>
          <p14:tracePt t="203366" x="6096000" y="5429250"/>
          <p14:tracePt t="203374" x="6146800" y="5429250"/>
          <p14:tracePt t="203384" x="6305550" y="5391150"/>
          <p14:tracePt t="203400" x="6350000" y="53657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02" y="365126"/>
            <a:ext cx="8262687" cy="1325563"/>
          </a:xfrm>
        </p:spPr>
        <p:txBody>
          <a:bodyPr>
            <a:noAutofit/>
          </a:bodyPr>
          <a:lstStyle/>
          <a:p>
            <a:r>
              <a:rPr lang="en-CA" sz="4800" b="1" dirty="0" smtClean="0">
                <a:latin typeface="+mn-lt"/>
              </a:rPr>
              <a:t>Meteor showers – comet debris</a:t>
            </a:r>
            <a:endParaRPr lang="en-CA" sz="4800" b="1" dirty="0">
              <a:latin typeface="+mn-lt"/>
            </a:endParaRPr>
          </a:p>
        </p:txBody>
      </p:sp>
      <p:sp>
        <p:nvSpPr>
          <p:cNvPr id="3" name="TextBox 2"/>
          <p:cNvSpPr txBox="1"/>
          <p:nvPr/>
        </p:nvSpPr>
        <p:spPr>
          <a:xfrm>
            <a:off x="574431" y="1852244"/>
            <a:ext cx="8053754" cy="40934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CA" sz="2400" b="1" dirty="0" err="1" smtClean="0">
                <a:hlinkClick r:id="rId4"/>
              </a:rPr>
              <a:t>Perseid</a:t>
            </a:r>
            <a:r>
              <a:rPr lang="en-CA" sz="2400" b="1" dirty="0" smtClean="0">
                <a:hlinkClick r:id="rId4"/>
              </a:rPr>
              <a:t> shower </a:t>
            </a:r>
            <a:r>
              <a:rPr lang="en-CA" sz="2400" dirty="0" smtClean="0"/>
              <a:t>(August):  Earth’s orbit takes us through the debris-filled orbital path of comet Swift-Tuttle in July-August each year.  Peak shower: August 11, 12.  </a:t>
            </a:r>
          </a:p>
          <a:p>
            <a:pPr marL="285750" indent="-285750">
              <a:spcAft>
                <a:spcPts val="600"/>
              </a:spcAft>
              <a:buFont typeface="Arial" panose="020B0604020202020204" pitchFamily="34" charset="0"/>
              <a:buChar char="•"/>
            </a:pPr>
            <a:r>
              <a:rPr lang="en-CA" sz="2400" b="1" dirty="0" smtClean="0">
                <a:hlinkClick r:id="rId5"/>
              </a:rPr>
              <a:t>Leonid shower </a:t>
            </a:r>
            <a:r>
              <a:rPr lang="en-CA" sz="2400" dirty="0" smtClean="0"/>
              <a:t>(November):  The debris path of comet Temple-Tuttle.  Peak shower: November 17,18</a:t>
            </a:r>
          </a:p>
          <a:p>
            <a:pPr marL="285750" indent="-285750">
              <a:spcAft>
                <a:spcPts val="600"/>
              </a:spcAft>
              <a:buFont typeface="Arial" panose="020B0604020202020204" pitchFamily="34" charset="0"/>
              <a:buChar char="•"/>
            </a:pPr>
            <a:r>
              <a:rPr lang="en-CA" sz="2400" b="1" dirty="0" err="1" smtClean="0">
                <a:hlinkClick r:id="rId6"/>
              </a:rPr>
              <a:t>Draconid</a:t>
            </a:r>
            <a:r>
              <a:rPr lang="en-CA" sz="2400" b="1" dirty="0" smtClean="0">
                <a:hlinkClick r:id="rId6"/>
              </a:rPr>
              <a:t> shower </a:t>
            </a:r>
            <a:r>
              <a:rPr lang="en-CA" sz="2400" dirty="0" smtClean="0"/>
              <a:t>(October): </a:t>
            </a:r>
            <a:r>
              <a:rPr lang="en-CA" sz="2400" dirty="0"/>
              <a:t>The debris path of comet </a:t>
            </a:r>
            <a:r>
              <a:rPr lang="en-CA" sz="2400" dirty="0" err="1" smtClean="0"/>
              <a:t>Giacobini</a:t>
            </a:r>
            <a:r>
              <a:rPr lang="en-CA" sz="2400" dirty="0" smtClean="0"/>
              <a:t>–</a:t>
            </a:r>
            <a:r>
              <a:rPr lang="en-CA" sz="2400" dirty="0" err="1" smtClean="0"/>
              <a:t>Zinner</a:t>
            </a:r>
            <a:r>
              <a:rPr lang="en-CA" sz="2400" dirty="0" smtClean="0"/>
              <a:t>.  Peak shower: October 21±</a:t>
            </a:r>
          </a:p>
          <a:p>
            <a:pPr marL="285750" indent="-285750">
              <a:spcAft>
                <a:spcPts val="600"/>
              </a:spcAft>
              <a:buFont typeface="Arial" panose="020B0604020202020204" pitchFamily="34" charset="0"/>
              <a:buChar char="•"/>
            </a:pPr>
            <a:r>
              <a:rPr lang="en-CA" sz="2400" b="1" dirty="0" err="1" smtClean="0">
                <a:hlinkClick r:id="rId7"/>
              </a:rPr>
              <a:t>Quadrantid</a:t>
            </a:r>
            <a:r>
              <a:rPr lang="en-CA" sz="2400" b="1" dirty="0" smtClean="0">
                <a:hlinkClick r:id="rId7"/>
              </a:rPr>
              <a:t> shower </a:t>
            </a:r>
            <a:r>
              <a:rPr lang="en-CA" sz="2400" dirty="0" smtClean="0"/>
              <a:t>(January):  Unknown extinct comet.  Peak shower: January 1,3.  </a:t>
            </a:r>
          </a:p>
          <a:p>
            <a:r>
              <a:rPr lang="en-CA" sz="2400" dirty="0" smtClean="0"/>
              <a:t> </a:t>
            </a:r>
            <a:endParaRPr lang="en-CA"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7955773"/>
      </p:ext>
    </p:extLst>
  </p:cSld>
  <p:clrMapOvr>
    <a:masterClrMapping/>
  </p:clrMapOvr>
  <mc:AlternateContent xmlns:mc="http://schemas.openxmlformats.org/markup-compatibility/2006">
    <mc:Choice xmlns:p14="http://schemas.microsoft.com/office/powerpoint/2010/main" Requires="p14">
      <p:transition spd="slow" p14:dur="2000" advTm="130670"/>
    </mc:Choice>
    <mc:Fallback>
      <p:transition spd="slow" advTm="13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04" x="6350000" y="5162550"/>
          <p14:tracePt t="912" x="6350000" y="4318000"/>
          <p14:tracePt t="921" x="6350000" y="3092450"/>
          <p14:tracePt t="937" x="6051550" y="0"/>
          <p14:tracePt t="954" x="5289550" y="0"/>
          <p14:tracePt t="971" x="4622800" y="0"/>
          <p14:tracePt t="987" x="4425950" y="0"/>
          <p14:tracePt t="1004" x="4419600" y="0"/>
          <p14:tracePt t="1328" x="4381500" y="0"/>
          <p14:tracePt t="1336" x="4210050" y="0"/>
          <p14:tracePt t="1344" x="3860800" y="0"/>
          <p14:tracePt t="1354" x="3282950" y="0"/>
          <p14:tracePt t="1371" x="1885950" y="0"/>
          <p14:tracePt t="1387" x="609600" y="0"/>
          <p14:tracePt t="1405" x="0" y="0"/>
          <p14:tracePt t="2072" x="25400" y="2997200"/>
          <p14:tracePt t="2080" x="438150" y="2933700"/>
          <p14:tracePt t="2088" x="774700" y="2889250"/>
          <p14:tracePt t="2104" x="1104900" y="2851150"/>
          <p14:tracePt t="2121" x="1219200" y="2813050"/>
          <p14:tracePt t="2138" x="1308100" y="2768600"/>
          <p14:tracePt t="2154" x="1377950" y="2730500"/>
          <p14:tracePt t="2171" x="1498600" y="2673350"/>
          <p14:tracePt t="2188" x="1714500" y="2603500"/>
          <p14:tracePt t="2204" x="1949450" y="2520950"/>
          <p14:tracePt t="2221" x="2330450" y="2362200"/>
          <p14:tracePt t="2238" x="2781300" y="2190750"/>
          <p14:tracePt t="2254" x="3130550" y="2051050"/>
          <p14:tracePt t="2271" x="3321050" y="1930400"/>
          <p14:tracePt t="2288" x="3397250" y="1873250"/>
          <p14:tracePt t="2304" x="3416300" y="1841500"/>
          <p14:tracePt t="2321" x="3422650" y="1835150"/>
          <p14:tracePt t="2338" x="3422650" y="1809750"/>
          <p14:tracePt t="2400" x="3422650" y="1803400"/>
          <p14:tracePt t="2416" x="3409950" y="1803400"/>
          <p14:tracePt t="2424" x="3397250" y="1803400"/>
          <p14:tracePt t="2464" x="3390900" y="1803400"/>
          <p14:tracePt t="2472" x="3384550" y="1803400"/>
          <p14:tracePt t="2488" x="3371850" y="1803400"/>
          <p14:tracePt t="2496" x="3346450" y="1790700"/>
          <p14:tracePt t="2512" x="3340100" y="1784350"/>
          <p14:tracePt t="2584" x="3346450" y="1752600"/>
          <p14:tracePt t="2600" x="3352800" y="1733550"/>
          <p14:tracePt t="2608" x="3352800" y="1714500"/>
          <p14:tracePt t="2616" x="3352800" y="1701800"/>
          <p14:tracePt t="2624" x="3359150" y="1670050"/>
          <p14:tracePt t="2638" x="3359150" y="1657350"/>
          <p14:tracePt t="2655" x="3371850" y="1619250"/>
          <p14:tracePt t="2671" x="3390900" y="1600200"/>
          <p14:tracePt t="2688" x="3397250" y="1587500"/>
          <p14:tracePt t="2712" x="3403600" y="1587500"/>
          <p14:tracePt t="2728" x="3422650" y="1587500"/>
          <p14:tracePt t="2752" x="3429000" y="1587500"/>
          <p14:tracePt t="2760" x="3435350" y="1587500"/>
          <p14:tracePt t="2792" x="3441700" y="1587500"/>
          <p14:tracePt t="2800" x="3448050" y="1587500"/>
          <p14:tracePt t="2824" x="3448050" y="1612900"/>
          <p14:tracePt t="2832" x="3448050" y="1619250"/>
          <p14:tracePt t="2840" x="3448050" y="1625600"/>
          <p14:tracePt t="2855" x="3448050" y="1644650"/>
          <p14:tracePt t="2871" x="3435350" y="1644650"/>
          <p14:tracePt t="2888" x="3378200" y="1670050"/>
          <p14:tracePt t="2905" x="3359150" y="1676400"/>
          <p14:tracePt t="2921" x="3289300" y="1720850"/>
          <p14:tracePt t="2938" x="3155950" y="1778000"/>
          <p14:tracePt t="2954" x="2952750" y="1860550"/>
          <p14:tracePt t="2971" x="2667000" y="1974850"/>
          <p14:tracePt t="2988" x="2444750" y="2070100"/>
          <p14:tracePt t="3005" x="2305050" y="2133600"/>
          <p14:tracePt t="3021" x="2273300" y="2159000"/>
          <p14:tracePt t="3038" x="2266950" y="2165350"/>
          <p14:tracePt t="3096" x="2247900" y="2159000"/>
          <p14:tracePt t="3112" x="2235200" y="2127250"/>
          <p14:tracePt t="3120" x="2235200" y="2114550"/>
          <p14:tracePt t="3128" x="2235200" y="2082800"/>
          <p14:tracePt t="3138" x="2228850" y="2057400"/>
          <p14:tracePt t="3155" x="2228850" y="1987550"/>
          <p14:tracePt t="3171" x="2228850" y="1924050"/>
          <p14:tracePt t="3188" x="2228850" y="1879600"/>
          <p14:tracePt t="3205" x="2260600" y="1822450"/>
          <p14:tracePt t="3221" x="2292350" y="1803400"/>
          <p14:tracePt t="3238" x="2305050" y="1784350"/>
          <p14:tracePt t="3288" x="2311400" y="1784350"/>
          <p14:tracePt t="3296" x="2317750" y="1784350"/>
          <p14:tracePt t="3320" x="2324100" y="1784350"/>
          <p14:tracePt t="3328" x="2330450" y="1784350"/>
          <p14:tracePt t="3338" x="2362200" y="1752600"/>
          <p14:tracePt t="3355" x="2425700" y="1619250"/>
          <p14:tracePt t="3371" x="2470150" y="1485900"/>
          <p14:tracePt t="3388" x="2520950" y="1352550"/>
          <p14:tracePt t="3405" x="2565400" y="1250950"/>
          <p14:tracePt t="3421" x="2578100" y="1193800"/>
          <p14:tracePt t="3438" x="2597150" y="1136650"/>
          <p14:tracePt t="3455" x="2616200" y="1092200"/>
          <p14:tracePt t="3471" x="2622550" y="1066800"/>
          <p14:tracePt t="3537" x="2622550" y="1060450"/>
          <p14:tracePt t="3553" x="2616200" y="1060450"/>
          <p14:tracePt t="3560" x="2597150" y="1066800"/>
          <p14:tracePt t="3571" x="2578100" y="1092200"/>
          <p14:tracePt t="3588" x="2571750" y="1136650"/>
          <p14:tracePt t="3705" x="2571750" y="1155700"/>
          <p14:tracePt t="3721" x="2571750" y="1162050"/>
          <p14:tracePt t="3728" x="2571750" y="1181100"/>
          <p14:tracePt t="3738" x="2584450" y="1193800"/>
          <p14:tracePt t="3755" x="2622550" y="1244600"/>
          <p14:tracePt t="3771" x="2667000" y="1282700"/>
          <p14:tracePt t="3788" x="2762250" y="1314450"/>
          <p14:tracePt t="3805" x="2901950" y="1314450"/>
          <p14:tracePt t="3822" x="3111500" y="1314450"/>
          <p14:tracePt t="3838" x="3371850" y="1314450"/>
          <p14:tracePt t="3855" x="3581400" y="1314450"/>
          <p14:tracePt t="3871" x="3822700" y="1314450"/>
          <p14:tracePt t="3889" x="4210050" y="1384300"/>
          <p14:tracePt t="3905" x="4419600" y="1384300"/>
          <p14:tracePt t="3921" x="4648200" y="1384300"/>
          <p14:tracePt t="3938" x="4819650" y="1384300"/>
          <p14:tracePt t="3955" x="5016500" y="1365250"/>
          <p14:tracePt t="3971" x="5181600" y="1314450"/>
          <p14:tracePt t="3988" x="5308600" y="1289050"/>
          <p14:tracePt t="4005" x="5441950" y="1238250"/>
          <p14:tracePt t="4022" x="5511800" y="1238250"/>
          <p14:tracePt t="4038" x="5575300" y="1238250"/>
          <p14:tracePt t="4055" x="5600700" y="1238250"/>
          <p14:tracePt t="4071" x="5626100" y="1250950"/>
          <p14:tracePt t="4089" x="5657850" y="1308100"/>
          <p14:tracePt t="4105" x="5689600" y="1346200"/>
          <p14:tracePt t="4121" x="5702300" y="1371600"/>
          <p14:tracePt t="4138" x="5734050" y="1409700"/>
          <p14:tracePt t="4155" x="5746750" y="1441450"/>
          <p14:tracePt t="4172" x="5759450" y="1454150"/>
          <p14:tracePt t="4188" x="5759450" y="1466850"/>
          <p14:tracePt t="4205" x="5759450" y="1473200"/>
          <p14:tracePt t="4222" x="5765800" y="1479550"/>
          <p14:tracePt t="4249" x="5765800" y="1485900"/>
          <p14:tracePt t="4257" x="5765800" y="1492250"/>
          <p14:tracePt t="4272" x="5765800" y="1498600"/>
          <p14:tracePt t="4288" x="5759450" y="1536700"/>
          <p14:tracePt t="4313" x="5753100" y="1543050"/>
          <p14:tracePt t="4322" x="5746750" y="1549400"/>
          <p14:tracePt t="4338" x="5734050" y="1574800"/>
          <p14:tracePt t="4355" x="5695950" y="1600200"/>
          <p14:tracePt t="4372" x="5676900" y="1619250"/>
          <p14:tracePt t="4388" x="5657850" y="1631950"/>
          <p14:tracePt t="4405" x="5657850" y="1657350"/>
          <p14:tracePt t="4422" x="5734050" y="1778000"/>
          <p14:tracePt t="4438" x="5772150" y="1797050"/>
          <p14:tracePt t="4455" x="5772150" y="1803400"/>
          <p14:tracePt t="4737" x="5753100" y="1784350"/>
          <p14:tracePt t="4745" x="5676900" y="1720850"/>
          <p14:tracePt t="4755" x="5549900" y="1701800"/>
          <p14:tracePt t="4772" x="5270500" y="1511300"/>
          <p14:tracePt t="4788" x="5099050" y="1390650"/>
          <p14:tracePt t="4805" x="5067300" y="1320800"/>
          <p14:tracePt t="4822" x="5060950" y="1314450"/>
          <p14:tracePt t="4905" x="5060950" y="1308100"/>
          <p14:tracePt t="4929" x="5080000" y="1308100"/>
          <p14:tracePt t="4945" x="5118100" y="1308100"/>
          <p14:tracePt t="4953" x="5156200" y="1308100"/>
          <p14:tracePt t="4961" x="5181600" y="1308100"/>
          <p14:tracePt t="4972" x="5219700" y="1308100"/>
          <p14:tracePt t="4988" x="5327650" y="1308100"/>
          <p14:tracePt t="5005" x="5403850" y="1308100"/>
          <p14:tracePt t="5022" x="5486400" y="1308100"/>
          <p14:tracePt t="5038" x="5581650" y="1320800"/>
          <p14:tracePt t="5055" x="5753100" y="1320800"/>
          <p14:tracePt t="5072" x="5962650" y="1320800"/>
          <p14:tracePt t="5089" x="6343650" y="1320800"/>
          <p14:tracePt t="5105" x="6623050" y="1301750"/>
          <p14:tracePt t="5122" x="6870700" y="1257300"/>
          <p14:tracePt t="5138" x="7131050" y="1231900"/>
          <p14:tracePt t="5155" x="7308850" y="1231900"/>
          <p14:tracePt t="5172" x="7448550" y="1231900"/>
          <p14:tracePt t="5188" x="7556500" y="1231900"/>
          <p14:tracePt t="5205" x="7600950" y="1231900"/>
          <p14:tracePt t="5222" x="7632700" y="1231900"/>
          <p14:tracePt t="5238" x="7645400" y="1231900"/>
          <p14:tracePt t="5255" x="7664450" y="1231900"/>
          <p14:tracePt t="5281" x="7670800" y="1231900"/>
          <p14:tracePt t="5305" x="7683500" y="1231900"/>
          <p14:tracePt t="5337" x="7689850" y="1231900"/>
          <p14:tracePt t="5377" x="7689850" y="1238250"/>
          <p14:tracePt t="5401" x="7689850" y="1250950"/>
          <p14:tracePt t="5857" x="7689850" y="1257300"/>
          <p14:tracePt t="5873" x="7683500" y="1270000"/>
          <p14:tracePt t="5881" x="7677150" y="1276350"/>
          <p14:tracePt t="5889" x="7670800" y="1276350"/>
          <p14:tracePt t="5905" x="7664450" y="1289050"/>
          <p14:tracePt t="6297" x="7664450" y="1295400"/>
          <p14:tracePt t="6329" x="7670800" y="1301750"/>
          <p14:tracePt t="6345" x="7677150" y="1308100"/>
          <p14:tracePt t="6353" x="7677150" y="1314450"/>
          <p14:tracePt t="6361" x="7689850" y="1320800"/>
          <p14:tracePt t="6372" x="7689850" y="1333500"/>
          <p14:tracePt t="6389" x="7715250" y="1365250"/>
          <p14:tracePt t="6409" x="7721600" y="1384300"/>
          <p14:tracePt t="6865" x="7715250" y="1390650"/>
          <p14:tracePt t="6897" x="7715250" y="1397000"/>
          <p14:tracePt t="6937" x="7708900" y="1403350"/>
          <p14:tracePt t="6977" x="7696200" y="1422400"/>
          <p14:tracePt t="7017" x="7683500" y="1422400"/>
          <p14:tracePt t="7033" x="7670800" y="1428750"/>
          <p14:tracePt t="7073" x="7664450" y="1435100"/>
          <p14:tracePt t="7129" x="7658100" y="1435100"/>
          <p14:tracePt t="7137" x="7645400" y="1441450"/>
          <p14:tracePt t="7145" x="7632700" y="1454150"/>
          <p14:tracePt t="7156" x="7620000" y="1460500"/>
          <p14:tracePt t="7172" x="7607300" y="1473200"/>
          <p14:tracePt t="7189" x="7588250" y="1485900"/>
          <p14:tracePt t="7369" x="7588250" y="1473200"/>
          <p14:tracePt t="7377" x="7588250" y="1466850"/>
          <p14:tracePt t="7389" x="7588250" y="1447800"/>
          <p14:tracePt t="7406" x="7588250" y="1435100"/>
          <p14:tracePt t="7437" x="7594600" y="1422400"/>
          <p14:tracePt t="7449" x="7594600" y="1409700"/>
          <p14:tracePt t="7457" x="7594600" y="1403350"/>
          <p14:tracePt t="7472" x="7594600" y="1390650"/>
          <p14:tracePt t="7489" x="7594600" y="1358900"/>
          <p14:tracePt t="7506" x="7607300" y="1333500"/>
          <p14:tracePt t="7522" x="7607300" y="1327150"/>
          <p14:tracePt t="7539" x="7613650" y="1320800"/>
          <p14:tracePt t="7609" x="7613650" y="1333500"/>
          <p14:tracePt t="7617" x="7613650" y="1352550"/>
          <p14:tracePt t="7625" x="7613650" y="1358900"/>
          <p14:tracePt t="7639" x="7613650" y="1365250"/>
          <p14:tracePt t="7656" x="7613650" y="1371600"/>
          <p14:tracePt t="8130" x="7626350" y="1358900"/>
          <p14:tracePt t="8138" x="7645400" y="1339850"/>
          <p14:tracePt t="8146" x="7670800" y="1295400"/>
          <p14:tracePt t="8156" x="7689850" y="1276350"/>
          <p14:tracePt t="8172" x="7696200" y="1263650"/>
          <p14:tracePt t="8189" x="7702550" y="1244600"/>
          <p14:tracePt t="8206" x="7702550" y="1238250"/>
          <p14:tracePt t="8506" x="7683500" y="1257300"/>
          <p14:tracePt t="8514" x="7651750" y="1282700"/>
          <p14:tracePt t="8523" x="7613650" y="1308100"/>
          <p14:tracePt t="8539" x="7543800" y="1346200"/>
          <p14:tracePt t="8556" x="7505700" y="1384300"/>
          <p14:tracePt t="8573" x="7480300" y="1390650"/>
          <p14:tracePt t="8589" x="7454900" y="1409700"/>
          <p14:tracePt t="8606" x="7448550" y="1409700"/>
          <p14:tracePt t="8623" x="7435850" y="1409700"/>
          <p14:tracePt t="8639" x="7404100" y="1409700"/>
          <p14:tracePt t="8656" x="7308850" y="1409700"/>
          <p14:tracePt t="8673" x="7016750" y="1409700"/>
          <p14:tracePt t="8690" x="6038850" y="1409700"/>
          <p14:tracePt t="8706" x="5276850" y="1377950"/>
          <p14:tracePt t="8723" x="4635500" y="1276350"/>
          <p14:tracePt t="8739" x="4235450" y="1149350"/>
          <p14:tracePt t="8756" x="4070350" y="1111250"/>
          <p14:tracePt t="8773" x="4006850" y="1060450"/>
          <p14:tracePt t="8789" x="3981450" y="1022350"/>
          <p14:tracePt t="8806" x="3975100" y="996950"/>
          <p14:tracePt t="8823" x="3975100" y="977900"/>
          <p14:tracePt t="8874" x="3962400" y="971550"/>
          <p14:tracePt t="8890" x="3937000" y="971550"/>
          <p14:tracePt t="8898" x="3930650" y="990600"/>
          <p14:tracePt t="8906" x="3930650" y="996950"/>
          <p14:tracePt t="8923" x="3924300" y="1054100"/>
          <p14:tracePt t="8939" x="3924300" y="1085850"/>
          <p14:tracePt t="8956" x="3924300" y="1104900"/>
          <p14:tracePt t="8973" x="3924300" y="1117600"/>
          <p14:tracePt t="9018" x="3924300" y="1123950"/>
          <p14:tracePt t="9026" x="3930650" y="1123950"/>
          <p14:tracePt t="9034" x="3956050" y="1130300"/>
          <p14:tracePt t="9042" x="3994150" y="1143000"/>
          <p14:tracePt t="9056" x="4038600" y="1162050"/>
          <p14:tracePt t="9073" x="4152900" y="1193800"/>
          <p14:tracePt t="9090" x="4387850" y="1244600"/>
          <p14:tracePt t="9106" x="4514850" y="1244600"/>
          <p14:tracePt t="9123" x="4660900" y="1231900"/>
          <p14:tracePt t="9140" x="4813300" y="1168400"/>
          <p14:tracePt t="9156" x="4997450" y="1098550"/>
          <p14:tracePt t="9173" x="5194300" y="1073150"/>
          <p14:tracePt t="9189" x="5334000" y="1060450"/>
          <p14:tracePt t="9206" x="5429250" y="1060450"/>
          <p14:tracePt t="9223" x="5492750" y="1066800"/>
          <p14:tracePt t="9239" x="5581650" y="1117600"/>
          <p14:tracePt t="9256" x="5626100" y="1149350"/>
          <p14:tracePt t="9273" x="5657850" y="1181100"/>
          <p14:tracePt t="9290" x="5689600" y="1225550"/>
          <p14:tracePt t="9306" x="5695950" y="1231900"/>
          <p14:tracePt t="9530" x="5695950" y="1238250"/>
          <p14:tracePt t="9538" x="5695950" y="1263650"/>
          <p14:tracePt t="9546" x="5676900" y="1282700"/>
          <p14:tracePt t="9556" x="5664200" y="1314450"/>
          <p14:tracePt t="9573" x="5657850" y="1390650"/>
          <p14:tracePt t="9589" x="5657850" y="1543050"/>
          <p14:tracePt t="9606" x="5657850" y="1733550"/>
          <p14:tracePt t="9623" x="5676900" y="1930400"/>
          <p14:tracePt t="9640" x="5715000" y="2063750"/>
          <p14:tracePt t="9656" x="5753100" y="2139950"/>
          <p14:tracePt t="9673" x="5778500" y="2165350"/>
          <p14:tracePt t="9690" x="5829300" y="2133600"/>
          <p14:tracePt t="9706" x="5892800" y="2032000"/>
          <p14:tracePt t="9723" x="5962650" y="1936750"/>
          <p14:tracePt t="9739" x="6013450" y="1879600"/>
          <p14:tracePt t="9756" x="6026150" y="1866900"/>
          <p14:tracePt t="9773" x="6045200" y="1841500"/>
          <p14:tracePt t="9810" x="6051550" y="1835150"/>
          <p14:tracePt t="9826" x="6057900" y="1828800"/>
          <p14:tracePt t="9834" x="6057900" y="1809750"/>
          <p14:tracePt t="9842" x="6057900" y="1803400"/>
          <p14:tracePt t="9858" x="6057900" y="1797050"/>
          <p14:tracePt t="9874" x="6057900" y="1790700"/>
          <p14:tracePt t="9938" x="6057900" y="1784350"/>
          <p14:tracePt t="9946" x="6051550" y="1784350"/>
          <p14:tracePt t="9956" x="6045200" y="1784350"/>
          <p14:tracePt t="9973" x="6007100" y="1784350"/>
          <p14:tracePt t="9990" x="6000750" y="1784350"/>
          <p14:tracePt t="10058" x="5994400" y="1790700"/>
          <p14:tracePt t="10066" x="5994400" y="1797050"/>
          <p14:tracePt t="10074" x="5988050" y="1816100"/>
          <p14:tracePt t="10090" x="5988050" y="1828800"/>
          <p14:tracePt t="10106" x="5988050" y="1847850"/>
          <p14:tracePt t="10123" x="5988050" y="1854200"/>
          <p14:tracePt t="10140" x="5988050" y="1873250"/>
          <p14:tracePt t="10156" x="5994400" y="1885950"/>
          <p14:tracePt t="10173" x="6038850" y="1885950"/>
          <p14:tracePt t="10190" x="6134100" y="1784350"/>
          <p14:tracePt t="10206" x="6197600" y="1631950"/>
          <p14:tracePt t="10223" x="6254750" y="1498600"/>
          <p14:tracePt t="10240" x="6292850" y="1422400"/>
          <p14:tracePt t="10256" x="6292850" y="1384300"/>
          <p14:tracePt t="10370" x="6292850" y="1397000"/>
          <p14:tracePt t="10386" x="6292850" y="1403350"/>
          <p14:tracePt t="10402" x="6286500" y="1416050"/>
          <p14:tracePt t="10410" x="6267450" y="1435100"/>
          <p14:tracePt t="10423" x="6242050" y="1454150"/>
          <p14:tracePt t="10440" x="6197600" y="1473200"/>
          <p14:tracePt t="10456" x="6165850" y="1498600"/>
          <p14:tracePt t="10473" x="6159500" y="1511300"/>
          <p14:tracePt t="10490" x="6140450" y="1530350"/>
          <p14:tracePt t="10506" x="6134100" y="1536700"/>
          <p14:tracePt t="10523" x="6121400" y="1536700"/>
          <p14:tracePt t="10546" x="6115050" y="1543050"/>
          <p14:tracePt t="10618" x="6127750" y="1543050"/>
          <p14:tracePt t="10626" x="6172200" y="1517650"/>
          <p14:tracePt t="10634" x="6210300" y="1498600"/>
          <p14:tracePt t="10642" x="6273800" y="1473200"/>
          <p14:tracePt t="10657" x="6330950" y="1441450"/>
          <p14:tracePt t="10673" x="6432550" y="1390650"/>
          <p14:tracePt t="10690" x="6635750" y="1346200"/>
          <p14:tracePt t="10706" x="6711950" y="1346200"/>
          <p14:tracePt t="10723" x="6794500" y="1346200"/>
          <p14:tracePt t="10740" x="6908800" y="1371600"/>
          <p14:tracePt t="10756" x="7048500" y="1447800"/>
          <p14:tracePt t="10773" x="7150100" y="1517650"/>
          <p14:tracePt t="10790" x="7207250" y="1562100"/>
          <p14:tracePt t="10806" x="7264400" y="1651000"/>
          <p14:tracePt t="10823" x="7289800" y="1689100"/>
          <p14:tracePt t="10840" x="7302500" y="1720850"/>
          <p14:tracePt t="10866" x="7302500" y="1727200"/>
          <p14:tracePt t="10874" x="7308850" y="1733550"/>
          <p14:tracePt t="10890" x="7308850" y="1739900"/>
          <p14:tracePt t="10906" x="7308850" y="1758950"/>
          <p14:tracePt t="10923" x="7308850" y="1765300"/>
          <p14:tracePt t="10946" x="7308850" y="1778000"/>
          <p14:tracePt t="11058" x="7308850" y="1765300"/>
          <p14:tracePt t="11066" x="7308850" y="1758950"/>
          <p14:tracePt t="11074" x="7308850" y="1746250"/>
          <p14:tracePt t="11090" x="7308850" y="1714500"/>
          <p14:tracePt t="11106" x="7308850" y="1708150"/>
          <p14:tracePt t="11202" x="7308850" y="1720850"/>
          <p14:tracePt t="11210" x="7308850" y="1746250"/>
          <p14:tracePt t="11218" x="7308850" y="1765300"/>
          <p14:tracePt t="11226" x="7308850" y="1771650"/>
          <p14:tracePt t="11240" x="7308850" y="1784350"/>
          <p14:tracePt t="11257" x="7308850" y="1803400"/>
          <p14:tracePt t="11418" x="7308850" y="1809750"/>
          <p14:tracePt t="11426" x="7302500" y="1835150"/>
          <p14:tracePt t="11434" x="7289800" y="1841500"/>
          <p14:tracePt t="11442" x="7219950" y="1866900"/>
          <p14:tracePt t="11456" x="7156450" y="1905000"/>
          <p14:tracePt t="11473" x="6953250" y="1981200"/>
          <p14:tracePt t="11490" x="6464300" y="2190750"/>
          <p14:tracePt t="11507" x="6134100" y="2298700"/>
          <p14:tracePt t="11523" x="5867400" y="2400300"/>
          <p14:tracePt t="11540" x="5734050" y="2425700"/>
          <p14:tracePt t="11557" x="5689600" y="2432050"/>
          <p14:tracePt t="11573" x="5645150" y="2451100"/>
          <p14:tracePt t="11590" x="5588000" y="2451100"/>
          <p14:tracePt t="11607" x="5511800" y="2451100"/>
          <p14:tracePt t="11623" x="5441950" y="2463800"/>
          <p14:tracePt t="11640" x="5372100" y="2470150"/>
          <p14:tracePt t="11657" x="5327650" y="2482850"/>
          <p14:tracePt t="11673" x="5314950" y="2482850"/>
          <p14:tracePt t="11690" x="5308600" y="2482850"/>
          <p14:tracePt t="11707" x="5289550" y="2482850"/>
          <p14:tracePt t="11723" x="5283200" y="2482850"/>
          <p14:tracePt t="11740" x="5257800" y="2463800"/>
          <p14:tracePt t="11757" x="5245100" y="2457450"/>
          <p14:tracePt t="11773" x="5213350" y="2444750"/>
          <p14:tracePt t="11790" x="5200650" y="2444750"/>
          <p14:tracePt t="11807" x="5156200" y="2444750"/>
          <p14:tracePt t="11823" x="5124450" y="2444750"/>
          <p14:tracePt t="11840" x="5073650" y="2482850"/>
          <p14:tracePt t="11857" x="5029200" y="2520950"/>
          <p14:tracePt t="11873" x="5003800" y="2546350"/>
          <p14:tracePt t="11890" x="4978400" y="2571750"/>
          <p14:tracePt t="11907" x="4946650" y="2584450"/>
          <p14:tracePt t="11923" x="4914900" y="2654300"/>
          <p14:tracePt t="11940" x="4826000" y="2781300"/>
          <p14:tracePt t="11957" x="4686300" y="2927350"/>
          <p14:tracePt t="11973" x="4476750" y="3079750"/>
          <p14:tracePt t="11990" x="4203700" y="3238500"/>
          <p14:tracePt t="12007" x="3981450" y="3333750"/>
          <p14:tracePt t="12023" x="3854450" y="3352800"/>
          <p14:tracePt t="12040" x="3784600" y="3352800"/>
          <p14:tracePt t="12057" x="3695700" y="3282950"/>
          <p14:tracePt t="12073" x="3517900" y="3136900"/>
          <p14:tracePt t="12091" x="3162300" y="2882900"/>
          <p14:tracePt t="12107" x="2959100" y="2755900"/>
          <p14:tracePt t="12123" x="2819400" y="2679700"/>
          <p14:tracePt t="12140" x="2755900" y="2628900"/>
          <p14:tracePt t="12157" x="2749550" y="2609850"/>
          <p14:tracePt t="12173" x="2730500" y="2578100"/>
          <p14:tracePt t="12190" x="2724150" y="2565400"/>
          <p14:tracePt t="12207" x="2724150" y="2520950"/>
          <p14:tracePt t="12223" x="2711450" y="2476500"/>
          <p14:tracePt t="12240" x="2711450" y="2470150"/>
          <p14:tracePt t="12257" x="2711450" y="2457450"/>
          <p14:tracePt t="12379" x="2717800" y="2444750"/>
          <p14:tracePt t="12387" x="2724150" y="2451100"/>
          <p14:tracePt t="12394" x="2730500" y="2457450"/>
          <p14:tracePt t="12407" x="2736850" y="2470150"/>
          <p14:tracePt t="12423" x="2749550" y="2514600"/>
          <p14:tracePt t="12440" x="2774950" y="2540000"/>
          <p14:tracePt t="12457" x="2787650" y="2578100"/>
          <p14:tracePt t="12473" x="2806700" y="2597150"/>
          <p14:tracePt t="12490" x="2819400" y="2609850"/>
          <p14:tracePt t="12507" x="2825750" y="2616200"/>
          <p14:tracePt t="12523" x="2832100" y="2622550"/>
          <p14:tracePt t="12540" x="2851150" y="2647950"/>
          <p14:tracePt t="12557" x="2863850" y="2686050"/>
          <p14:tracePt t="12573" x="2870200" y="2698750"/>
          <p14:tracePt t="12590" x="2914650" y="2743200"/>
          <p14:tracePt t="12607" x="2952750" y="2781300"/>
          <p14:tracePt t="12623" x="2984500" y="2806700"/>
          <p14:tracePt t="12640" x="3003550" y="2825750"/>
          <p14:tracePt t="12731" x="3016250" y="2825750"/>
          <p14:tracePt t="12747" x="3022600" y="2825750"/>
          <p14:tracePt t="12755" x="3028950" y="2819400"/>
          <p14:tracePt t="12763" x="3035300" y="2813050"/>
          <p14:tracePt t="12774" x="3060700" y="2794000"/>
          <p14:tracePt t="12790" x="3086100" y="2768600"/>
          <p14:tracePt t="12807" x="3143250" y="2724150"/>
          <p14:tracePt t="12824" x="3200400" y="2686050"/>
          <p14:tracePt t="12840" x="3295650" y="2667000"/>
          <p14:tracePt t="12857" x="3378200" y="2647950"/>
          <p14:tracePt t="12874" x="3517900" y="2647950"/>
          <p14:tracePt t="12891" x="3752850" y="2667000"/>
          <p14:tracePt t="12907" x="4051300" y="2736850"/>
          <p14:tracePt t="12924" x="4514850" y="2832100"/>
          <p14:tracePt t="12940" x="5245100" y="3003550"/>
          <p14:tracePt t="12957" x="5962650" y="3149600"/>
          <p14:tracePt t="12974" x="6527800" y="3295650"/>
          <p14:tracePt t="12990" x="6819900" y="3384550"/>
          <p14:tracePt t="13007" x="6953250" y="3435350"/>
          <p14:tracePt t="13023" x="6978650" y="3441700"/>
          <p14:tracePt t="13147" x="6972300" y="3416300"/>
          <p14:tracePt t="13155" x="6946900" y="3371850"/>
          <p14:tracePt t="13163" x="6915150" y="3327400"/>
          <p14:tracePt t="13174" x="6883400" y="3295650"/>
          <p14:tracePt t="13190" x="6788150" y="3187700"/>
          <p14:tracePt t="13207" x="6705600" y="3079750"/>
          <p14:tracePt t="13224" x="6654800" y="3022600"/>
          <p14:tracePt t="13240" x="6591300" y="2959100"/>
          <p14:tracePt t="13257" x="6565900" y="2927350"/>
          <p14:tracePt t="13274" x="6546850" y="2908300"/>
          <p14:tracePt t="13291" x="6534150" y="2889250"/>
          <p14:tracePt t="13323" x="6508750" y="2882900"/>
          <p14:tracePt t="13339" x="6502400" y="2876550"/>
          <p14:tracePt t="13347" x="6483350" y="2857500"/>
          <p14:tracePt t="13357" x="6464300" y="2857500"/>
          <p14:tracePt t="13374" x="6432550" y="2838450"/>
          <p14:tracePt t="13390" x="6407150" y="2832100"/>
          <p14:tracePt t="13407" x="6381750" y="2813050"/>
          <p14:tracePt t="13424" x="6375400" y="2806700"/>
          <p14:tracePt t="13440" x="6369050" y="2806700"/>
          <p14:tracePt t="13457" x="6343650" y="2806700"/>
          <p14:tracePt t="13474" x="6299200" y="2806700"/>
          <p14:tracePt t="13491" x="6273800" y="2806700"/>
          <p14:tracePt t="13515" x="6261100" y="2806700"/>
          <p14:tracePt t="13851" x="6267450" y="2806700"/>
          <p14:tracePt t="13859" x="6286500" y="2806700"/>
          <p14:tracePt t="13874" x="6299200" y="2806700"/>
          <p14:tracePt t="13891" x="6350000" y="2787650"/>
          <p14:tracePt t="13907" x="6381750" y="2787650"/>
          <p14:tracePt t="13924" x="6394450" y="2787650"/>
          <p14:tracePt t="13940" x="6413500" y="2787650"/>
          <p14:tracePt t="13957" x="6419850" y="2787650"/>
          <p14:tracePt t="13979" x="6426200" y="2787650"/>
          <p14:tracePt t="13995" x="6445250" y="2794000"/>
          <p14:tracePt t="14019" x="6451600" y="2794000"/>
          <p14:tracePt t="14043" x="6457950" y="2794000"/>
          <p14:tracePt t="14147" x="6457950" y="2806700"/>
          <p14:tracePt t="14163" x="6445250" y="2825750"/>
          <p14:tracePt t="14171" x="6438900" y="2832100"/>
          <p14:tracePt t="14179" x="6419850" y="2851150"/>
          <p14:tracePt t="14191" x="6394450" y="2870200"/>
          <p14:tracePt t="14207" x="6343650" y="2895600"/>
          <p14:tracePt t="14224" x="6311900" y="2914650"/>
          <p14:tracePt t="14241" x="6286500" y="2921000"/>
          <p14:tracePt t="14257" x="6267450" y="2940050"/>
          <p14:tracePt t="14411" x="6261100" y="2940050"/>
          <p14:tracePt t="14427" x="6261100" y="2927350"/>
          <p14:tracePt t="14435" x="6261100" y="2914650"/>
          <p14:tracePt t="14443" x="6261100" y="2908300"/>
          <p14:tracePt t="14457" x="6261100" y="2901950"/>
          <p14:tracePt t="14474" x="6261100" y="2870200"/>
          <p14:tracePt t="14491" x="6261100" y="2832100"/>
          <p14:tracePt t="14507" x="6261100" y="2819400"/>
          <p14:tracePt t="14524" x="6261100" y="2813050"/>
          <p14:tracePt t="14541" x="6261100" y="2794000"/>
          <p14:tracePt t="14563" x="6273800" y="2781300"/>
          <p14:tracePt t="14574" x="6280150" y="2768600"/>
          <p14:tracePt t="14591" x="6299200" y="2762250"/>
          <p14:tracePt t="14607" x="6369050" y="2711450"/>
          <p14:tracePt t="14624" x="6470650" y="2667000"/>
          <p14:tracePt t="14641" x="6623050" y="2616200"/>
          <p14:tracePt t="14657" x="6680200" y="2603500"/>
          <p14:tracePt t="14674" x="6705600" y="2578100"/>
          <p14:tracePt t="14699" x="6711950" y="2578100"/>
          <p14:tracePt t="14723" x="6718300" y="2578100"/>
          <p14:tracePt t="14739" x="6737350" y="2578100"/>
          <p14:tracePt t="14747" x="6743700" y="2578100"/>
          <p14:tracePt t="14763" x="6756400" y="2590800"/>
          <p14:tracePt t="15011" x="6750050" y="2590800"/>
          <p14:tracePt t="15019" x="6743700" y="2590800"/>
          <p14:tracePt t="15139" x="6737350" y="2590800"/>
          <p14:tracePt t="15155" x="6737350" y="2578100"/>
          <p14:tracePt t="15163" x="6743700" y="2578100"/>
          <p14:tracePt t="15174" x="6750050" y="2578100"/>
          <p14:tracePt t="15191" x="6756400" y="2571750"/>
          <p14:tracePt t="15211" x="6769100" y="2571750"/>
          <p14:tracePt t="15243" x="6781800" y="2571750"/>
          <p14:tracePt t="15355" x="6781800" y="2584450"/>
          <p14:tracePt t="15363" x="6756400" y="2616200"/>
          <p14:tracePt t="15374" x="6743700" y="2628900"/>
          <p14:tracePt t="15391" x="6711950" y="2673350"/>
          <p14:tracePt t="15407" x="6648450" y="2724150"/>
          <p14:tracePt t="15424" x="6616700" y="2743200"/>
          <p14:tracePt t="15441" x="6604000" y="2762250"/>
          <p14:tracePt t="15458" x="6584950" y="2768600"/>
          <p14:tracePt t="15474" x="6578600" y="2774950"/>
          <p14:tracePt t="15491" x="6565900" y="2774950"/>
          <p14:tracePt t="15507" x="6540500" y="2774950"/>
          <p14:tracePt t="15524" x="6527800" y="2774950"/>
          <p14:tracePt t="15541" x="6483350" y="2774950"/>
          <p14:tracePt t="15557" x="6451600" y="2717800"/>
          <p14:tracePt t="15574" x="6432550" y="2647950"/>
          <p14:tracePt t="15591" x="6419850" y="2565400"/>
          <p14:tracePt t="15607" x="6419850" y="2489200"/>
          <p14:tracePt t="15624" x="6419850" y="2419350"/>
          <p14:tracePt t="15641" x="6419850" y="2374900"/>
          <p14:tracePt t="15658" x="6419850" y="2362200"/>
          <p14:tracePt t="15779" x="6419850" y="2368550"/>
          <p14:tracePt t="15787" x="6413500" y="2387600"/>
          <p14:tracePt t="15795" x="6407150" y="2393950"/>
          <p14:tracePt t="15808" x="6407150" y="2400300"/>
          <p14:tracePt t="15824" x="6400800" y="2425700"/>
          <p14:tracePt t="15843" x="6400800" y="2432050"/>
          <p14:tracePt t="15931" x="6394450" y="2438400"/>
          <p14:tracePt t="15939" x="6381750" y="2444750"/>
          <p14:tracePt t="15947" x="6369050" y="2463800"/>
          <p14:tracePt t="15958" x="6362700" y="2470150"/>
          <p14:tracePt t="15974" x="6343650" y="2495550"/>
          <p14:tracePt t="15991" x="6330950" y="2508250"/>
          <p14:tracePt t="16008" x="6311900" y="2533650"/>
          <p14:tracePt t="16024" x="6305550" y="2559050"/>
          <p14:tracePt t="16041" x="6292850" y="2571750"/>
          <p14:tracePt t="16058" x="6286500" y="2578100"/>
          <p14:tracePt t="16074" x="6267450" y="2603500"/>
          <p14:tracePt t="16091" x="6242050" y="2641600"/>
          <p14:tracePt t="16108" x="6229350" y="2667000"/>
          <p14:tracePt t="16124" x="6229350" y="2673350"/>
          <p14:tracePt t="16141" x="6229350" y="2679700"/>
          <p14:tracePt t="16171" x="6223000" y="2692400"/>
          <p14:tracePt t="16299" x="6223000" y="2686050"/>
          <p14:tracePt t="16315" x="6223000" y="2679700"/>
          <p14:tracePt t="16331" x="6229350" y="2673350"/>
          <p14:tracePt t="16341" x="6235700" y="2667000"/>
          <p14:tracePt t="16358" x="6248400" y="2654300"/>
          <p14:tracePt t="16374" x="6261100" y="2641600"/>
          <p14:tracePt t="16412" x="6273800" y="2641600"/>
          <p14:tracePt t="16427" x="6280150" y="2641600"/>
          <p14:tracePt t="16435" x="6286500" y="2647950"/>
          <p14:tracePt t="16443" x="6299200" y="2647950"/>
          <p14:tracePt t="16468" x="6311900" y="2647950"/>
          <p14:tracePt t="16492" x="6318250" y="2647950"/>
          <p14:tracePt t="16508" x="6324600" y="2647950"/>
          <p14:tracePt t="16531" x="6337300" y="2647950"/>
          <p14:tracePt t="16539" x="6343650" y="2641600"/>
          <p14:tracePt t="16547" x="6350000" y="2641600"/>
          <p14:tracePt t="16558" x="6356350" y="2635250"/>
          <p14:tracePt t="16574" x="6362700" y="2635250"/>
          <p14:tracePt t="16591" x="6388100" y="2628900"/>
          <p14:tracePt t="16608" x="6413500" y="2622550"/>
          <p14:tracePt t="16624" x="6432550" y="2622550"/>
          <p14:tracePt t="16641" x="6451600" y="2603500"/>
          <p14:tracePt t="16724" x="6457950" y="2609850"/>
          <p14:tracePt t="16732" x="6457950" y="2616200"/>
          <p14:tracePt t="16741" x="6457950" y="2641600"/>
          <p14:tracePt t="16758" x="6457950" y="2673350"/>
          <p14:tracePt t="16774" x="6457950" y="2686050"/>
          <p14:tracePt t="16791" x="6457950" y="2711450"/>
          <p14:tracePt t="16811" x="6457950" y="2717800"/>
          <p14:tracePt t="16859" x="6457950" y="2724150"/>
          <p14:tracePt t="17036" x="6464300" y="2730500"/>
          <p14:tracePt t="17043" x="6483350" y="2730500"/>
          <p14:tracePt t="17058" x="6521450" y="2730500"/>
          <p14:tracePt t="17079" x="6686550" y="2692400"/>
          <p14:tracePt t="17092" x="6819900" y="2641600"/>
          <p14:tracePt t="17108" x="6889750" y="2635250"/>
          <p14:tracePt t="17125" x="6915150" y="2635250"/>
          <p14:tracePt t="17141" x="6934200" y="2622550"/>
          <p14:tracePt t="17158" x="6953250" y="2616200"/>
          <p14:tracePt t="17174" x="6959600" y="2609850"/>
          <p14:tracePt t="17191" x="6997700" y="2609850"/>
          <p14:tracePt t="17208" x="7035800" y="2609850"/>
          <p14:tracePt t="17225" x="7054850" y="2609850"/>
          <p14:tracePt t="17241" x="7099300" y="2609850"/>
          <p14:tracePt t="17258" x="7156450" y="2609850"/>
          <p14:tracePt t="17275" x="7226300" y="2635250"/>
          <p14:tracePt t="17291" x="7277100" y="2679700"/>
          <p14:tracePt t="17308" x="7302500" y="2705100"/>
          <p14:tracePt t="17325" x="7308850" y="2711450"/>
          <p14:tracePt t="17341" x="7334250" y="2736850"/>
          <p14:tracePt t="17364" x="7340600" y="2743200"/>
          <p14:tracePt t="17375" x="7340600" y="2749550"/>
          <p14:tracePt t="17391" x="7359650" y="2794000"/>
          <p14:tracePt t="17408" x="7391400" y="2863850"/>
          <p14:tracePt t="17425" x="7397750" y="2927350"/>
          <p14:tracePt t="17441" x="7410450" y="3022600"/>
          <p14:tracePt t="17458" x="7429500" y="3117850"/>
          <p14:tracePt t="17475" x="7442200" y="3200400"/>
          <p14:tracePt t="17491" x="7442200" y="3270250"/>
          <p14:tracePt t="17508" x="7442200" y="3276600"/>
          <p14:tracePt t="17556" x="7442200" y="3282950"/>
          <p14:tracePt t="17572" x="7429500" y="3282950"/>
          <p14:tracePt t="17588" x="7416800" y="3276600"/>
          <p14:tracePt t="17596" x="7410450" y="3270250"/>
          <p14:tracePt t="17620" x="7378700" y="3244850"/>
          <p14:tracePt t="17628" x="7378700" y="3238500"/>
          <p14:tracePt t="17641" x="7378700" y="3232150"/>
          <p14:tracePt t="17658" x="7359650" y="3200400"/>
          <p14:tracePt t="17675" x="7359650" y="3181350"/>
          <p14:tracePt t="17691" x="7359650" y="3149600"/>
          <p14:tracePt t="17708" x="7372350" y="3117850"/>
          <p14:tracePt t="17725" x="7404100" y="3105150"/>
          <p14:tracePt t="17741" x="7442200" y="3105150"/>
          <p14:tracePt t="17758" x="7454900" y="3098800"/>
          <p14:tracePt t="17775" x="7480300" y="3098800"/>
          <p14:tracePt t="17924" x="7486650" y="3098800"/>
          <p14:tracePt t="18092" x="7512050" y="3073400"/>
          <p14:tracePt t="18100" x="7518400" y="3073400"/>
          <p14:tracePt t="18108" x="7537450" y="3067050"/>
          <p14:tracePt t="18125" x="7543800" y="3060700"/>
          <p14:tracePt t="18141" x="7550150" y="3048000"/>
          <p14:tracePt t="18164" x="7562850" y="3041650"/>
          <p14:tracePt t="18284" x="7569200" y="3035300"/>
          <p14:tracePt t="18316" x="7575550" y="3035300"/>
          <p14:tracePt t="18324" x="7600950" y="3035300"/>
          <p14:tracePt t="18332" x="7607300" y="3048000"/>
          <p14:tracePt t="18341" x="7613650" y="3054350"/>
          <p14:tracePt t="18358" x="7620000" y="3067050"/>
          <p14:tracePt t="18375" x="7639050" y="3086100"/>
          <p14:tracePt t="18392" x="7658100" y="3098800"/>
          <p14:tracePt t="18408" x="7664450" y="3117850"/>
          <p14:tracePt t="18460" x="7664450" y="3124200"/>
          <p14:tracePt t="18468" x="7639050" y="3124200"/>
          <p14:tracePt t="18476" x="7588250" y="3124200"/>
          <p14:tracePt t="18500" x="7099300" y="3136900"/>
          <p14:tracePt t="18508" x="6813550" y="3136900"/>
          <p14:tracePt t="18525" x="6102350" y="3136900"/>
          <p14:tracePt t="18542" x="5429250" y="3136900"/>
          <p14:tracePt t="18558" x="4921250" y="3130550"/>
          <p14:tracePt t="18575" x="4514850" y="2997200"/>
          <p14:tracePt t="18592" x="4241800" y="2870200"/>
          <p14:tracePt t="18608" x="4032250" y="2730500"/>
          <p14:tracePt t="18625" x="3892550" y="2603500"/>
          <p14:tracePt t="18642" x="3765550" y="2476500"/>
          <p14:tracePt t="18658" x="3695700" y="2381250"/>
          <p14:tracePt t="18675" x="3663950" y="2311400"/>
          <p14:tracePt t="18692" x="3663950" y="2203450"/>
          <p14:tracePt t="18708" x="3651250" y="2114550"/>
          <p14:tracePt t="18725" x="3676650" y="2044700"/>
          <p14:tracePt t="18742" x="3721100" y="1974850"/>
          <p14:tracePt t="18758" x="3746500" y="1911350"/>
          <p14:tracePt t="18775" x="3778250" y="1898650"/>
          <p14:tracePt t="18792" x="3797300" y="1885950"/>
          <p14:tracePt t="18808" x="3822700" y="1885950"/>
          <p14:tracePt t="18825" x="3848100" y="1885950"/>
          <p14:tracePt t="18842" x="3879850" y="1885950"/>
          <p14:tracePt t="18858" x="3898900" y="1892300"/>
          <p14:tracePt t="18875" x="3968750" y="1911350"/>
          <p14:tracePt t="18892" x="4095750" y="1911350"/>
          <p14:tracePt t="18908" x="4216400" y="1924050"/>
          <p14:tracePt t="18925" x="4362450" y="1949450"/>
          <p14:tracePt t="18942" x="4514850" y="2000250"/>
          <p14:tracePt t="18958" x="4686300" y="2076450"/>
          <p14:tracePt t="18975" x="4819650" y="2139950"/>
          <p14:tracePt t="18992" x="5022850" y="2247900"/>
          <p14:tracePt t="19008" x="5168900" y="2266950"/>
          <p14:tracePt t="19025" x="5334000" y="2311400"/>
          <p14:tracePt t="19042" x="5461000" y="2311400"/>
          <p14:tracePt t="19058" x="5632450" y="2311400"/>
          <p14:tracePt t="19075" x="5791200" y="2311400"/>
          <p14:tracePt t="19092" x="6057900" y="2311400"/>
          <p14:tracePt t="19108" x="6210300" y="2311400"/>
          <p14:tracePt t="19125" x="6356350" y="2311400"/>
          <p14:tracePt t="19142" x="6464300" y="2311400"/>
          <p14:tracePt t="19158" x="6540500" y="2311400"/>
          <p14:tracePt t="19175" x="6623050" y="2311400"/>
          <p14:tracePt t="19192" x="6692900" y="2286000"/>
          <p14:tracePt t="19208" x="6737350" y="2254250"/>
          <p14:tracePt t="19225" x="6762750" y="2247900"/>
          <p14:tracePt t="19242" x="6769100" y="2241550"/>
          <p14:tracePt t="19258" x="6775450" y="2241550"/>
          <p14:tracePt t="19292" x="6794500" y="2241550"/>
          <p14:tracePt t="19308" x="6813550" y="2254250"/>
          <p14:tracePt t="19324" x="6819900" y="2266950"/>
          <p14:tracePt t="19332" x="6819900" y="2286000"/>
          <p14:tracePt t="19342" x="6819900" y="2305050"/>
          <p14:tracePt t="19358" x="6826250" y="2311400"/>
          <p14:tracePt t="19375" x="6826250" y="2336800"/>
          <p14:tracePt t="19392" x="6826250" y="2343150"/>
          <p14:tracePt t="19408" x="6826250" y="2349500"/>
          <p14:tracePt t="19425" x="6826250" y="2374900"/>
          <p14:tracePt t="19442" x="6826250" y="2381250"/>
          <p14:tracePt t="19458" x="6826250" y="2387600"/>
          <p14:tracePt t="19475" x="6800850" y="2406650"/>
          <p14:tracePt t="19492" x="6762750" y="2419350"/>
          <p14:tracePt t="19508" x="6718300" y="2425700"/>
          <p14:tracePt t="19525" x="6686550" y="2438400"/>
          <p14:tracePt t="19542" x="6642100" y="2463800"/>
          <p14:tracePt t="19559" x="6584950" y="2489200"/>
          <p14:tracePt t="19575" x="6534150" y="2527300"/>
          <p14:tracePt t="19592" x="6489700" y="2565400"/>
          <p14:tracePt t="19609" x="6438900" y="2616200"/>
          <p14:tracePt t="19625" x="6388100" y="2686050"/>
          <p14:tracePt t="19642" x="6369050" y="2768600"/>
          <p14:tracePt t="19659" x="6343650" y="2914650"/>
          <p14:tracePt t="19675" x="6305550" y="3079750"/>
          <p14:tracePt t="19692" x="6210300" y="3352800"/>
          <p14:tracePt t="19709" x="6153150" y="3505200"/>
          <p14:tracePt t="19725" x="6115050" y="3606800"/>
          <p14:tracePt t="19742" x="6076950" y="3663950"/>
          <p14:tracePt t="19764" x="6070600" y="3670300"/>
          <p14:tracePt t="19788" x="6064250" y="3670300"/>
          <p14:tracePt t="19796" x="6051550" y="3670300"/>
          <p14:tracePt t="19808" x="6038850" y="3657600"/>
          <p14:tracePt t="19825" x="6032500" y="3625850"/>
          <p14:tracePt t="19842" x="6032500" y="3536950"/>
          <p14:tracePt t="19859" x="6032500" y="3479800"/>
          <p14:tracePt t="19875" x="6032500" y="3441700"/>
          <p14:tracePt t="19892" x="6057900" y="3308350"/>
          <p14:tracePt t="19908" x="6089650" y="3238500"/>
          <p14:tracePt t="19925" x="6134100" y="3117850"/>
          <p14:tracePt t="19942" x="6184900" y="2984500"/>
          <p14:tracePt t="19958" x="6254750" y="2876550"/>
          <p14:tracePt t="19975" x="6311900" y="2768600"/>
          <p14:tracePt t="19992" x="6369050" y="2679700"/>
          <p14:tracePt t="20009" x="6413500" y="2590800"/>
          <p14:tracePt t="20025" x="6432550" y="2540000"/>
          <p14:tracePt t="20042" x="6432550" y="2508250"/>
          <p14:tracePt t="20058" x="6432550" y="2489200"/>
          <p14:tracePt t="20075" x="6432550" y="2463800"/>
          <p14:tracePt t="20092" x="6432550" y="2451100"/>
          <p14:tracePt t="20196" x="6419850" y="2438400"/>
          <p14:tracePt t="20204" x="6400800" y="2444750"/>
          <p14:tracePt t="20212" x="6381750" y="2470150"/>
          <p14:tracePt t="20225" x="6356350" y="2501900"/>
          <p14:tracePt t="20242" x="6299200" y="2584450"/>
          <p14:tracePt t="20259" x="6248400" y="2673350"/>
          <p14:tracePt t="20275" x="6216650" y="2755900"/>
          <p14:tracePt t="20292" x="6172200" y="2857500"/>
          <p14:tracePt t="20309" x="6165850" y="2895600"/>
          <p14:tracePt t="20340" x="6159500" y="2901950"/>
          <p14:tracePt t="20396" x="6178550" y="2882900"/>
          <p14:tracePt t="20404" x="6203950" y="2851150"/>
          <p14:tracePt t="20412" x="6229350" y="2806700"/>
          <p14:tracePt t="20425" x="6261100" y="2762250"/>
          <p14:tracePt t="20442" x="6330950" y="2660650"/>
          <p14:tracePt t="20459" x="6451600" y="2501900"/>
          <p14:tracePt t="20475" x="6546850" y="2311400"/>
          <p14:tracePt t="20492" x="6680200" y="2032000"/>
          <p14:tracePt t="20509" x="6711950" y="1885950"/>
          <p14:tracePt t="20525" x="6724650" y="1803400"/>
          <p14:tracePt t="20542" x="6737350" y="1708150"/>
          <p14:tracePt t="20559" x="6737350" y="1663700"/>
          <p14:tracePt t="20575" x="6737350" y="1619250"/>
          <p14:tracePt t="20592" x="6737350" y="1600200"/>
          <p14:tracePt t="20612" x="6737350" y="1587500"/>
          <p14:tracePt t="20625" x="6731000" y="1587500"/>
          <p14:tracePt t="20642" x="6711950" y="1587500"/>
          <p14:tracePt t="20659" x="6680200" y="1587500"/>
          <p14:tracePt t="20675" x="6616700" y="1631950"/>
          <p14:tracePt t="20692" x="6496050" y="1758950"/>
          <p14:tracePt t="20709" x="6400800" y="1854200"/>
          <p14:tracePt t="20725" x="6318250" y="1962150"/>
          <p14:tracePt t="20742" x="6267450" y="2025650"/>
          <p14:tracePt t="20759" x="6229350" y="2063750"/>
          <p14:tracePt t="20775" x="6210300" y="2076450"/>
          <p14:tracePt t="20792" x="6191250" y="2095500"/>
          <p14:tracePt t="20809" x="6184900" y="2108200"/>
          <p14:tracePt t="20825" x="6178550" y="2108200"/>
          <p14:tracePt t="20842" x="6165850" y="2120900"/>
          <p14:tracePt t="20859" x="6146800" y="2127250"/>
          <p14:tracePt t="20885" x="6140450" y="2133600"/>
          <p14:tracePt t="20908" x="6121400" y="2133600"/>
          <p14:tracePt t="20932" x="6115050" y="2133600"/>
          <p14:tracePt t="20948" x="6108700" y="2139950"/>
          <p14:tracePt t="20965" x="6096000" y="2159000"/>
          <p14:tracePt t="20972" x="6083300" y="2165350"/>
          <p14:tracePt t="20980" x="6070600" y="2184400"/>
          <p14:tracePt t="20992" x="6051550" y="2203450"/>
          <p14:tracePt t="21009" x="6019800" y="2260600"/>
          <p14:tracePt t="21025" x="6000750" y="2311400"/>
          <p14:tracePt t="21042" x="5981700" y="2362200"/>
          <p14:tracePt t="21059" x="5975350" y="2406650"/>
          <p14:tracePt t="21075" x="5975350" y="2451100"/>
          <p14:tracePt t="21092" x="5975350" y="2476500"/>
          <p14:tracePt t="21092" x="5975350" y="2482850"/>
          <p14:tracePt t="21108" x="5975350" y="2508250"/>
          <p14:tracePt t="21125" x="5975350" y="2520950"/>
          <p14:tracePt t="21149" x="5975350" y="2527300"/>
          <p14:tracePt t="21181" x="5975350" y="2540000"/>
          <p14:tracePt t="21189" x="5981700" y="2540000"/>
          <p14:tracePt t="21197" x="6007100" y="2540000"/>
          <p14:tracePt t="21209" x="6038850" y="2527300"/>
          <p14:tracePt t="21226" x="6096000" y="2463800"/>
          <p14:tracePt t="21242" x="6146800" y="2413000"/>
          <p14:tracePt t="21259" x="6197600" y="2343150"/>
          <p14:tracePt t="21276" x="6223000" y="2298700"/>
          <p14:tracePt t="21293" x="6223000" y="2273300"/>
          <p14:tracePt t="21357" x="6223000" y="2266950"/>
          <p14:tracePt t="21373" x="6223000" y="2260600"/>
          <p14:tracePt t="21381" x="6216650" y="2222500"/>
          <p14:tracePt t="21392" x="6197600" y="2216150"/>
          <p14:tracePt t="21409" x="6115050" y="2184400"/>
          <p14:tracePt t="21426" x="6032500" y="2159000"/>
          <p14:tracePt t="21442" x="5975350" y="2159000"/>
          <p14:tracePt t="21459" x="5943600" y="2159000"/>
          <p14:tracePt t="21476" x="5924550" y="2152650"/>
          <p14:tracePt t="21492" x="5918200" y="2152650"/>
          <p14:tracePt t="21509" x="5892800" y="2146300"/>
          <p14:tracePt t="21669" x="5899150" y="2152650"/>
          <p14:tracePt t="21677" x="5924550" y="2171700"/>
          <p14:tracePt t="21692" x="5930900" y="2178050"/>
          <p14:tracePt t="21709" x="5949950" y="2190750"/>
          <p14:tracePt t="21730" x="5969000" y="2209800"/>
          <p14:tracePt t="21742" x="5981700" y="2216150"/>
          <p14:tracePt t="21759" x="5988050" y="2222500"/>
          <p14:tracePt t="21776" x="6000750" y="2254250"/>
          <p14:tracePt t="21792" x="6019800" y="2273300"/>
          <p14:tracePt t="21809" x="6045200" y="2305050"/>
          <p14:tracePt t="21826" x="6057900" y="2330450"/>
          <p14:tracePt t="21842" x="6096000" y="2368550"/>
          <p14:tracePt t="21859" x="6102350" y="2381250"/>
          <p14:tracePt t="21876" x="6134100" y="2425700"/>
          <p14:tracePt t="21892" x="6140450" y="2432050"/>
          <p14:tracePt t="21908" x="6140450" y="2451100"/>
          <p14:tracePt t="21925" x="6146800" y="2463800"/>
          <p14:tracePt t="21942" x="6146800" y="2495550"/>
          <p14:tracePt t="21959" x="6153150" y="2508250"/>
          <p14:tracePt t="21975" x="6172200" y="2552700"/>
          <p14:tracePt t="21992" x="6178550" y="2578100"/>
          <p14:tracePt t="22009" x="6178550" y="2590800"/>
          <p14:tracePt t="22025" x="6178550" y="2609850"/>
          <p14:tracePt t="22042" x="6178550" y="2616200"/>
          <p14:tracePt t="22059" x="6178550" y="2622550"/>
          <p14:tracePt t="22075" x="6165850" y="2667000"/>
          <p14:tracePt t="22092" x="6134100" y="2692400"/>
          <p14:tracePt t="22092" x="6115050" y="2711450"/>
          <p14:tracePt t="22109" x="6070600" y="2755900"/>
          <p14:tracePt t="22125" x="6007100" y="2819400"/>
          <p14:tracePt t="22142" x="5924550" y="2851150"/>
          <p14:tracePt t="22159" x="5848350" y="2851150"/>
          <p14:tracePt t="22175" x="5740400" y="2851150"/>
          <p14:tracePt t="22192" x="5638800" y="2851150"/>
          <p14:tracePt t="22209" x="5556250" y="2838450"/>
          <p14:tracePt t="22226" x="5454650" y="2806700"/>
          <p14:tracePt t="22242" x="5410200" y="2794000"/>
          <p14:tracePt t="22259" x="5365750" y="2774950"/>
          <p14:tracePt t="22275" x="5346700" y="2755900"/>
          <p14:tracePt t="22292" x="5340350" y="2749550"/>
          <p14:tracePt t="22309" x="5314950" y="2717800"/>
          <p14:tracePt t="22325" x="5308600" y="2705100"/>
          <p14:tracePt t="22342" x="5289550" y="2686050"/>
          <p14:tracePt t="22365" x="5289550" y="2679700"/>
          <p14:tracePt t="22461" x="5295900" y="2686050"/>
          <p14:tracePt t="22468" x="5314950" y="2686050"/>
          <p14:tracePt t="22476" x="5334000" y="2698750"/>
          <p14:tracePt t="22492" x="5359400" y="2698750"/>
          <p14:tracePt t="22509" x="5384800" y="2711450"/>
          <p14:tracePt t="22525" x="5410200" y="2711450"/>
          <p14:tracePt t="22542" x="5422900" y="2711450"/>
          <p14:tracePt t="22559" x="5435600" y="2724150"/>
          <p14:tracePt t="22575" x="5441950" y="2724150"/>
          <p14:tracePt t="22597" x="5454650" y="2724150"/>
          <p14:tracePt t="22621" x="5461000" y="2724150"/>
          <p14:tracePt t="22893" x="5486400" y="2724150"/>
          <p14:tracePt t="22901" x="5499100" y="2717800"/>
          <p14:tracePt t="22909" x="5530850" y="2711450"/>
          <p14:tracePt t="22925" x="5638800" y="2686050"/>
          <p14:tracePt t="22942" x="5765800" y="2654300"/>
          <p14:tracePt t="22959" x="5873750" y="2641600"/>
          <p14:tracePt t="22976" x="5924550" y="2628900"/>
          <p14:tracePt t="22992" x="5943600" y="2628900"/>
          <p14:tracePt t="23009" x="5956300" y="2628900"/>
          <p14:tracePt t="23026" x="5962650" y="2628900"/>
          <p14:tracePt t="23042" x="5981700" y="2628900"/>
          <p14:tracePt t="23059" x="6000750" y="2628900"/>
          <p14:tracePt t="23075" x="6007100" y="2628900"/>
          <p14:tracePt t="23092" x="6019800" y="2628900"/>
          <p14:tracePt t="23253" x="5994400" y="2616200"/>
          <p14:tracePt t="23261" x="5981700" y="2616200"/>
          <p14:tracePt t="23276" x="5924550" y="2603500"/>
          <p14:tracePt t="23293" x="5791200" y="2603500"/>
          <p14:tracePt t="23309" x="5651500" y="2603500"/>
          <p14:tracePt t="23326" x="5467350" y="2635250"/>
          <p14:tracePt t="23343" x="5334000" y="2698750"/>
          <p14:tracePt t="23359" x="5276850" y="2724150"/>
          <p14:tracePt t="23381" x="5270500" y="2724150"/>
          <p14:tracePt t="23565" x="5264150" y="2724150"/>
          <p14:tracePt t="23597" x="5264150" y="2717800"/>
          <p14:tracePt t="23605" x="5270500" y="2711450"/>
          <p14:tracePt t="23613" x="5289550" y="2711450"/>
          <p14:tracePt t="23626" x="5302250" y="2711450"/>
          <p14:tracePt t="23643" x="5416550" y="2686050"/>
          <p14:tracePt t="23659" x="5518150" y="2686050"/>
          <p14:tracePt t="23676" x="5626100" y="2673350"/>
          <p14:tracePt t="23693" x="5759450" y="2673350"/>
          <p14:tracePt t="23709" x="5816600" y="2667000"/>
          <p14:tracePt t="23726" x="5848350" y="2654300"/>
          <p14:tracePt t="23743" x="5873750" y="2654300"/>
          <p14:tracePt t="23759" x="5905500" y="2654300"/>
          <p14:tracePt t="23776" x="5937250" y="2654300"/>
          <p14:tracePt t="23793" x="5969000" y="2654300"/>
          <p14:tracePt t="23809" x="6026150" y="2654300"/>
          <p14:tracePt t="23826" x="6115050" y="2654300"/>
          <p14:tracePt t="23843" x="6223000" y="2654300"/>
          <p14:tracePt t="23859" x="6330950" y="2654300"/>
          <p14:tracePt t="23876" x="6438900" y="2654300"/>
          <p14:tracePt t="23893" x="6572250" y="2654300"/>
          <p14:tracePt t="23910" x="6642100" y="2654300"/>
          <p14:tracePt t="23926" x="6654800" y="2654300"/>
          <p14:tracePt t="23943" x="6667500" y="2654300"/>
          <p14:tracePt t="23965" x="6680200" y="2654300"/>
          <p14:tracePt t="24069" x="6686550" y="2654300"/>
          <p14:tracePt t="24213" x="6654800" y="2654300"/>
          <p14:tracePt t="24221" x="6635750" y="2654300"/>
          <p14:tracePt t="24229" x="6591300" y="2622550"/>
          <p14:tracePt t="24243" x="6553200" y="2616200"/>
          <p14:tracePt t="24260" x="6432550" y="2552700"/>
          <p14:tracePt t="24276" x="6248400" y="2489200"/>
          <p14:tracePt t="24293" x="6000750" y="2444750"/>
          <p14:tracePt t="24310" x="5956300" y="2444750"/>
          <p14:tracePt t="24326" x="5949950" y="2444750"/>
          <p14:tracePt t="24343" x="5937250" y="2451100"/>
          <p14:tracePt t="24360" x="5930900" y="2457450"/>
          <p14:tracePt t="24376" x="5905500" y="2489200"/>
          <p14:tracePt t="24393" x="5867400" y="2527300"/>
          <p14:tracePt t="24410" x="5822950" y="2578100"/>
          <p14:tracePt t="24426" x="5753100" y="2603500"/>
          <p14:tracePt t="24443" x="5645150" y="2692400"/>
          <p14:tracePt t="24460" x="5581650" y="2736850"/>
          <p14:tracePt t="24476" x="5556250" y="2762250"/>
          <p14:tracePt t="24493" x="5543550" y="2781300"/>
          <p14:tracePt t="24510" x="5537200" y="2794000"/>
          <p14:tracePt t="24589" x="5524500" y="2806700"/>
          <p14:tracePt t="24597" x="5518150" y="2806700"/>
          <p14:tracePt t="24622" x="5511800" y="2806700"/>
          <p14:tracePt t="24645" x="5505450" y="2806700"/>
          <p14:tracePt t="24653" x="5499100" y="2806700"/>
          <p14:tracePt t="24677" x="5473700" y="2800350"/>
          <p14:tracePt t="24693" x="5454650" y="2781300"/>
          <p14:tracePt t="24701" x="5448300" y="2774950"/>
          <p14:tracePt t="24717" x="5429250" y="2762250"/>
          <p14:tracePt t="24733" x="5410200" y="2749550"/>
          <p14:tracePt t="24743" x="5403850" y="2743200"/>
          <p14:tracePt t="24760" x="5397500" y="2736850"/>
          <p14:tracePt t="24776" x="5391150" y="2736850"/>
          <p14:tracePt t="24793" x="5384800" y="2730500"/>
          <p14:tracePt t="24810" x="5353050" y="2717800"/>
          <p14:tracePt t="24829" x="5334000" y="2698750"/>
          <p14:tracePt t="24846" x="5314950" y="2698750"/>
          <p14:tracePt t="24860" x="5308600" y="2692400"/>
          <p14:tracePt t="24876" x="5302250" y="2686050"/>
          <p14:tracePt t="24893" x="5289550" y="2679700"/>
          <p14:tracePt t="24917" x="5283200" y="2673350"/>
          <p14:tracePt t="25062" x="5283200" y="2667000"/>
          <p14:tracePt t="25069" x="5295900" y="2667000"/>
          <p14:tracePt t="25085" x="5302250" y="2667000"/>
          <p14:tracePt t="25093" x="5314950" y="2667000"/>
          <p14:tracePt t="25110" x="5384800" y="2641600"/>
          <p14:tracePt t="25126" x="5492750" y="2635250"/>
          <p14:tracePt t="25143" x="5619750" y="2635250"/>
          <p14:tracePt t="25160" x="5727700" y="2635250"/>
          <p14:tracePt t="25176" x="5791200" y="2635250"/>
          <p14:tracePt t="25193" x="5873750" y="2635250"/>
          <p14:tracePt t="25210" x="5962650" y="2635250"/>
          <p14:tracePt t="25226" x="6070600" y="2635250"/>
          <p14:tracePt t="25243" x="6216650" y="2609850"/>
          <p14:tracePt t="25260" x="6375400" y="2584450"/>
          <p14:tracePt t="25276" x="6502400" y="2571750"/>
          <p14:tracePt t="25294" x="6661150" y="2540000"/>
          <p14:tracePt t="25310" x="6724650" y="2540000"/>
          <p14:tracePt t="25326" x="6769100" y="2540000"/>
          <p14:tracePt t="25343" x="6800850" y="2540000"/>
          <p14:tracePt t="25360" x="6819900" y="2540000"/>
          <p14:tracePt t="25406" x="6832600" y="2540000"/>
          <p14:tracePt t="25558" x="6832600" y="2546350"/>
          <p14:tracePt t="25654" x="6826250" y="2571750"/>
          <p14:tracePt t="25670" x="6826250" y="2578100"/>
          <p14:tracePt t="25678" x="6826250" y="2590800"/>
          <p14:tracePt t="25693" x="6826250" y="2609850"/>
          <p14:tracePt t="25710" x="6826250" y="2616200"/>
          <p14:tracePt t="25727" x="6826250" y="2622550"/>
          <p14:tracePt t="25743" x="6826250" y="2635250"/>
          <p14:tracePt t="25760" x="6826250" y="2641600"/>
          <p14:tracePt t="25776" x="6832600" y="2654300"/>
          <p14:tracePt t="25793" x="6889750" y="2654300"/>
          <p14:tracePt t="25810" x="6934200" y="2654300"/>
          <p14:tracePt t="25827" x="6978650" y="2654300"/>
          <p14:tracePt t="25843" x="7010400" y="2654300"/>
          <p14:tracePt t="25860" x="7016750" y="2654300"/>
          <p14:tracePt t="25878" x="7029450" y="2654300"/>
          <p14:tracePt t="25902" x="7035800" y="2654300"/>
          <p14:tracePt t="26406" x="7042150" y="2660650"/>
          <p14:tracePt t="26422" x="7042150" y="2673350"/>
          <p14:tracePt t="26438" x="7042150" y="2686050"/>
          <p14:tracePt t="26446" x="7042150" y="2692400"/>
          <p14:tracePt t="26460" x="7042150" y="2698750"/>
          <p14:tracePt t="26510" x="7035800" y="2698750"/>
          <p14:tracePt t="26534" x="7023100" y="2698750"/>
          <p14:tracePt t="26550" x="7016750" y="2698750"/>
          <p14:tracePt t="26560" x="7010400" y="2698750"/>
          <p14:tracePt t="26577" x="6985000" y="2711450"/>
          <p14:tracePt t="26593" x="6953250" y="2711450"/>
          <p14:tracePt t="26610" x="6921500" y="2717800"/>
          <p14:tracePt t="26627" x="6851650" y="2736850"/>
          <p14:tracePt t="26643" x="6724650" y="2736850"/>
          <p14:tracePt t="26660" x="6553200" y="2736850"/>
          <p14:tracePt t="26677" x="6375400" y="2736850"/>
          <p14:tracePt t="26694" x="6165850" y="2736850"/>
          <p14:tracePt t="26710" x="6070600" y="2749550"/>
          <p14:tracePt t="26727" x="6013450" y="2755900"/>
          <p14:tracePt t="26743" x="5969000" y="2768600"/>
          <p14:tracePt t="26760" x="5937250" y="2768600"/>
          <p14:tracePt t="26777" x="5905500" y="2768600"/>
          <p14:tracePt t="26793" x="5854700" y="2768600"/>
          <p14:tracePt t="26810" x="5797550" y="2768600"/>
          <p14:tracePt t="26827" x="5708650" y="2768600"/>
          <p14:tracePt t="26843" x="5549900" y="2768600"/>
          <p14:tracePt t="26860" x="5359400" y="2768600"/>
          <p14:tracePt t="26877" x="5118100" y="2768600"/>
          <p14:tracePt t="26894" x="4699000" y="2768600"/>
          <p14:tracePt t="26910" x="4419600" y="2730500"/>
          <p14:tracePt t="26927" x="4241800" y="2705100"/>
          <p14:tracePt t="26943" x="4146550" y="2698750"/>
          <p14:tracePt t="26960" x="4108450" y="2686050"/>
          <p14:tracePt t="26977" x="4095750" y="2679700"/>
          <p14:tracePt t="26994" x="4076700" y="2679700"/>
          <p14:tracePt t="27010" x="4051300" y="2673350"/>
          <p14:tracePt t="27027" x="4006850" y="2673350"/>
          <p14:tracePt t="27044" x="3962400" y="2673350"/>
          <p14:tracePt t="27060" x="3898900" y="2673350"/>
          <p14:tracePt t="27077" x="3841750" y="2673350"/>
          <p14:tracePt t="27094" x="3733800" y="2705100"/>
          <p14:tracePt t="27110" x="3683000" y="2730500"/>
          <p14:tracePt t="27127" x="3625850" y="2743200"/>
          <p14:tracePt t="27144" x="3562350" y="2755900"/>
          <p14:tracePt t="27160" x="3517900" y="2755900"/>
          <p14:tracePt t="27177" x="3479800" y="2774950"/>
          <p14:tracePt t="27194" x="3473450" y="2774950"/>
          <p14:tracePt t="27210" x="3460750" y="2774950"/>
          <p14:tracePt t="27227" x="3454400" y="2774950"/>
          <p14:tracePt t="27270" x="3441700" y="2768600"/>
          <p14:tracePt t="27294" x="3441700" y="2762250"/>
          <p14:tracePt t="27302" x="3441700" y="2749550"/>
          <p14:tracePt t="27310" x="3441700" y="2743200"/>
          <p14:tracePt t="27327" x="3441700" y="2724150"/>
          <p14:tracePt t="27344" x="3448050" y="2705100"/>
          <p14:tracePt t="27360" x="3460750" y="2686050"/>
          <p14:tracePt t="27377" x="3467100" y="2679700"/>
          <p14:tracePt t="27393" x="3486150" y="2660650"/>
          <p14:tracePt t="27410" x="3498850" y="2654300"/>
          <p14:tracePt t="27427" x="3524250" y="2641600"/>
          <p14:tracePt t="27444" x="3556000" y="2616200"/>
          <p14:tracePt t="27460" x="3613150" y="2571750"/>
          <p14:tracePt t="27477" x="3670300" y="2527300"/>
          <p14:tracePt t="27494" x="3746500" y="2470150"/>
          <p14:tracePt t="27534" x="3765550" y="2470150"/>
          <p14:tracePt t="27742" x="3778250" y="2470150"/>
          <p14:tracePt t="27750" x="3816350" y="2470150"/>
          <p14:tracePt t="27760" x="3835400" y="2470150"/>
          <p14:tracePt t="27777" x="3905250" y="2451100"/>
          <p14:tracePt t="27794" x="3975100" y="2419350"/>
          <p14:tracePt t="27810" x="4032250" y="2413000"/>
          <p14:tracePt t="27827" x="4070350" y="2400300"/>
          <p14:tracePt t="27844" x="4114800" y="2400300"/>
          <p14:tracePt t="27861" x="4171950" y="2400300"/>
          <p14:tracePt t="27877" x="4248150" y="2406650"/>
          <p14:tracePt t="27894" x="4368800" y="2425700"/>
          <p14:tracePt t="27910" x="4451350" y="2425700"/>
          <p14:tracePt t="27927" x="4502150" y="2425700"/>
          <p14:tracePt t="27944" x="4552950" y="2425700"/>
          <p14:tracePt t="27960" x="4572000" y="2425700"/>
          <p14:tracePt t="27977" x="4591050" y="2425700"/>
          <p14:tracePt t="27994" x="4610100" y="2425700"/>
          <p14:tracePt t="28022" x="4622800" y="2432050"/>
          <p14:tracePt t="28190" x="4629150" y="2438400"/>
          <p14:tracePt t="28230" x="4629150" y="2444750"/>
          <p14:tracePt t="28246" x="4629150" y="2457450"/>
          <p14:tracePt t="28262" x="4629150" y="2463800"/>
          <p14:tracePt t="28286" x="4616450" y="2470150"/>
          <p14:tracePt t="28974" x="4603750" y="2470150"/>
          <p14:tracePt t="28982" x="4578350" y="2470150"/>
          <p14:tracePt t="28994" x="4559300" y="2470150"/>
          <p14:tracePt t="29011" x="4521200" y="2470150"/>
          <p14:tracePt t="29027" x="4489450" y="2470150"/>
          <p14:tracePt t="29044" x="4483100" y="2470150"/>
          <p14:tracePt t="29062" x="4470400" y="2470150"/>
          <p14:tracePt t="29094" x="4464050" y="2470150"/>
          <p14:tracePt t="29102" x="4451350" y="2470150"/>
          <p14:tracePt t="29118" x="4445000" y="2463800"/>
          <p14:tracePt t="29150" x="4438650" y="2451100"/>
          <p14:tracePt t="29174" x="4438650" y="2438400"/>
          <p14:tracePt t="29182" x="4438650" y="2432050"/>
          <p14:tracePt t="29194" x="4419600" y="2413000"/>
          <p14:tracePt t="29211" x="4413250" y="2400300"/>
          <p14:tracePt t="29227" x="4413250" y="2387600"/>
          <p14:tracePt t="29252" x="4413250" y="2362200"/>
          <p14:tracePt t="29261" x="4413250" y="2355850"/>
          <p14:tracePt t="29277" x="4425950" y="2349500"/>
          <p14:tracePt t="29294" x="4432300" y="2336800"/>
          <p14:tracePt t="29311" x="4457700" y="2330450"/>
          <p14:tracePt t="29327" x="4470400" y="2330450"/>
          <p14:tracePt t="29344" x="4495800" y="2311400"/>
          <p14:tracePt t="29361" x="4502150" y="2311400"/>
          <p14:tracePt t="29377" x="4533900" y="2305050"/>
          <p14:tracePt t="29394" x="4565650" y="2298700"/>
          <p14:tracePt t="29411" x="4584700" y="2298700"/>
          <p14:tracePt t="29427" x="4616450" y="2298700"/>
          <p14:tracePt t="29444" x="4648200" y="2286000"/>
          <p14:tracePt t="29461" x="4692650" y="2266950"/>
          <p14:tracePt t="29477" x="4749800" y="2247900"/>
          <p14:tracePt t="29495" x="4813300" y="2241550"/>
          <p14:tracePt t="29511" x="4857750" y="2222500"/>
          <p14:tracePt t="29527" x="4902200" y="2222500"/>
          <p14:tracePt t="29544" x="4940300" y="2209800"/>
          <p14:tracePt t="29561" x="4984750" y="2209800"/>
          <p14:tracePt t="29577" x="4991100" y="2203450"/>
          <p14:tracePt t="29594" x="5003800" y="2203450"/>
          <p14:tracePt t="29611" x="5016500" y="2203450"/>
          <p14:tracePt t="29627" x="5029200" y="2203450"/>
          <p14:tracePt t="29644" x="5041900" y="2203450"/>
          <p14:tracePt t="29661" x="5048250" y="2203450"/>
          <p14:tracePt t="29678" x="5060950" y="2203450"/>
          <p14:tracePt t="29694" x="5080000" y="2203450"/>
          <p14:tracePt t="29711" x="5086350" y="2197100"/>
          <p14:tracePt t="29727" x="5111750" y="2190750"/>
          <p14:tracePt t="29744" x="5137150" y="2171700"/>
          <p14:tracePt t="29761" x="5168900" y="2165350"/>
          <p14:tracePt t="29778" x="5213350" y="2159000"/>
          <p14:tracePt t="29794" x="5257800" y="2146300"/>
          <p14:tracePt t="29811" x="5276850" y="2133600"/>
          <p14:tracePt t="29828" x="5302250" y="2133600"/>
          <p14:tracePt t="29844" x="5334000" y="2120900"/>
          <p14:tracePt t="29861" x="5353050" y="2120900"/>
          <p14:tracePt t="29877" x="5372100" y="2114550"/>
          <p14:tracePt t="29894" x="5391150" y="2114550"/>
          <p14:tracePt t="29911" x="5403850" y="2114550"/>
          <p14:tracePt t="29927" x="5416550" y="2114550"/>
          <p14:tracePt t="29944" x="5454650" y="2114550"/>
          <p14:tracePt t="29961" x="5467350" y="2114550"/>
          <p14:tracePt t="29977" x="5492750" y="2114550"/>
          <p14:tracePt t="29994" x="5499100" y="2114550"/>
          <p14:tracePt t="30011" x="5518150" y="2114550"/>
          <p14:tracePt t="30027" x="5556250" y="2133600"/>
          <p14:tracePt t="30044" x="5581650" y="2146300"/>
          <p14:tracePt t="30061" x="5613400" y="2152650"/>
          <p14:tracePt t="30077" x="5645150" y="2152650"/>
          <p14:tracePt t="30095" x="5715000" y="2152650"/>
          <p14:tracePt t="30111" x="5759450" y="2152650"/>
          <p14:tracePt t="30128" x="5842000" y="2152650"/>
          <p14:tracePt t="30144" x="5905500" y="2152650"/>
          <p14:tracePt t="30161" x="5949950" y="2152650"/>
          <p14:tracePt t="30178" x="6019800" y="2159000"/>
          <p14:tracePt t="30194" x="6089650" y="2184400"/>
          <p14:tracePt t="30211" x="6127750" y="2190750"/>
          <p14:tracePt t="30228" x="6159500" y="2203450"/>
          <p14:tracePt t="30244" x="6184900" y="2209800"/>
          <p14:tracePt t="30261" x="6223000" y="2235200"/>
          <p14:tracePt t="30278" x="6254750" y="2235200"/>
          <p14:tracePt t="30294" x="6305550" y="2247900"/>
          <p14:tracePt t="30311" x="6337300" y="2247900"/>
          <p14:tracePt t="30328" x="6381750" y="2247900"/>
          <p14:tracePt t="30344" x="6394450" y="2247900"/>
          <p14:tracePt t="30361" x="6419850" y="2247900"/>
          <p14:tracePt t="30378" x="6432550" y="2247900"/>
          <p14:tracePt t="30394" x="6464300" y="2247900"/>
          <p14:tracePt t="30411" x="6521450" y="2247900"/>
          <p14:tracePt t="30428" x="6584950" y="2247900"/>
          <p14:tracePt t="30444" x="6654800" y="2247900"/>
          <p14:tracePt t="30461" x="6762750" y="2228850"/>
          <p14:tracePt t="30478" x="6851650" y="2228850"/>
          <p14:tracePt t="30495" x="7010400" y="2228850"/>
          <p14:tracePt t="30511" x="7067550" y="2228850"/>
          <p14:tracePt t="30528" x="7124700" y="2241550"/>
          <p14:tracePt t="30544" x="7200900" y="2254250"/>
          <p14:tracePt t="30561" x="7277100" y="2286000"/>
          <p14:tracePt t="30578" x="7321550" y="2286000"/>
          <p14:tracePt t="30594" x="7353300" y="2286000"/>
          <p14:tracePt t="30611" x="7397750" y="2286000"/>
          <p14:tracePt t="30628" x="7442200" y="2286000"/>
          <p14:tracePt t="30644" x="7473950" y="2286000"/>
          <p14:tracePt t="30661" x="7505700" y="2286000"/>
          <p14:tracePt t="30678" x="7531100" y="2286000"/>
          <p14:tracePt t="30695" x="7569200" y="2286000"/>
          <p14:tracePt t="30711" x="7613650" y="2286000"/>
          <p14:tracePt t="30728" x="7632700" y="2286000"/>
          <p14:tracePt t="30744" x="7651750" y="2286000"/>
          <p14:tracePt t="30761" x="7670800" y="2279650"/>
          <p14:tracePt t="30778" x="7689850" y="2273300"/>
          <p14:tracePt t="30794" x="7696200" y="2266950"/>
          <p14:tracePt t="30811" x="7702550" y="2266950"/>
          <p14:tracePt t="30828" x="7721600" y="2260600"/>
          <p14:tracePt t="30887" x="7727950" y="2260600"/>
          <p14:tracePt t="30903" x="7734300" y="2254250"/>
          <p14:tracePt t="30911" x="7740650" y="2241550"/>
          <p14:tracePt t="30928" x="7753350" y="2241550"/>
          <p14:tracePt t="30951" x="7759700" y="2235200"/>
          <p14:tracePt t="30991" x="7766050" y="2235200"/>
          <p14:tracePt t="31015" x="7778750" y="2228850"/>
          <p14:tracePt t="31031" x="7791450" y="2228850"/>
          <p14:tracePt t="31047" x="7797800" y="2228850"/>
          <p14:tracePt t="31455" x="7804150" y="2228850"/>
          <p14:tracePt t="31463" x="7816850" y="2228850"/>
          <p14:tracePt t="31479" x="7835900" y="2228850"/>
          <p14:tracePt t="31495" x="7867650" y="2228850"/>
          <p14:tracePt t="31511" x="7880350" y="2228850"/>
          <p14:tracePt t="31528" x="7905750" y="2228850"/>
          <p14:tracePt t="31545" x="7937500" y="2228850"/>
          <p14:tracePt t="31561" x="7962900" y="2228850"/>
          <p14:tracePt t="31578" x="7988300" y="2228850"/>
          <p14:tracePt t="31595" x="8020050" y="2228850"/>
          <p14:tracePt t="31611" x="8032750" y="2228850"/>
          <p14:tracePt t="31628" x="8058150" y="2228850"/>
          <p14:tracePt t="31645" x="8064500" y="2228850"/>
          <p14:tracePt t="31661" x="8070850" y="2228850"/>
          <p14:tracePt t="31678" x="8077200" y="2235200"/>
          <p14:tracePt t="31959" x="8083550" y="2241550"/>
          <p14:tracePt t="32311" x="8077200" y="2241550"/>
          <p14:tracePt t="32319" x="8058150" y="2254250"/>
          <p14:tracePt t="32328" x="8007350" y="2286000"/>
          <p14:tracePt t="32345" x="7874000" y="2324100"/>
          <p14:tracePt t="32362" x="7645400" y="2362200"/>
          <p14:tracePt t="32378" x="7277100" y="2425700"/>
          <p14:tracePt t="32395" x="6711950" y="2425700"/>
          <p14:tracePt t="32412" x="5930900" y="2425700"/>
          <p14:tracePt t="32428" x="5118100" y="2425700"/>
          <p14:tracePt t="32445" x="4337050" y="2425700"/>
          <p14:tracePt t="32461" x="3702050" y="2425700"/>
          <p14:tracePt t="32478" x="3200400" y="2425700"/>
          <p14:tracePt t="32495" x="2647950" y="2425700"/>
          <p14:tracePt t="32511" x="2393950" y="2425700"/>
          <p14:tracePt t="32528" x="2197100" y="2425700"/>
          <p14:tracePt t="32545" x="2057400" y="2425700"/>
          <p14:tracePt t="32561" x="1930400" y="2438400"/>
          <p14:tracePt t="32578" x="1847850" y="2444750"/>
          <p14:tracePt t="32595" x="1758950" y="2457450"/>
          <p14:tracePt t="32611" x="1657350" y="2476500"/>
          <p14:tracePt t="32628" x="1562100" y="2501900"/>
          <p14:tracePt t="32645" x="1447800" y="2533650"/>
          <p14:tracePt t="32662" x="1377950" y="2552700"/>
          <p14:tracePt t="32678" x="1320800" y="2565400"/>
          <p14:tracePt t="32695" x="1238250" y="2603500"/>
          <p14:tracePt t="32711" x="1181100" y="2647950"/>
          <p14:tracePt t="32728" x="1123950" y="2692400"/>
          <p14:tracePt t="32745" x="1085850" y="2724150"/>
          <p14:tracePt t="32791" x="1085850" y="2730500"/>
          <p14:tracePt t="32847" x="1085850" y="2736850"/>
          <p14:tracePt t="32855" x="1098550" y="2736850"/>
          <p14:tracePt t="32863" x="1104900" y="2736850"/>
          <p14:tracePt t="32893" x="1143000" y="2736850"/>
          <p14:tracePt t="32895" x="1149350" y="2736850"/>
          <p14:tracePt t="32912" x="1174750" y="2736850"/>
          <p14:tracePt t="32928" x="1206500" y="2736850"/>
          <p14:tracePt t="32945" x="1225550" y="2724150"/>
          <p14:tracePt t="32962" x="1231900" y="2717800"/>
          <p14:tracePt t="32978" x="1238250" y="2711450"/>
          <p14:tracePt t="33255" x="1238250" y="2705100"/>
          <p14:tracePt t="33279" x="1231900" y="2705100"/>
          <p14:tracePt t="33287" x="1225550" y="2698750"/>
          <p14:tracePt t="33295" x="1225550" y="2686050"/>
          <p14:tracePt t="33312" x="1212850" y="2673350"/>
          <p14:tracePt t="33328" x="1212850" y="2660650"/>
          <p14:tracePt t="33592" x="1212850" y="2654300"/>
          <p14:tracePt t="33607" x="1219200" y="2635250"/>
          <p14:tracePt t="33704" x="1225550" y="2635250"/>
          <p14:tracePt t="33711" x="1231900" y="2635250"/>
          <p14:tracePt t="33728" x="1276350" y="2628900"/>
          <p14:tracePt t="33745" x="1371600" y="2590800"/>
          <p14:tracePt t="33762" x="1416050" y="2584450"/>
          <p14:tracePt t="33778" x="1460500" y="2571750"/>
          <p14:tracePt t="33795" x="1504950" y="2552700"/>
          <p14:tracePt t="33812" x="1543050" y="2546350"/>
          <p14:tracePt t="33828" x="1555750" y="2540000"/>
          <p14:tracePt t="33845" x="1587500" y="2527300"/>
          <p14:tracePt t="33862" x="1625600" y="2501900"/>
          <p14:tracePt t="33878" x="1657350" y="2495550"/>
          <p14:tracePt t="33895" x="1663700" y="2489200"/>
          <p14:tracePt t="33912" x="1670050" y="2489200"/>
          <p14:tracePt t="33928" x="1676400" y="2482850"/>
          <p14:tracePt t="33967" x="1695450" y="2482850"/>
          <p14:tracePt t="33975" x="1701800" y="2482850"/>
          <p14:tracePt t="33983" x="1708150" y="2489200"/>
          <p14:tracePt t="33995" x="1733550" y="2508250"/>
          <p14:tracePt t="34012" x="1784350" y="2527300"/>
          <p14:tracePt t="34029" x="1822450" y="2533650"/>
          <p14:tracePt t="34045" x="1879600" y="2552700"/>
          <p14:tracePt t="34062" x="1949450" y="2565400"/>
          <p14:tracePt t="34078" x="2012950" y="2565400"/>
          <p14:tracePt t="34095" x="2057400" y="2584450"/>
          <p14:tracePt t="34112" x="2089150" y="2603500"/>
          <p14:tracePt t="34128" x="2127250" y="2616200"/>
          <p14:tracePt t="34145" x="2146300" y="2628900"/>
          <p14:tracePt t="34162" x="2171700" y="2641600"/>
          <p14:tracePt t="34178" x="2184400" y="2654300"/>
          <p14:tracePt t="34195" x="2197100" y="2654300"/>
          <p14:tracePt t="34212" x="2203450" y="2660650"/>
          <p14:tracePt t="34228" x="2209800" y="2660650"/>
          <p14:tracePt t="34320" x="2222500" y="2660650"/>
          <p14:tracePt t="34440" x="2235200" y="2667000"/>
          <p14:tracePt t="34448" x="2235200" y="2673350"/>
          <p14:tracePt t="34462" x="2235200" y="2679700"/>
          <p14:tracePt t="34479" x="2222500" y="2717800"/>
          <p14:tracePt t="34503" x="2222500" y="2768600"/>
          <p14:tracePt t="34512" x="2254250" y="2774950"/>
          <p14:tracePt t="34529" x="2292350" y="2762250"/>
          <p14:tracePt t="34545" x="2292350" y="2755900"/>
          <p14:tracePt t="34888" x="2292350" y="2743200"/>
          <p14:tracePt t="34896" x="2279650" y="2698750"/>
          <p14:tracePt t="34912" x="2235200" y="2686050"/>
          <p14:tracePt t="34992" x="2228850" y="2686050"/>
          <p14:tracePt t="35000" x="2222500" y="2686050"/>
          <p14:tracePt t="35016" x="2216150" y="2692400"/>
          <p14:tracePt t="35104" x="2209800" y="2692400"/>
          <p14:tracePt t="35184" x="2203450" y="2692400"/>
          <p14:tracePt t="35216" x="2190750" y="2692400"/>
          <p14:tracePt t="35224" x="2178050" y="2698750"/>
          <p14:tracePt t="35232" x="2171700" y="2698750"/>
          <p14:tracePt t="35245" x="2165350" y="2698750"/>
          <p14:tracePt t="35262" x="2146300" y="2698750"/>
          <p14:tracePt t="35279" x="2108200" y="2698750"/>
          <p14:tracePt t="35296" x="2063750" y="2698750"/>
          <p14:tracePt t="35312" x="2032000" y="2698750"/>
          <p14:tracePt t="35329" x="2025650" y="2698750"/>
          <p14:tracePt t="35345" x="1993900" y="2698750"/>
          <p14:tracePt t="35362" x="1968500" y="2698750"/>
          <p14:tracePt t="35379" x="1943100" y="2698750"/>
          <p14:tracePt t="35395" x="1885950" y="2711450"/>
          <p14:tracePt t="35412" x="1803400" y="2749550"/>
          <p14:tracePt t="35429" x="1746250" y="2768600"/>
          <p14:tracePt t="35445" x="1682750" y="2781300"/>
          <p14:tracePt t="35462" x="1625600" y="2781300"/>
          <p14:tracePt t="35478" x="1593850" y="2781300"/>
          <p14:tracePt t="35496" x="1568450" y="2781300"/>
          <p14:tracePt t="35512" x="1555750" y="2781300"/>
          <p14:tracePt t="35529" x="1549400" y="2781300"/>
          <p14:tracePt t="35546" x="1536700" y="2781300"/>
          <p14:tracePt t="35568" x="1530350" y="2781300"/>
          <p14:tracePt t="35616" x="1524000" y="2787650"/>
          <p14:tracePt t="35672" x="1524000" y="2794000"/>
          <p14:tracePt t="35688" x="1530350" y="2794000"/>
          <p14:tracePt t="35696" x="1549400" y="2813050"/>
          <p14:tracePt t="35712" x="1555750" y="2813050"/>
          <p14:tracePt t="35720" x="1581150" y="2813050"/>
          <p14:tracePt t="35729" x="1587500" y="2813050"/>
          <p14:tracePt t="35745" x="1619250" y="2813050"/>
          <p14:tracePt t="35762" x="1676400" y="2813050"/>
          <p14:tracePt t="35779" x="1733550" y="2813050"/>
          <p14:tracePt t="35796" x="1822450" y="2813050"/>
          <p14:tracePt t="35812" x="1930400" y="2794000"/>
          <p14:tracePt t="35829" x="2006600" y="2794000"/>
          <p14:tracePt t="35846" x="2089150" y="2768600"/>
          <p14:tracePt t="35862" x="2171700" y="2755900"/>
          <p14:tracePt t="35879" x="2254250" y="2743200"/>
          <p14:tracePt t="35896" x="2368550" y="2736850"/>
          <p14:tracePt t="35912" x="2425700" y="2736850"/>
          <p14:tracePt t="35929" x="2482850" y="2736850"/>
          <p14:tracePt t="35946" x="2527300" y="2736850"/>
          <p14:tracePt t="35962" x="2571750" y="2736850"/>
          <p14:tracePt t="35979" x="2616200" y="2736850"/>
          <p14:tracePt t="35996" x="2679700" y="2736850"/>
          <p14:tracePt t="36012" x="2762250" y="2736850"/>
          <p14:tracePt t="36029" x="2851150" y="2736850"/>
          <p14:tracePt t="36046" x="3009900" y="2736850"/>
          <p14:tracePt t="36062" x="3098800" y="2736850"/>
          <p14:tracePt t="36079" x="3181350" y="2736850"/>
          <p14:tracePt t="36096" x="3263900" y="2736850"/>
          <p14:tracePt t="36112" x="3308350" y="2736850"/>
          <p14:tracePt t="36129" x="3321050" y="2736850"/>
          <p14:tracePt t="36146" x="3340100" y="2717800"/>
          <p14:tracePt t="36162" x="3346450" y="2717800"/>
          <p14:tracePt t="36528" x="3340100" y="2717800"/>
          <p14:tracePt t="36648" x="3327400" y="2711450"/>
          <p14:tracePt t="36688" x="3327400" y="2705100"/>
          <p14:tracePt t="36696" x="3333750" y="2698750"/>
          <p14:tracePt t="37432" x="3359150" y="2698750"/>
          <p14:tracePt t="37440" x="3422650" y="2724150"/>
          <p14:tracePt t="37448" x="3549650" y="2736850"/>
          <p14:tracePt t="37463" x="3721100" y="2736850"/>
          <p14:tracePt t="37479" x="4146550" y="2736850"/>
          <p14:tracePt t="37496" x="4965700" y="2736850"/>
          <p14:tracePt t="37513" x="5353050" y="2736850"/>
          <p14:tracePt t="37529" x="5473700" y="2736850"/>
          <p14:tracePt t="37546" x="5499100" y="2743200"/>
          <p14:tracePt t="38937" x="5480050" y="2749550"/>
          <p14:tracePt t="38945" x="5461000" y="2768600"/>
          <p14:tracePt t="38963" x="5429250" y="2794000"/>
          <p14:tracePt t="38980" x="5359400" y="2825750"/>
          <p14:tracePt t="38996" x="5226050" y="2851150"/>
          <p14:tracePt t="39013" x="5099050" y="2870200"/>
          <p14:tracePt t="39030" x="4953000" y="2882900"/>
          <p14:tracePt t="39046" x="4813300" y="2882900"/>
          <p14:tracePt t="39063" x="4692650" y="2882900"/>
          <p14:tracePt t="39080" x="4597400" y="2882900"/>
          <p14:tracePt t="39096" x="4483100" y="2882900"/>
          <p14:tracePt t="39113" x="4324350" y="2882900"/>
          <p14:tracePt t="39130" x="4114800" y="2882900"/>
          <p14:tracePt t="39146" x="3854450" y="2901950"/>
          <p14:tracePt t="39163" x="3613150" y="2901950"/>
          <p14:tracePt t="39180" x="3365500" y="2940050"/>
          <p14:tracePt t="39196" x="3155950" y="2952750"/>
          <p14:tracePt t="39213" x="2978150" y="2952750"/>
          <p14:tracePt t="39230" x="2882900" y="2952750"/>
          <p14:tracePt t="39246" x="2819400" y="2965450"/>
          <p14:tracePt t="39263" x="2762250" y="2965450"/>
          <p14:tracePt t="39280" x="2724150" y="2971800"/>
          <p14:tracePt t="39296" x="2673350" y="2978150"/>
          <p14:tracePt t="39313" x="2660650" y="2997200"/>
          <p14:tracePt t="39825" x="2654300" y="3003550"/>
          <p14:tracePt t="39881" x="2679700" y="3003550"/>
          <p14:tracePt t="39889" x="2698750" y="3003550"/>
          <p14:tracePt t="39897" x="2724150" y="3003550"/>
          <p14:tracePt t="39913" x="2781300" y="2978150"/>
          <p14:tracePt t="39930" x="2876550" y="2959100"/>
          <p14:tracePt t="39946" x="2940050" y="2959100"/>
          <p14:tracePt t="39963" x="3009900" y="2940050"/>
          <p14:tracePt t="39980" x="3067050" y="2940050"/>
          <p14:tracePt t="39996" x="3124200" y="2927350"/>
          <p14:tracePt t="40013" x="3181350" y="2927350"/>
          <p14:tracePt t="40030" x="3257550" y="2921000"/>
          <p14:tracePt t="40047" x="3333750" y="2921000"/>
          <p14:tracePt t="40063" x="3429000" y="2889250"/>
          <p14:tracePt t="40080" x="3543300" y="2876550"/>
          <p14:tracePt t="40097" x="3708400" y="2857500"/>
          <p14:tracePt t="40113" x="3822700" y="2832100"/>
          <p14:tracePt t="40130" x="3930650" y="2832100"/>
          <p14:tracePt t="40146" x="4038600" y="2832100"/>
          <p14:tracePt t="40163" x="4114800" y="2832100"/>
          <p14:tracePt t="40180" x="4178300" y="2832100"/>
          <p14:tracePt t="40197" x="4222750" y="2832100"/>
          <p14:tracePt t="40213" x="4279900" y="2832100"/>
          <p14:tracePt t="40230" x="4324350" y="2844800"/>
          <p14:tracePt t="40247" x="4425950" y="2876550"/>
          <p14:tracePt t="40263" x="4508500" y="2901950"/>
          <p14:tracePt t="40280" x="4591050" y="2933700"/>
          <p14:tracePt t="40297" x="4711700" y="2940050"/>
          <p14:tracePt t="40313" x="4775200" y="2952750"/>
          <p14:tracePt t="40330" x="4857750" y="2952750"/>
          <p14:tracePt t="40347" x="4908550" y="2952750"/>
          <p14:tracePt t="40363" x="4953000" y="2952750"/>
          <p14:tracePt t="40380" x="4997450" y="2952750"/>
          <p14:tracePt t="40397" x="5054600" y="2952750"/>
          <p14:tracePt t="40413" x="5130800" y="2952750"/>
          <p14:tracePt t="40430" x="5200650" y="2952750"/>
          <p14:tracePt t="40447" x="5257800" y="2952750"/>
          <p14:tracePt t="40463" x="5321300" y="2952750"/>
          <p14:tracePt t="40480" x="5378450" y="2952750"/>
          <p14:tracePt t="40497" x="5461000" y="2927350"/>
          <p14:tracePt t="40513" x="5518150" y="2908300"/>
          <p14:tracePt t="40530" x="5562600" y="2908300"/>
          <p14:tracePt t="40547" x="5607050" y="2908300"/>
          <p14:tracePt t="40563" x="5626100" y="2908300"/>
          <p14:tracePt t="40580" x="5651500" y="2908300"/>
          <p14:tracePt t="40597" x="5670550" y="2908300"/>
          <p14:tracePt t="40613" x="5708650" y="2889250"/>
          <p14:tracePt t="40630" x="5727700" y="2889250"/>
          <p14:tracePt t="40647" x="5759450" y="2870200"/>
          <p14:tracePt t="40663" x="5791200" y="2870200"/>
          <p14:tracePt t="40680" x="5829300" y="2863850"/>
          <p14:tracePt t="40697" x="5867400" y="2863850"/>
          <p14:tracePt t="40713" x="5892800" y="2863850"/>
          <p14:tracePt t="40730" x="5905500" y="2863850"/>
          <p14:tracePt t="40747" x="5911850" y="2863850"/>
          <p14:tracePt t="40763" x="5949950" y="2857500"/>
          <p14:tracePt t="40780" x="5956300" y="2851150"/>
          <p14:tracePt t="40797" x="5981700" y="2851150"/>
          <p14:tracePt t="40813" x="5994400" y="2838450"/>
          <p14:tracePt t="40849" x="6007100" y="2832100"/>
          <p14:tracePt t="40881" x="6007100" y="2813050"/>
          <p14:tracePt t="40889" x="6007100" y="2800350"/>
          <p14:tracePt t="40897" x="6007100" y="2794000"/>
          <p14:tracePt t="40925" x="6007100" y="2730500"/>
          <p14:tracePt t="40930" x="6007100" y="2717800"/>
          <p14:tracePt t="40947" x="6007100" y="2673350"/>
          <p14:tracePt t="40963" x="6007100" y="2628900"/>
          <p14:tracePt t="40980" x="6000750" y="2578100"/>
          <p14:tracePt t="40997" x="5988050" y="2559050"/>
          <p14:tracePt t="41013" x="5988050" y="2546350"/>
          <p14:tracePt t="41030" x="5975350" y="2540000"/>
          <p14:tracePt t="41049" x="5969000" y="2527300"/>
          <p14:tracePt t="41065" x="5969000" y="2520950"/>
          <p14:tracePt t="41080" x="5962650" y="2508250"/>
          <p14:tracePt t="41097" x="5943600" y="2489200"/>
          <p14:tracePt t="41113" x="5937250" y="2476500"/>
          <p14:tracePt t="41130" x="5930900" y="2463800"/>
          <p14:tracePt t="41147" x="5924550" y="2451100"/>
          <p14:tracePt t="41163" x="5905500" y="2425700"/>
          <p14:tracePt t="41185" x="5899150" y="2406650"/>
          <p14:tracePt t="41265" x="5880100" y="2400300"/>
          <p14:tracePt t="41273" x="5873750" y="2393950"/>
          <p14:tracePt t="41281" x="5867400" y="2393950"/>
          <p14:tracePt t="41297" x="5835650" y="2393950"/>
          <p14:tracePt t="41314" x="5810250" y="2381250"/>
          <p14:tracePt t="41330" x="5746750" y="2381250"/>
          <p14:tracePt t="41347" x="5689600" y="2374900"/>
          <p14:tracePt t="41364" x="5632450" y="2362200"/>
          <p14:tracePt t="41380" x="5549900" y="2343150"/>
          <p14:tracePt t="41397" x="5486400" y="2336800"/>
          <p14:tracePt t="41414" x="5410200" y="2336800"/>
          <p14:tracePt t="41430" x="5340350" y="2324100"/>
          <p14:tracePt t="41447" x="5283200" y="2324100"/>
          <p14:tracePt t="41464" x="5219700" y="2324100"/>
          <p14:tracePt t="41480" x="5149850" y="2324100"/>
          <p14:tracePt t="41497" x="5041900" y="2324100"/>
          <p14:tracePt t="41513" x="4965700" y="2324100"/>
          <p14:tracePt t="41530" x="4908550" y="2324100"/>
          <p14:tracePt t="41547" x="4832350" y="2324100"/>
          <p14:tracePt t="41564" x="4762500" y="2324100"/>
          <p14:tracePt t="41580" x="4686300" y="2324100"/>
          <p14:tracePt t="41597" x="4616450" y="2324100"/>
          <p14:tracePt t="41614" x="4527550" y="2324100"/>
          <p14:tracePt t="41630" x="4470400" y="2324100"/>
          <p14:tracePt t="41647" x="4419600" y="2324100"/>
          <p14:tracePt t="41664" x="4368800" y="2349500"/>
          <p14:tracePt t="41680" x="4324350" y="2355850"/>
          <p14:tracePt t="41697" x="4248150" y="2393950"/>
          <p14:tracePt t="41714" x="4203700" y="2406650"/>
          <p14:tracePt t="41730" x="4171950" y="2438400"/>
          <p14:tracePt t="41747" x="4121150" y="2476500"/>
          <p14:tracePt t="41764" x="4076700" y="2508250"/>
          <p14:tracePt t="41780" x="4038600" y="2533650"/>
          <p14:tracePt t="41797" x="4006850" y="2578100"/>
          <p14:tracePt t="41814" x="3994150" y="2603500"/>
          <p14:tracePt t="41830" x="3981450" y="2628900"/>
          <p14:tracePt t="41847" x="3975100" y="2635250"/>
          <p14:tracePt t="41864" x="3975100" y="2641600"/>
          <p14:tracePt t="41880" x="3975100" y="2647950"/>
          <p14:tracePt t="41897" x="3975100" y="2654300"/>
          <p14:tracePt t="41929" x="3975100" y="2660650"/>
          <p14:tracePt t="41945" x="3975100" y="2679700"/>
          <p14:tracePt t="41953" x="3975100" y="2686050"/>
          <p14:tracePt t="41964" x="3975100" y="2692400"/>
          <p14:tracePt t="41980" x="3975100" y="2724150"/>
          <p14:tracePt t="41997" x="3975100" y="2743200"/>
          <p14:tracePt t="42014" x="3975100" y="2781300"/>
          <p14:tracePt t="42030" x="3975100" y="2819400"/>
          <p14:tracePt t="42047" x="3975100" y="2838450"/>
          <p14:tracePt t="42064" x="3975100" y="2857500"/>
          <p14:tracePt t="42080" x="3975100" y="2876550"/>
          <p14:tracePt t="42097" x="3981450" y="2895600"/>
          <p14:tracePt t="42114" x="3981450" y="2921000"/>
          <p14:tracePt t="42130" x="3987800" y="2940050"/>
          <p14:tracePt t="42147" x="4000500" y="2959100"/>
          <p14:tracePt t="42164" x="4019550" y="3003550"/>
          <p14:tracePt t="42180" x="4032250" y="3028950"/>
          <p14:tracePt t="42197" x="4032250" y="3054350"/>
          <p14:tracePt t="42214" x="4038600" y="3067050"/>
          <p14:tracePt t="42230" x="4051300" y="3092450"/>
          <p14:tracePt t="42247" x="4057650" y="3098800"/>
          <p14:tracePt t="42265" x="4064000" y="3111500"/>
          <p14:tracePt t="42297" x="4070350" y="3117850"/>
          <p14:tracePt t="42313" x="4076700" y="3124200"/>
          <p14:tracePt t="42322" x="4076700" y="3130550"/>
          <p14:tracePt t="42330" x="4083050" y="3136900"/>
          <p14:tracePt t="42347" x="4102100" y="3143250"/>
          <p14:tracePt t="42364" x="4121150" y="3155950"/>
          <p14:tracePt t="42380" x="4140200" y="3162300"/>
          <p14:tracePt t="42397" x="4146550" y="3168650"/>
          <p14:tracePt t="42414" x="4159250" y="3168650"/>
          <p14:tracePt t="42430" x="4171950" y="3175000"/>
          <p14:tracePt t="42447" x="4184650" y="3175000"/>
          <p14:tracePt t="42464" x="4210050" y="3175000"/>
          <p14:tracePt t="42480" x="4216400" y="3175000"/>
          <p14:tracePt t="42497" x="4260850" y="3175000"/>
          <p14:tracePt t="42514" x="4330700" y="3175000"/>
          <p14:tracePt t="42530" x="4406900" y="3175000"/>
          <p14:tracePt t="42547" x="4565650" y="3175000"/>
          <p14:tracePt t="42564" x="4692650" y="3175000"/>
          <p14:tracePt t="42580" x="4864100" y="3175000"/>
          <p14:tracePt t="42597" x="4991100" y="3175000"/>
          <p14:tracePt t="42614" x="5099050" y="3175000"/>
          <p14:tracePt t="42630" x="5207000" y="3168650"/>
          <p14:tracePt t="42647" x="5321300" y="3162300"/>
          <p14:tracePt t="42664" x="5429250" y="3149600"/>
          <p14:tracePt t="42680" x="5562600" y="3111500"/>
          <p14:tracePt t="42698" x="5765800" y="3048000"/>
          <p14:tracePt t="42714" x="5886450" y="2990850"/>
          <p14:tracePt t="42730" x="5969000" y="2959100"/>
          <p14:tracePt t="42747" x="6038850" y="2921000"/>
          <p14:tracePt t="42764" x="6076950" y="2889250"/>
          <p14:tracePt t="42780" x="6102350" y="2870200"/>
          <p14:tracePt t="42797" x="6102350" y="2844800"/>
          <p14:tracePt t="42814" x="6102350" y="2819400"/>
          <p14:tracePt t="42830" x="6102350" y="2800350"/>
          <p14:tracePt t="42847" x="6102350" y="2762250"/>
          <p14:tracePt t="42864" x="6102350" y="2724150"/>
          <p14:tracePt t="42881" x="6051550" y="2679700"/>
          <p14:tracePt t="42897" x="5975350" y="2616200"/>
          <p14:tracePt t="42914" x="5918200" y="2578100"/>
          <p14:tracePt t="42931" x="5880100" y="2559050"/>
          <p14:tracePt t="42947" x="5835650" y="2540000"/>
          <p14:tracePt t="42964" x="5803900" y="2540000"/>
          <p14:tracePt t="42981" x="5765800" y="2527300"/>
          <p14:tracePt t="42997" x="5734050" y="2527300"/>
          <p14:tracePt t="43014" x="5715000" y="2527300"/>
          <p14:tracePt t="43031" x="5670550" y="2527300"/>
          <p14:tracePt t="43047" x="5600700" y="2546350"/>
          <p14:tracePt t="43064" x="5511800" y="2597150"/>
          <p14:tracePt t="43081" x="5454650" y="2628900"/>
          <p14:tracePt t="43098" x="5397500" y="2667000"/>
          <p14:tracePt t="43114" x="5372100" y="2686050"/>
          <p14:tracePt t="43131" x="5353050" y="2686050"/>
          <p14:tracePt t="43147" x="5346700" y="2686050"/>
          <p14:tracePt t="43164" x="5340350" y="2686050"/>
          <p14:tracePt t="43181" x="5314950" y="2686050"/>
          <p14:tracePt t="43197" x="5302250" y="2686050"/>
          <p14:tracePt t="43214" x="5289550" y="2686050"/>
          <p14:tracePt t="43322" x="5283200" y="2686050"/>
          <p14:tracePt t="43434" x="5295900" y="2686050"/>
          <p14:tracePt t="43466" x="5302250" y="2686050"/>
          <p14:tracePt t="43490" x="5308600" y="2686050"/>
          <p14:tracePt t="43498" x="5314950" y="2686050"/>
          <p14:tracePt t="43522" x="5334000" y="2686050"/>
          <p14:tracePt t="43530" x="5340350" y="2686050"/>
          <p14:tracePt t="43538" x="5353050" y="2692400"/>
          <p14:tracePt t="43554" x="5372100" y="2692400"/>
          <p14:tracePt t="43564" x="5378450" y="2692400"/>
          <p14:tracePt t="43581" x="5410200" y="2692400"/>
          <p14:tracePt t="43597" x="5435600" y="2692400"/>
          <p14:tracePt t="43614" x="5473700" y="2692400"/>
          <p14:tracePt t="43631" x="5511800" y="2692400"/>
          <p14:tracePt t="43647" x="5543550" y="2692400"/>
          <p14:tracePt t="43664" x="5562600" y="2692400"/>
          <p14:tracePt t="43681" x="5581650" y="2692400"/>
          <p14:tracePt t="43698" x="5645150" y="2692400"/>
          <p14:tracePt t="43714" x="5708650" y="2692400"/>
          <p14:tracePt t="43731" x="5765800" y="2679700"/>
          <p14:tracePt t="43747" x="5822950" y="2679700"/>
          <p14:tracePt t="43764" x="5880100" y="2673350"/>
          <p14:tracePt t="43781" x="5911850" y="2673350"/>
          <p14:tracePt t="43797" x="5937250" y="2673350"/>
          <p14:tracePt t="43814" x="5943600" y="2673350"/>
          <p14:tracePt t="43831" x="5956300" y="2673350"/>
          <p14:tracePt t="43898" x="5962650" y="2673350"/>
          <p14:tracePt t="43914" x="5988050" y="2667000"/>
          <p14:tracePt t="43930" x="6013450" y="2635250"/>
          <p14:tracePt t="43938" x="6026150" y="2635250"/>
          <p14:tracePt t="43947" x="6051550" y="2628900"/>
          <p14:tracePt t="43964" x="6083300" y="2616200"/>
          <p14:tracePt t="43981" x="6127750" y="2597150"/>
          <p14:tracePt t="43997" x="6172200" y="2578100"/>
          <p14:tracePt t="44014" x="6210300" y="2578100"/>
          <p14:tracePt t="44031" x="6223000" y="2578100"/>
          <p14:tracePt t="44048" x="6242050" y="2578100"/>
          <p14:tracePt t="44064" x="6254750" y="2578100"/>
          <p14:tracePt t="44081" x="6280150" y="2578100"/>
          <p14:tracePt t="44098" x="6299200" y="2578100"/>
          <p14:tracePt t="44114" x="6318250" y="2578100"/>
          <p14:tracePt t="44131" x="6330950" y="2578100"/>
          <p14:tracePt t="44147" x="6369050" y="2578100"/>
          <p14:tracePt t="44164" x="6381750" y="2578100"/>
          <p14:tracePt t="44181" x="6407150" y="2578100"/>
          <p14:tracePt t="44197" x="6419850" y="2578100"/>
          <p14:tracePt t="44218" x="6438900" y="2578100"/>
          <p14:tracePt t="44906" x="6445250" y="2578100"/>
          <p14:tracePt t="44914" x="6464300" y="2590800"/>
          <p14:tracePt t="44938" x="6477000" y="2590800"/>
          <p14:tracePt t="44948" x="6483350" y="2597150"/>
          <p14:tracePt t="44964" x="6489700" y="2597150"/>
          <p14:tracePt t="44981" x="6502400" y="2603500"/>
          <p14:tracePt t="45018" x="6508750" y="2609850"/>
          <p14:tracePt t="45042" x="6508750" y="2622550"/>
          <p14:tracePt t="45058" x="6508750" y="2628900"/>
          <p14:tracePt t="45066" x="6508750" y="2635250"/>
          <p14:tracePt t="45082" x="6496050" y="2641600"/>
          <p14:tracePt t="45090" x="6489700" y="2647950"/>
          <p14:tracePt t="45106" x="6477000" y="2654300"/>
          <p14:tracePt t="45114" x="6470650" y="2667000"/>
          <p14:tracePt t="45131" x="6451600" y="2673350"/>
          <p14:tracePt t="45148" x="6419850" y="2686050"/>
          <p14:tracePt t="45164" x="6318250" y="2730500"/>
          <p14:tracePt t="45181" x="6172200" y="2768600"/>
          <p14:tracePt t="45198" x="5975350" y="2806700"/>
          <p14:tracePt t="45214" x="5791200" y="2863850"/>
          <p14:tracePt t="45231" x="5657850" y="2908300"/>
          <p14:tracePt t="45248" x="5588000" y="2921000"/>
          <p14:tracePt t="45264" x="5511800" y="2921000"/>
          <p14:tracePt t="45281" x="5454650" y="2921000"/>
          <p14:tracePt t="45298" x="5327650" y="2921000"/>
          <p14:tracePt t="45314" x="5213350" y="2927350"/>
          <p14:tracePt t="45331" x="5054600" y="2965450"/>
          <p14:tracePt t="45348" x="4876800" y="2978150"/>
          <p14:tracePt t="45364" x="4711700" y="2990850"/>
          <p14:tracePt t="45381" x="4572000" y="3003550"/>
          <p14:tracePt t="45398" x="4489450" y="3016250"/>
          <p14:tracePt t="45414" x="4438650" y="3016250"/>
          <p14:tracePt t="45431" x="4394200" y="3016250"/>
          <p14:tracePt t="45448" x="4356100" y="3016250"/>
          <p14:tracePt t="45464" x="4337050" y="3016250"/>
          <p14:tracePt t="45481" x="4292600" y="3016250"/>
          <p14:tracePt t="45498" x="4210050" y="3016250"/>
          <p14:tracePt t="45515" x="4165600" y="3016250"/>
          <p14:tracePt t="45531" x="4070350" y="3016250"/>
          <p14:tracePt t="45548" x="3949700" y="3016250"/>
          <p14:tracePt t="45564" x="3810000" y="3016250"/>
          <p14:tracePt t="45581" x="3683000" y="3016250"/>
          <p14:tracePt t="45598" x="3606800" y="3016250"/>
          <p14:tracePt t="45615" x="3524250" y="3016250"/>
          <p14:tracePt t="45631" x="3467100" y="3016250"/>
          <p14:tracePt t="45648" x="3416300" y="3016250"/>
          <p14:tracePt t="45665" x="3346450" y="3016250"/>
          <p14:tracePt t="45681" x="3289300" y="3016250"/>
          <p14:tracePt t="45698" x="3238500" y="3016250"/>
          <p14:tracePt t="45715" x="3219450" y="3016250"/>
          <p14:tracePt t="45746" x="3213100" y="3016250"/>
          <p14:tracePt t="45946" x="3213100" y="3022600"/>
          <p14:tracePt t="45962" x="3213100" y="3028950"/>
          <p14:tracePt t="45986" x="3219450" y="3028950"/>
          <p14:tracePt t="45994" x="3244850" y="3028950"/>
          <p14:tracePt t="46002" x="3295650" y="3028950"/>
          <p14:tracePt t="46015" x="3333750" y="3028950"/>
          <p14:tracePt t="46031" x="3517900" y="3028950"/>
          <p14:tracePt t="46048" x="3759200" y="3028950"/>
          <p14:tracePt t="46065" x="4019550" y="3028950"/>
          <p14:tracePt t="46081" x="4210050" y="3028950"/>
          <p14:tracePt t="46098" x="4330700" y="3028950"/>
          <p14:tracePt t="46115" x="4349750" y="3028950"/>
          <p14:tracePt t="46258" x="4362450" y="3028950"/>
          <p14:tracePt t="46290" x="4368800" y="3028950"/>
          <p14:tracePt t="46322" x="4381500" y="3022600"/>
          <p14:tracePt t="46346" x="4387850" y="3022600"/>
          <p14:tracePt t="46354" x="4406900" y="3022600"/>
          <p14:tracePt t="46365" x="4432300" y="3022600"/>
          <p14:tracePt t="46381" x="4502150" y="3009900"/>
          <p14:tracePt t="46398" x="4622800" y="2997200"/>
          <p14:tracePt t="46415" x="4787900" y="2946400"/>
          <p14:tracePt t="46431" x="4984750" y="2933700"/>
          <p14:tracePt t="46448" x="5213350" y="2895600"/>
          <p14:tracePt t="46465" x="5435600" y="2895600"/>
          <p14:tracePt t="46481" x="5695950" y="2895600"/>
          <p14:tracePt t="46498" x="6115050" y="2895600"/>
          <p14:tracePt t="46515" x="6419850" y="2895600"/>
          <p14:tracePt t="46531" x="6629400" y="2895600"/>
          <p14:tracePt t="46548" x="6756400" y="2895600"/>
          <p14:tracePt t="46565" x="6813550" y="2882900"/>
          <p14:tracePt t="46581" x="6819900" y="2882900"/>
          <p14:tracePt t="46682" x="6826250" y="2876550"/>
          <p14:tracePt t="47435" x="6826250" y="2857500"/>
          <p14:tracePt t="47459" x="6826250" y="2851150"/>
          <p14:tracePt t="47483" x="6819900" y="2851150"/>
          <p14:tracePt t="47491" x="6813550" y="2851150"/>
          <p14:tracePt t="47499" x="6788150" y="2857500"/>
          <p14:tracePt t="47515" x="6775450" y="2870200"/>
          <p14:tracePt t="47532" x="6718300" y="2908300"/>
          <p14:tracePt t="47548" x="6673850" y="2933700"/>
          <p14:tracePt t="47565" x="6623050" y="2965450"/>
          <p14:tracePt t="47582" x="6578600" y="2984500"/>
          <p14:tracePt t="47598" x="6540500" y="2990850"/>
          <p14:tracePt t="47615" x="6521450" y="2997200"/>
          <p14:tracePt t="47632" x="6508750" y="2997200"/>
          <p14:tracePt t="47648" x="6502400" y="2997200"/>
          <p14:tracePt t="47665" x="6489700" y="2997200"/>
          <p14:tracePt t="47682" x="6470650" y="2997200"/>
          <p14:tracePt t="47698" x="6457950" y="2990850"/>
          <p14:tracePt t="47715" x="6438900" y="2965450"/>
          <p14:tracePt t="47732" x="6432550" y="2959100"/>
          <p14:tracePt t="47748" x="6432550" y="2940050"/>
          <p14:tracePt t="47771" x="6426200" y="2927350"/>
          <p14:tracePt t="47811" x="6426200" y="2921000"/>
          <p14:tracePt t="48171" x="6419850" y="2908300"/>
          <p14:tracePt t="48179" x="6400800" y="2895600"/>
          <p14:tracePt t="48195" x="6388100" y="2895600"/>
          <p14:tracePt t="48203" x="6343650" y="2882900"/>
          <p14:tracePt t="48215" x="6305550" y="2882900"/>
          <p14:tracePt t="48232" x="6184900" y="2863850"/>
          <p14:tracePt t="48248" x="6007100" y="2863850"/>
          <p14:tracePt t="48265" x="5816600" y="2863850"/>
          <p14:tracePt t="48282" x="5556250" y="2863850"/>
          <p14:tracePt t="48299" x="5073650" y="2832100"/>
          <p14:tracePt t="48315" x="4794250" y="2832100"/>
          <p14:tracePt t="48332" x="4552950" y="2832100"/>
          <p14:tracePt t="48349" x="4381500" y="2832100"/>
          <p14:tracePt t="48365" x="4267200" y="2838450"/>
          <p14:tracePt t="48382" x="4254500" y="2851150"/>
          <p14:tracePt t="48398" x="4229100" y="2863850"/>
          <p14:tracePt t="48427" x="4229100" y="2876550"/>
          <p14:tracePt t="48443" x="4229100" y="2882900"/>
          <p14:tracePt t="48547" x="4229100" y="2895600"/>
          <p14:tracePt t="48595" x="4229100" y="2901950"/>
          <p14:tracePt t="48787" x="4235450" y="2901950"/>
          <p14:tracePt t="48811" x="4254500" y="2901950"/>
          <p14:tracePt t="48827" x="4273550" y="2921000"/>
          <p14:tracePt t="48835" x="4273550" y="2927350"/>
          <p14:tracePt t="48849" x="4279900" y="2933700"/>
          <p14:tracePt t="48939" x="4286250" y="2940050"/>
          <p14:tracePt t="48987" x="4292600" y="2946400"/>
          <p14:tracePt t="49003" x="4298950" y="2946400"/>
          <p14:tracePt t="49019" x="4311650" y="2946400"/>
          <p14:tracePt t="49027" x="4318000" y="2946400"/>
          <p14:tracePt t="49035" x="4343400" y="2946400"/>
          <p14:tracePt t="49049" x="4349750" y="2946400"/>
          <p14:tracePt t="49065" x="4387850" y="2946400"/>
          <p14:tracePt t="49082" x="4419600" y="2946400"/>
          <p14:tracePt t="49099" x="4451350" y="2946400"/>
          <p14:tracePt t="49115" x="4476750" y="2946400"/>
          <p14:tracePt t="49132" x="4508500" y="2946400"/>
          <p14:tracePt t="49149" x="4552950" y="2946400"/>
          <p14:tracePt t="49165" x="4591050" y="2946400"/>
          <p14:tracePt t="49182" x="4629150" y="2946400"/>
          <p14:tracePt t="49199" x="4641850" y="2946400"/>
          <p14:tracePt t="49215" x="4654550" y="2946400"/>
          <p14:tracePt t="49232" x="4667250" y="2946400"/>
          <p14:tracePt t="49249" x="4679950" y="2946400"/>
          <p14:tracePt t="49265" x="4692650" y="2946400"/>
          <p14:tracePt t="49283" x="4699000" y="2946400"/>
          <p14:tracePt t="49331" x="4711700" y="2946400"/>
          <p14:tracePt t="49339" x="4718050" y="2946400"/>
          <p14:tracePt t="49355" x="4730750" y="2946400"/>
          <p14:tracePt t="49371" x="4737100" y="2946400"/>
          <p14:tracePt t="49397" x="4749800" y="2946400"/>
          <p14:tracePt t="49403" x="4756150" y="2946400"/>
          <p14:tracePt t="49419" x="4781550" y="2946400"/>
          <p14:tracePt t="49432" x="4794250" y="2946400"/>
          <p14:tracePt t="49449" x="4832350" y="2946400"/>
          <p14:tracePt t="49465" x="4876800" y="2946400"/>
          <p14:tracePt t="49482" x="4908550" y="2946400"/>
          <p14:tracePt t="49499" x="4965700" y="2946400"/>
          <p14:tracePt t="49515" x="5003800" y="2946400"/>
          <p14:tracePt t="49532" x="5035550" y="2946400"/>
          <p14:tracePt t="49549" x="5048250" y="2946400"/>
          <p14:tracePt t="49565" x="5067300" y="2946400"/>
          <p14:tracePt t="49582" x="5086350" y="2946400"/>
          <p14:tracePt t="49599" x="5092700" y="2946400"/>
          <p14:tracePt t="49615" x="5105400" y="2946400"/>
          <p14:tracePt t="49859" x="5067300" y="2965450"/>
          <p14:tracePt t="49875" x="5041900" y="2965450"/>
          <p14:tracePt t="49883" x="5022850" y="2965450"/>
          <p14:tracePt t="49899" x="4927600" y="2927350"/>
          <p14:tracePt t="49916" x="4857750" y="2901950"/>
          <p14:tracePt t="49932" x="4743450" y="2863850"/>
          <p14:tracePt t="49949" x="4629150" y="2844800"/>
          <p14:tracePt t="49966" x="4552950" y="2844800"/>
          <p14:tracePt t="49982" x="4457700" y="2832100"/>
          <p14:tracePt t="49999" x="4400550" y="2832100"/>
          <p14:tracePt t="50015" x="4356100" y="2832100"/>
          <p14:tracePt t="50032" x="4343400" y="2832100"/>
          <p14:tracePt t="50049" x="4318000" y="2832100"/>
          <p14:tracePt t="50066" x="4305300" y="2832100"/>
          <p14:tracePt t="50082" x="4260850" y="2838450"/>
          <p14:tracePt t="50099" x="4210050" y="2851150"/>
          <p14:tracePt t="50116" x="4191000" y="2857500"/>
          <p14:tracePt t="50132" x="4165600" y="2857500"/>
          <p14:tracePt t="50149" x="4152900" y="2870200"/>
          <p14:tracePt t="50165" x="4140200" y="2870200"/>
          <p14:tracePt t="50182" x="4127500" y="2870200"/>
          <p14:tracePt t="50199" x="4121150" y="2876550"/>
          <p14:tracePt t="50251" x="4121150" y="2882900"/>
          <p14:tracePt t="50259" x="4121150" y="2889250"/>
          <p14:tracePt t="50267" x="4121150" y="2908300"/>
          <p14:tracePt t="50282" x="4121150" y="2933700"/>
          <p14:tracePt t="50299" x="4216400" y="2997200"/>
          <p14:tracePt t="50316" x="4311650" y="3016250"/>
          <p14:tracePt t="50332" x="4419600" y="3016250"/>
          <p14:tracePt t="50349" x="4527550" y="3016250"/>
          <p14:tracePt t="50366" x="4610100" y="3016250"/>
          <p14:tracePt t="50382" x="4660900" y="3016250"/>
          <p14:tracePt t="50399" x="4686300" y="3016250"/>
          <p14:tracePt t="50416" x="4711700" y="3016250"/>
          <p14:tracePt t="50432" x="4718050" y="3016250"/>
          <p14:tracePt t="50449" x="4730750" y="3016250"/>
          <p14:tracePt t="50466" x="4749800" y="3016250"/>
          <p14:tracePt t="50482" x="4762500" y="3016250"/>
          <p14:tracePt t="50499" x="4787900" y="3016250"/>
          <p14:tracePt t="50516" x="4813300" y="2990850"/>
          <p14:tracePt t="50532" x="4845050" y="2965450"/>
          <p14:tracePt t="50549" x="4876800" y="2940050"/>
          <p14:tracePt t="50566" x="4927600" y="2901950"/>
          <p14:tracePt t="50582" x="4965700" y="2882900"/>
          <p14:tracePt t="50599" x="5022850" y="2857500"/>
          <p14:tracePt t="50616" x="5041900" y="2838450"/>
          <p14:tracePt t="50632" x="5067300" y="2838450"/>
          <p14:tracePt t="50649" x="5086350" y="2819400"/>
          <p14:tracePt t="50666" x="5092700" y="2819400"/>
          <p14:tracePt t="50682" x="5099050" y="2819400"/>
          <p14:tracePt t="50699" x="5105400" y="2819400"/>
          <p14:tracePt t="50739" x="5111750" y="2819400"/>
          <p14:tracePt t="50884" x="5105400" y="2813050"/>
          <p14:tracePt t="50891" x="5099050" y="2806700"/>
          <p14:tracePt t="50899" x="5092700" y="2800350"/>
          <p14:tracePt t="50916" x="5054600" y="2774950"/>
          <p14:tracePt t="50932" x="5041900" y="2755900"/>
          <p14:tracePt t="50949" x="5016500" y="2730500"/>
          <p14:tracePt t="50971" x="5010150" y="2724150"/>
          <p14:tracePt t="50995" x="4991100" y="2724150"/>
          <p14:tracePt t="51004" x="4984750" y="2724150"/>
          <p14:tracePt t="51016" x="4978400" y="2724150"/>
          <p14:tracePt t="51032" x="4953000" y="2724150"/>
          <p14:tracePt t="51049" x="4933950" y="2724150"/>
          <p14:tracePt t="51066" x="4889500" y="2724150"/>
          <p14:tracePt t="51082" x="4819650" y="2724150"/>
          <p14:tracePt t="51099" x="4737100" y="2724150"/>
          <p14:tracePt t="51116" x="4667250" y="2749550"/>
          <p14:tracePt t="51132" x="4622800" y="2755900"/>
          <p14:tracePt t="51149" x="4578350" y="2768600"/>
          <p14:tracePt t="51166" x="4533900" y="2787650"/>
          <p14:tracePt t="51182" x="4483100" y="2794000"/>
          <p14:tracePt t="51199" x="4425950" y="2806700"/>
          <p14:tracePt t="51216" x="4368800" y="2832100"/>
          <p14:tracePt t="51232" x="4305300" y="2851150"/>
          <p14:tracePt t="51249" x="4235450" y="2863850"/>
          <p14:tracePt t="51266" x="4171950" y="2895600"/>
          <p14:tracePt t="51282" x="4108450" y="2901950"/>
          <p14:tracePt t="51300" x="4051300" y="2921000"/>
          <p14:tracePt t="51316" x="4038600" y="2927350"/>
          <p14:tracePt t="51332" x="4025900" y="2927350"/>
          <p14:tracePt t="51349" x="4006850" y="2933700"/>
          <p14:tracePt t="51372" x="4000500" y="2946400"/>
          <p14:tracePt t="51396" x="4000500" y="2959100"/>
          <p14:tracePt t="51404" x="4000500" y="2965450"/>
          <p14:tracePt t="51416" x="4000500" y="2971800"/>
          <p14:tracePt t="51433" x="4000500" y="3009900"/>
          <p14:tracePt t="51449" x="4000500" y="3022600"/>
          <p14:tracePt t="51466" x="4038600" y="3067050"/>
          <p14:tracePt t="51483" x="4083050" y="3092450"/>
          <p14:tracePt t="51499" x="4191000" y="3111500"/>
          <p14:tracePt t="51516" x="4273550" y="3124200"/>
          <p14:tracePt t="51533" x="4362450" y="3124200"/>
          <p14:tracePt t="51549" x="4457700" y="3124200"/>
          <p14:tracePt t="51566" x="4559300" y="3124200"/>
          <p14:tracePt t="51582" x="4616450" y="3124200"/>
          <p14:tracePt t="51599" x="4692650" y="3124200"/>
          <p14:tracePt t="51616" x="4749800" y="3124200"/>
          <p14:tracePt t="51632" x="4806950" y="3117850"/>
          <p14:tracePt t="51649" x="4851400" y="3092450"/>
          <p14:tracePt t="51666" x="4889500" y="3086100"/>
          <p14:tracePt t="51682" x="4940300" y="3073400"/>
          <p14:tracePt t="51699" x="5010150" y="3054350"/>
          <p14:tracePt t="51700" x="5016500" y="3054350"/>
          <p14:tracePt t="51716" x="5073650" y="3048000"/>
          <p14:tracePt t="51732" x="5130800" y="3035300"/>
          <p14:tracePt t="51749" x="5226050" y="3028950"/>
          <p14:tracePt t="51766" x="5289550" y="3028950"/>
          <p14:tracePt t="51783" x="5378450" y="3028950"/>
          <p14:tracePt t="51799" x="5461000" y="3028950"/>
          <p14:tracePt t="51816" x="5480050" y="3028950"/>
          <p14:tracePt t="51833" x="5518150" y="3009900"/>
          <p14:tracePt t="51940" x="5518150" y="3003550"/>
          <p14:tracePt t="51948" x="5518150" y="2997200"/>
          <p14:tracePt t="51956" x="5518150" y="2978150"/>
          <p14:tracePt t="51966" x="5518150" y="2965450"/>
          <p14:tracePt t="51983" x="5511800" y="2940050"/>
          <p14:tracePt t="51999" x="5499100" y="2914650"/>
          <p14:tracePt t="52016" x="5473700" y="2876550"/>
          <p14:tracePt t="52033" x="5461000" y="2870200"/>
          <p14:tracePt t="52049" x="5454650" y="2863850"/>
          <p14:tracePt t="52066" x="5448300" y="2851150"/>
          <p14:tracePt t="52092" x="5441950" y="2844800"/>
          <p14:tracePt t="52116" x="5435600" y="2838450"/>
          <p14:tracePt t="52164" x="5429250" y="2838450"/>
          <p14:tracePt t="52172" x="5416550" y="2825750"/>
          <p14:tracePt t="52372" x="5410200" y="2832100"/>
          <p14:tracePt t="52380" x="5410200" y="2838450"/>
          <p14:tracePt t="52388" x="5410200" y="2844800"/>
          <p14:tracePt t="52399" x="5422900" y="2851150"/>
          <p14:tracePt t="52416" x="5435600" y="2870200"/>
          <p14:tracePt t="52433" x="5448300" y="2895600"/>
          <p14:tracePt t="52449" x="5454650" y="2921000"/>
          <p14:tracePt t="52466" x="5473700" y="2946400"/>
          <p14:tracePt t="52483" x="5473700" y="2959100"/>
          <p14:tracePt t="52500" x="5486400" y="2984500"/>
          <p14:tracePt t="52516" x="5492750" y="3003550"/>
          <p14:tracePt t="52533" x="5492750" y="3016250"/>
          <p14:tracePt t="52549" x="5518150" y="3048000"/>
          <p14:tracePt t="52566" x="5530850" y="3054350"/>
          <p14:tracePt t="52583" x="5537200" y="3060700"/>
          <p14:tracePt t="52599" x="5549900" y="3060700"/>
          <p14:tracePt t="52616" x="5575300" y="3073400"/>
          <p14:tracePt t="52633" x="5600700" y="3092450"/>
          <p14:tracePt t="52650" x="5632450" y="3086100"/>
          <p14:tracePt t="52666" x="5689600" y="3079750"/>
          <p14:tracePt t="52683" x="5721350" y="3067050"/>
          <p14:tracePt t="52700" x="5816600" y="3041650"/>
          <p14:tracePt t="52716" x="5892800" y="3016250"/>
          <p14:tracePt t="52733" x="5962650" y="2997200"/>
          <p14:tracePt t="52749" x="5988050" y="2990850"/>
          <p14:tracePt t="52766" x="6026150" y="2978150"/>
          <p14:tracePt t="52783" x="6064250" y="2971800"/>
          <p14:tracePt t="52799" x="6102350" y="2946400"/>
          <p14:tracePt t="52816" x="6115050" y="2940050"/>
          <p14:tracePt t="52833" x="6140450" y="2927350"/>
          <p14:tracePt t="52849" x="6153150" y="2921000"/>
          <p14:tracePt t="52866" x="6159500" y="2914650"/>
          <p14:tracePt t="53012" x="6159500" y="2908300"/>
          <p14:tracePt t="53020" x="6159500" y="2901950"/>
          <p14:tracePt t="53028" x="6159500" y="2882900"/>
          <p14:tracePt t="53036" x="6159500" y="2876550"/>
          <p14:tracePt t="53050" x="6159500" y="2857500"/>
          <p14:tracePt t="53066" x="6184900" y="2813050"/>
          <p14:tracePt t="53083" x="6197600" y="2768600"/>
          <p14:tracePt t="53100" x="6235700" y="2717800"/>
          <p14:tracePt t="53116" x="6242050" y="2705100"/>
          <p14:tracePt t="53133" x="6254750" y="2686050"/>
          <p14:tracePt t="54149" x="6235700" y="2686050"/>
          <p14:tracePt t="54156" x="6210300" y="2686050"/>
          <p14:tracePt t="54167" x="6127750" y="2686050"/>
          <p14:tracePt t="54183" x="5867400" y="2628900"/>
          <p14:tracePt t="54200" x="5524500" y="2540000"/>
          <p14:tracePt t="54216" x="5143500" y="2482850"/>
          <p14:tracePt t="54233" x="4813300" y="2425700"/>
          <p14:tracePt t="54250" x="4597400" y="2400300"/>
          <p14:tracePt t="54266" x="4457700" y="2387600"/>
          <p14:tracePt t="54283" x="4311650" y="2362200"/>
          <p14:tracePt t="54300" x="4102100" y="2362200"/>
          <p14:tracePt t="54316" x="3854450" y="2362200"/>
          <p14:tracePt t="54333" x="3549650" y="2362200"/>
          <p14:tracePt t="54350" x="3124200" y="2362200"/>
          <p14:tracePt t="54366" x="2743200" y="2362200"/>
          <p14:tracePt t="54383" x="2413000" y="2362200"/>
          <p14:tracePt t="54400" x="2184400" y="2362200"/>
          <p14:tracePt t="54416" x="2006600" y="2336800"/>
          <p14:tracePt t="54433" x="1911350" y="2298700"/>
          <p14:tracePt t="54450" x="1854200" y="2279650"/>
          <p14:tracePt t="54466" x="1803400" y="2254250"/>
          <p14:tracePt t="54483" x="1778000" y="2235200"/>
          <p14:tracePt t="54500" x="1752600" y="2203450"/>
          <p14:tracePt t="54516" x="1746250" y="2178050"/>
          <p14:tracePt t="54533" x="1739900" y="2152650"/>
          <p14:tracePt t="54550" x="1739900" y="2127250"/>
          <p14:tracePt t="54567" x="1739900" y="2114550"/>
          <p14:tracePt t="54583" x="1733550" y="2095500"/>
          <p14:tracePt t="54600" x="1720850" y="2082800"/>
          <p14:tracePt t="54796" x="1727200" y="2076450"/>
          <p14:tracePt t="55188" x="1733550" y="2089150"/>
          <p14:tracePt t="55196" x="1739900" y="2095500"/>
          <p14:tracePt t="55204" x="1739900" y="2120900"/>
          <p14:tracePt t="55217" x="1771650" y="2152650"/>
          <p14:tracePt t="55233" x="1854200" y="2260600"/>
          <p14:tracePt t="55250" x="1968500" y="2400300"/>
          <p14:tracePt t="55267" x="2101850" y="2559050"/>
          <p14:tracePt t="55283" x="2235200" y="2705100"/>
          <p14:tracePt t="55300" x="2489200" y="2933700"/>
          <p14:tracePt t="55317" x="2660650" y="3054350"/>
          <p14:tracePt t="55333" x="2863850" y="3149600"/>
          <p14:tracePt t="55350" x="3073400" y="3244850"/>
          <p14:tracePt t="55367" x="3257550" y="3308350"/>
          <p14:tracePt t="55383" x="3486150" y="3346450"/>
          <p14:tracePt t="55400" x="3784600" y="3409950"/>
          <p14:tracePt t="55417" x="4051300" y="3492500"/>
          <p14:tracePt t="55433" x="4286250" y="3587750"/>
          <p14:tracePt t="55450" x="4489450" y="3657600"/>
          <p14:tracePt t="55467" x="4591050" y="3689350"/>
          <p14:tracePt t="55483" x="4711700" y="3759200"/>
          <p14:tracePt t="55500" x="4826000" y="3835400"/>
          <p14:tracePt t="55517" x="4857750" y="3860800"/>
          <p14:tracePt t="55533" x="4895850" y="3886200"/>
          <p14:tracePt t="55550" x="4908550" y="3898900"/>
          <p14:tracePt t="55567" x="4914900" y="3917950"/>
          <p14:tracePt t="55583" x="4921250" y="3956050"/>
          <p14:tracePt t="55600" x="4933950" y="3981450"/>
          <p14:tracePt t="55617" x="4933950" y="4038600"/>
          <p14:tracePt t="55634" x="4940300" y="4095750"/>
          <p14:tracePt t="55650" x="4946650" y="4140200"/>
          <p14:tracePt t="55667" x="4946650" y="4178300"/>
          <p14:tracePt t="55684" x="4946650" y="4203700"/>
          <p14:tracePt t="55700" x="4946650" y="4222750"/>
          <p14:tracePt t="55733" x="4946650" y="4241800"/>
          <p14:tracePt t="55869" x="4946650" y="4222750"/>
          <p14:tracePt t="55877" x="4946650" y="4216400"/>
          <p14:tracePt t="55885" x="4959350" y="4210050"/>
          <p14:tracePt t="55901" x="5035550" y="4178300"/>
          <p14:tracePt t="55917" x="5130800" y="4171950"/>
          <p14:tracePt t="55933" x="5308600" y="4171950"/>
          <p14:tracePt t="55950" x="5530850" y="4171950"/>
          <p14:tracePt t="55967" x="5797550" y="4203700"/>
          <p14:tracePt t="55983" x="5994400" y="4260850"/>
          <p14:tracePt t="56000" x="6070600" y="4311650"/>
          <p14:tracePt t="56017" x="6102350" y="4330700"/>
          <p14:tracePt t="56034" x="6102350" y="4337050"/>
          <p14:tracePt t="56050" x="6102350" y="4343400"/>
          <p14:tracePt t="56067" x="6102350" y="4362450"/>
          <p14:tracePt t="56084" x="6096000" y="4368800"/>
          <p14:tracePt t="56100" x="6096000" y="4375150"/>
          <p14:tracePt t="56117" x="6096000" y="4381500"/>
          <p14:tracePt t="56157" x="6089650" y="4381500"/>
          <p14:tracePt t="56173" x="6083300" y="4381500"/>
          <p14:tracePt t="56237" x="6064250" y="4381500"/>
          <p14:tracePt t="56253" x="6045200" y="4381500"/>
          <p14:tracePt t="56261" x="6007100" y="4381500"/>
          <p14:tracePt t="56269" x="5956300" y="4368800"/>
          <p14:tracePt t="56301" x="5943600" y="4356100"/>
          <p14:tracePt t="56373" x="5937250" y="4349750"/>
          <p14:tracePt t="56381" x="5930900" y="4349750"/>
          <p14:tracePt t="56389" x="5924550" y="4349750"/>
          <p14:tracePt t="56405" x="5918200" y="4349750"/>
          <p14:tracePt t="56421" x="5911850" y="4349750"/>
          <p14:tracePt t="56434" x="5899150" y="4362450"/>
          <p14:tracePt t="56450" x="5886450" y="4375150"/>
          <p14:tracePt t="56467" x="5880100" y="4375150"/>
          <p14:tracePt t="56484" x="5854700" y="4375150"/>
          <p14:tracePt t="56501" x="5861050" y="4381500"/>
          <p14:tracePt t="56517" x="6070600" y="4483100"/>
          <p14:tracePt t="56534" x="6375400" y="4629150"/>
          <p14:tracePt t="56550" x="6737350" y="4749800"/>
          <p14:tracePt t="56567" x="7073900" y="4851400"/>
          <p14:tracePt t="56584" x="7219950" y="4864100"/>
          <p14:tracePt t="56600" x="7226300" y="4864100"/>
          <p14:tracePt t="56645" x="7239000" y="4864100"/>
          <p14:tracePt t="56653" x="7258050" y="4864100"/>
          <p14:tracePt t="56661" x="7283450" y="4864100"/>
          <p14:tracePt t="56669" x="7315200" y="4864100"/>
          <p14:tracePt t="56684" x="7353300" y="4876800"/>
          <p14:tracePt t="56701" x="7512050" y="4965700"/>
          <p14:tracePt t="56717" x="7531100" y="4978400"/>
          <p14:tracePt t="57093" x="7467600" y="4972050"/>
          <p14:tracePt t="57101" x="7378700" y="4959350"/>
          <p14:tracePt t="57109" x="7270750" y="4933950"/>
          <p14:tracePt t="57117" x="7131050" y="4870450"/>
          <p14:tracePt t="57134" x="6864350" y="4832350"/>
          <p14:tracePt t="57150" x="6572250" y="4800600"/>
          <p14:tracePt t="57167" x="6261100" y="4800600"/>
          <p14:tracePt t="57184" x="5969000" y="4800600"/>
          <p14:tracePt t="57201" x="5670550" y="4762500"/>
          <p14:tracePt t="57217" x="5353050" y="4718050"/>
          <p14:tracePt t="57234" x="5022850" y="4673600"/>
          <p14:tracePt t="57251" x="4743450" y="4616450"/>
          <p14:tracePt t="57267" x="4514850" y="4591050"/>
          <p14:tracePt t="57284" x="4286250" y="4578350"/>
          <p14:tracePt t="57301" x="4102100" y="4552950"/>
          <p14:tracePt t="57317" x="4057650" y="4552950"/>
          <p14:tracePt t="57334" x="4044950" y="4552950"/>
          <p14:tracePt t="57351" x="4025900" y="4552950"/>
          <p14:tracePt t="57373" x="4019550" y="4546600"/>
          <p14:tracePt t="57389" x="4019550" y="4540250"/>
          <p14:tracePt t="57401" x="4019550" y="4521200"/>
          <p14:tracePt t="57417" x="4019550" y="4476750"/>
          <p14:tracePt t="57434" x="4038600" y="4451350"/>
          <p14:tracePt t="57450" x="4076700" y="4406900"/>
          <p14:tracePt t="57467" x="4102100" y="4349750"/>
          <p14:tracePt t="57484" x="4152900" y="4273550"/>
          <p14:tracePt t="57501" x="4292600" y="4146550"/>
          <p14:tracePt t="57517" x="4419600" y="4064000"/>
          <p14:tracePt t="57534" x="4610100" y="3956050"/>
          <p14:tracePt t="57551" x="4845050" y="3873500"/>
          <p14:tracePt t="57567" x="5060950" y="3759200"/>
          <p14:tracePt t="57584" x="5226050" y="3721100"/>
          <p14:tracePt t="57601" x="5327650" y="3676650"/>
          <p14:tracePt t="57617" x="5384800" y="3638550"/>
          <p14:tracePt t="57634" x="5448300" y="3600450"/>
          <p14:tracePt t="57651" x="5473700" y="3581400"/>
          <p14:tracePt t="57667" x="5511800" y="3575050"/>
          <p14:tracePt t="57684" x="5530850" y="3549650"/>
          <p14:tracePt t="57701" x="5581650" y="3517900"/>
          <p14:tracePt t="57717" x="5638800" y="3486150"/>
          <p14:tracePt t="57734" x="5695950" y="3460750"/>
          <p14:tracePt t="57751" x="5797550" y="3422650"/>
          <p14:tracePt t="57767" x="5861050" y="3403600"/>
          <p14:tracePt t="57784" x="5943600" y="3403600"/>
          <p14:tracePt t="57801" x="5975350" y="3397250"/>
          <p14:tracePt t="57818" x="6019800" y="3397250"/>
          <p14:tracePt t="57834" x="6032500" y="3397250"/>
          <p14:tracePt t="57851" x="6064250" y="3397250"/>
          <p14:tracePt t="57867" x="6102350" y="3397250"/>
          <p14:tracePt t="57884" x="6127750" y="3409950"/>
          <p14:tracePt t="57901" x="6197600" y="3409950"/>
          <p14:tracePt t="57917" x="6254750" y="3422650"/>
          <p14:tracePt t="57934" x="6311900" y="3429000"/>
          <p14:tracePt t="57951" x="6388100" y="3429000"/>
          <p14:tracePt t="57967" x="6502400" y="3467100"/>
          <p14:tracePt t="57984" x="6629400" y="3473450"/>
          <p14:tracePt t="58001" x="6737350" y="3486150"/>
          <p14:tracePt t="58017" x="6864350" y="3486150"/>
          <p14:tracePt t="58034" x="6953250" y="3486150"/>
          <p14:tracePt t="58051" x="7029450" y="3486150"/>
          <p14:tracePt t="58067" x="7054850" y="3486150"/>
          <p14:tracePt t="58084" x="7080250" y="3486150"/>
          <p14:tracePt t="58101" x="7092950" y="3486150"/>
          <p14:tracePt t="58245" x="7099300" y="3505200"/>
          <p14:tracePt t="58261" x="7099300" y="3511550"/>
          <p14:tracePt t="58269" x="7092950" y="3511550"/>
          <p14:tracePt t="58277" x="7086600" y="3511550"/>
          <p14:tracePt t="58285" x="7080250" y="3517900"/>
          <p14:tracePt t="58301" x="7067550" y="3517900"/>
          <p14:tracePt t="58317" x="7048500" y="3517900"/>
          <p14:tracePt t="58334" x="7042150" y="3524250"/>
          <p14:tracePt t="58351" x="7029450" y="3524250"/>
          <p14:tracePt t="58445" x="7016750" y="3524250"/>
          <p14:tracePt t="58477" x="7010400" y="3524250"/>
          <p14:tracePt t="58501" x="7004050" y="3524250"/>
          <p14:tracePt t="58517" x="6991350" y="3524250"/>
          <p14:tracePt t="58533" x="6978650" y="3524250"/>
          <p14:tracePt t="58541" x="6972300" y="3524250"/>
          <p14:tracePt t="58557" x="6965950" y="3524250"/>
          <p14:tracePt t="58573" x="6946900" y="3517900"/>
          <p14:tracePt t="58597" x="6927850" y="3498850"/>
          <p14:tracePt t="58629" x="6927850" y="3479800"/>
          <p14:tracePt t="58661" x="6927850" y="3473450"/>
          <p14:tracePt t="58669" x="6927850" y="3467100"/>
          <p14:tracePt t="58693" x="6927850" y="3448050"/>
          <p14:tracePt t="58709" x="6959600" y="3429000"/>
          <p14:tracePt t="58717" x="6978650" y="3429000"/>
          <p14:tracePt t="58725" x="7016750" y="3429000"/>
          <p14:tracePt t="58734" x="7035800" y="3422650"/>
          <p14:tracePt t="58751" x="7112000" y="3409950"/>
          <p14:tracePt t="58768" x="7175500" y="3409950"/>
          <p14:tracePt t="58784" x="7245350" y="3403600"/>
          <p14:tracePt t="58801" x="7289800" y="3403600"/>
          <p14:tracePt t="58818" x="7315200" y="3403600"/>
          <p14:tracePt t="58834" x="7327900" y="3403600"/>
          <p14:tracePt t="58851" x="7340600" y="3403600"/>
          <p14:tracePt t="58868" x="7346950" y="3403600"/>
          <p14:tracePt t="58884" x="7353300" y="3403600"/>
          <p14:tracePt t="58909" x="7366000" y="3403600"/>
          <p14:tracePt t="58918" x="7372350" y="3403600"/>
          <p14:tracePt t="58934" x="7385050" y="3403600"/>
          <p14:tracePt t="58951" x="7404100" y="3403600"/>
          <p14:tracePt t="58968" x="7429500" y="3403600"/>
          <p14:tracePt t="58984" x="7461250" y="3403600"/>
          <p14:tracePt t="59001" x="7518400" y="3403600"/>
          <p14:tracePt t="59018" x="7562850" y="3403600"/>
          <p14:tracePt t="59034" x="7588250" y="3403600"/>
          <p14:tracePt t="59051" x="7594600" y="3403600"/>
          <p14:tracePt t="59109" x="7600950" y="3403600"/>
          <p14:tracePt t="59133" x="7607300" y="3403600"/>
          <p14:tracePt t="59654" x="7588250" y="3403600"/>
          <p14:tracePt t="59661" x="7537450" y="3403600"/>
          <p14:tracePt t="59670" x="7480300" y="3403600"/>
          <p14:tracePt t="59684" x="7391400" y="3435350"/>
          <p14:tracePt t="59701" x="6946900" y="3505200"/>
          <p14:tracePt t="59718" x="6483350" y="3556000"/>
          <p14:tracePt t="59734" x="5740400" y="3657600"/>
          <p14:tracePt t="59751" x="4711700" y="3822700"/>
          <p14:tracePt t="59768" x="3619500" y="3962400"/>
          <p14:tracePt t="59784" x="2667000" y="4102100"/>
          <p14:tracePt t="59801" x="1917700" y="4203700"/>
          <p14:tracePt t="59818" x="1390650" y="4279900"/>
          <p14:tracePt t="59834" x="1073150" y="4305300"/>
          <p14:tracePt t="59851" x="882650" y="4305300"/>
          <p14:tracePt t="59868" x="787400" y="4305300"/>
          <p14:tracePt t="59884" x="717550" y="4305300"/>
          <p14:tracePt t="59901" x="679450" y="4305300"/>
          <p14:tracePt t="59918" x="673100" y="4305300"/>
          <p14:tracePt t="60038" x="666750" y="4305300"/>
          <p14:tracePt t="60045" x="666750" y="4298950"/>
          <p14:tracePt t="60054" x="666750" y="4279900"/>
          <p14:tracePt t="60068" x="673100" y="4273550"/>
          <p14:tracePt t="60084" x="711200" y="4229100"/>
          <p14:tracePt t="60102" x="889000" y="4127500"/>
          <p14:tracePt t="60118" x="1092200" y="4057650"/>
          <p14:tracePt t="60135" x="1358900" y="3975100"/>
          <p14:tracePt t="60151" x="1606550" y="3917950"/>
          <p14:tracePt t="60168" x="1847850" y="3905250"/>
          <p14:tracePt t="60184" x="1974850" y="3892550"/>
          <p14:tracePt t="60201" x="2038350" y="3867150"/>
          <p14:tracePt t="60218" x="2057400" y="3867150"/>
          <p14:tracePt t="60254" x="2070100" y="3867150"/>
          <p14:tracePt t="60398" x="2076450" y="3860800"/>
          <p14:tracePt t="60405" x="2063750" y="3854450"/>
          <p14:tracePt t="60414" x="2057400" y="3848100"/>
          <p14:tracePt t="60422" x="2044700" y="3841750"/>
          <p14:tracePt t="60435" x="2025650" y="3822700"/>
          <p14:tracePt t="60451" x="1974850" y="3803650"/>
          <p14:tracePt t="60468" x="1905000" y="3759200"/>
          <p14:tracePt t="60485" x="1828800" y="3759200"/>
          <p14:tracePt t="60501" x="1720850" y="3759200"/>
          <p14:tracePt t="60518" x="1676400" y="3759200"/>
          <p14:tracePt t="60535" x="1657350" y="3759200"/>
          <p14:tracePt t="60551" x="1638300" y="3759200"/>
          <p14:tracePt t="60568" x="1625600" y="3771900"/>
          <p14:tracePt t="60585" x="1606550" y="3784600"/>
          <p14:tracePt t="60601" x="1600200" y="3790950"/>
          <p14:tracePt t="60618" x="1593850" y="3797300"/>
          <p14:tracePt t="60635" x="1593850" y="3803650"/>
          <p14:tracePt t="61014" x="1593850" y="3810000"/>
          <p14:tracePt t="61022" x="1619250" y="3810000"/>
          <p14:tracePt t="61030" x="1670050" y="3810000"/>
          <p14:tracePt t="61038" x="1739900" y="3810000"/>
          <p14:tracePt t="61051" x="1809750" y="3810000"/>
          <p14:tracePt t="61068" x="1917700" y="3810000"/>
          <p14:tracePt t="61085" x="2000250" y="3822700"/>
          <p14:tracePt t="61102" x="2063750" y="3822700"/>
          <p14:tracePt t="61118" x="2076450" y="3829050"/>
          <p14:tracePt t="61135" x="2127250" y="3829050"/>
          <p14:tracePt t="61151" x="2171700" y="3829050"/>
          <p14:tracePt t="61168" x="2222500" y="3829050"/>
          <p14:tracePt t="61185" x="2260600" y="3829050"/>
          <p14:tracePt t="61201" x="2336800" y="3829050"/>
          <p14:tracePt t="61218" x="2393950" y="3816350"/>
          <p14:tracePt t="61235" x="2470150" y="3816350"/>
          <p14:tracePt t="61251" x="2495550" y="3816350"/>
          <p14:tracePt t="61278" x="2514600" y="3816350"/>
          <p14:tracePt t="62166" x="2508250" y="3822700"/>
          <p14:tracePt t="62294" x="2501900" y="3829050"/>
          <p14:tracePt t="62830" x="2501900" y="3822700"/>
          <p14:tracePt t="62854" x="2501900" y="3816350"/>
          <p14:tracePt t="62990" x="2501900" y="3810000"/>
          <p14:tracePt t="63014" x="2501900" y="3797300"/>
          <p14:tracePt t="63743" x="2501900" y="3784600"/>
          <p14:tracePt t="63790" x="2501900" y="3778250"/>
          <p14:tracePt t="64231" x="2501900" y="3771900"/>
          <p14:tracePt t="64239" x="2520950" y="3771900"/>
          <p14:tracePt t="64252" x="2533650" y="3771900"/>
          <p14:tracePt t="64269" x="2571750" y="3752850"/>
          <p14:tracePt t="64291" x="2622550" y="3714750"/>
          <p14:tracePt t="64303" x="2673350" y="3689350"/>
          <p14:tracePt t="64319" x="2705100" y="3663950"/>
          <p14:tracePt t="64335" x="2743200" y="3638550"/>
          <p14:tracePt t="64352" x="2749550" y="3625850"/>
          <p14:tracePt t="65055" x="2755900" y="3632200"/>
          <p14:tracePt t="65095" x="2755900" y="3638550"/>
          <p14:tracePt t="65127" x="2755900" y="3651250"/>
          <p14:tracePt t="65143" x="2755900" y="3670300"/>
          <p14:tracePt t="65151" x="2755900" y="3676650"/>
          <p14:tracePt t="65159" x="2755900" y="3689350"/>
          <p14:tracePt t="65169" x="2755900" y="3708400"/>
          <p14:tracePt t="65186" x="2768600" y="3752850"/>
          <p14:tracePt t="65202" x="2794000" y="3778250"/>
          <p14:tracePt t="65219" x="2800350" y="3797300"/>
          <p14:tracePt t="65236" x="2813050" y="3810000"/>
          <p14:tracePt t="65252" x="2832100" y="3816350"/>
          <p14:tracePt t="65269" x="2838450" y="3816350"/>
          <p14:tracePt t="65286" x="2851150" y="3816350"/>
          <p14:tracePt t="65351" x="2863850" y="3816350"/>
          <p14:tracePt t="65463" x="2870200" y="3816350"/>
          <p14:tracePt t="65471" x="2870200" y="3810000"/>
          <p14:tracePt t="65503" x="2857500" y="3810000"/>
          <p14:tracePt t="65519" x="2851150" y="3810000"/>
          <p14:tracePt t="65535" x="2838450" y="3810000"/>
          <p14:tracePt t="65559" x="2832100" y="3810000"/>
          <p14:tracePt t="65855" x="2838450" y="3810000"/>
          <p14:tracePt t="65863" x="2863850" y="3810000"/>
          <p14:tracePt t="65871" x="2876550" y="3810000"/>
          <p14:tracePt t="65886" x="2908300" y="3810000"/>
          <p14:tracePt t="65903" x="3003550" y="3810000"/>
          <p14:tracePt t="65919" x="3067050" y="3810000"/>
          <p14:tracePt t="65936" x="3136900" y="3810000"/>
          <p14:tracePt t="65952" x="3200400" y="3810000"/>
          <p14:tracePt t="65969" x="3257550" y="3810000"/>
          <p14:tracePt t="65986" x="3333750" y="3810000"/>
          <p14:tracePt t="66002" x="3378200" y="3810000"/>
          <p14:tracePt t="66019" x="3422650" y="3810000"/>
          <p14:tracePt t="66036" x="3441700" y="3810000"/>
          <p14:tracePt t="66053" x="3460750" y="3810000"/>
          <p14:tracePt t="66071" x="3479800" y="3810000"/>
          <p14:tracePt t="66119" x="3492500" y="3810000"/>
          <p14:tracePt t="66295" x="3505200" y="3816350"/>
          <p14:tracePt t="66319" x="3505200" y="3835400"/>
          <p14:tracePt t="66327" x="3505200" y="3841750"/>
          <p14:tracePt t="66351" x="3530600" y="3867150"/>
          <p14:tracePt t="66359" x="3543300" y="3867150"/>
          <p14:tracePt t="66369" x="3587750" y="3886200"/>
          <p14:tracePt t="66386" x="3657600" y="3898900"/>
          <p14:tracePt t="66403" x="3829050" y="3898900"/>
          <p14:tracePt t="66419" x="4108450" y="3873500"/>
          <p14:tracePt t="66436" x="4495800" y="3765550"/>
          <p14:tracePt t="66453" x="4718050" y="3702050"/>
          <p14:tracePt t="66469" x="4762500" y="3663950"/>
          <p14:tracePt t="66486" x="4768850" y="3657600"/>
          <p14:tracePt t="66503" x="4584700" y="3689350"/>
          <p14:tracePt t="66519" x="4457700" y="3702050"/>
          <p14:tracePt t="66536" x="4375150" y="3708400"/>
          <p14:tracePt t="66553" x="4362450" y="3708400"/>
          <p14:tracePt t="66569" x="4337050" y="3708400"/>
          <p14:tracePt t="66592" x="4330700" y="3708400"/>
          <p14:tracePt t="66607" x="4324350" y="3708400"/>
          <p14:tracePt t="66623" x="4305300" y="3708400"/>
          <p14:tracePt t="66636" x="4298950" y="3708400"/>
          <p14:tracePt t="66653" x="4286250" y="3721100"/>
          <p14:tracePt t="66669" x="4248150" y="3752850"/>
          <p14:tracePt t="66686" x="4229100" y="3771900"/>
          <p14:tracePt t="66703" x="4152900" y="3829050"/>
          <p14:tracePt t="66719" x="4095750" y="3848100"/>
          <p14:tracePt t="66736" x="4051300" y="3867150"/>
          <p14:tracePt t="66753" x="3981450" y="3886200"/>
          <p14:tracePt t="66769" x="3879850" y="3924300"/>
          <p14:tracePt t="66786" x="3759200" y="3937000"/>
          <p14:tracePt t="66803" x="3695700" y="3937000"/>
          <p14:tracePt t="66820" x="3651250" y="3937000"/>
          <p14:tracePt t="66836" x="3606800" y="3911600"/>
          <p14:tracePt t="66853" x="3587750" y="3892550"/>
          <p14:tracePt t="66869" x="3549650" y="3854450"/>
          <p14:tracePt t="66886" x="3543300" y="3841750"/>
          <p14:tracePt t="66903" x="3530600" y="3822700"/>
          <p14:tracePt t="66943" x="3517900" y="3822700"/>
          <p14:tracePt t="66967" x="3511550" y="3816350"/>
          <p14:tracePt t="66983" x="3511550" y="3810000"/>
          <p14:tracePt t="66999" x="3511550" y="3797300"/>
          <p14:tracePt t="67007" x="3505200" y="3790950"/>
          <p14:tracePt t="67087" x="3498850" y="3790950"/>
          <p14:tracePt t="67103" x="3492500" y="3790950"/>
          <p14:tracePt t="67111" x="3486150" y="3790950"/>
          <p14:tracePt t="67119" x="3460750" y="3803650"/>
          <p14:tracePt t="67136" x="3390900" y="3835400"/>
          <p14:tracePt t="67153" x="3282950" y="3892550"/>
          <p14:tracePt t="67169" x="3168650" y="3937000"/>
          <p14:tracePt t="67186" x="3111500" y="3937000"/>
          <p14:tracePt t="67203" x="3079750" y="3937000"/>
          <p14:tracePt t="67219" x="3041650" y="3937000"/>
          <p14:tracePt t="67236" x="2997200" y="3924300"/>
          <p14:tracePt t="67253" x="2978150" y="3924300"/>
          <p14:tracePt t="67269" x="2959100" y="3924300"/>
          <p14:tracePt t="67286" x="2952750" y="3924300"/>
          <p14:tracePt t="67399" x="2946400" y="3917950"/>
          <p14:tracePt t="67423" x="2952750" y="3917950"/>
          <p14:tracePt t="67439" x="2959100" y="3917950"/>
          <p14:tracePt t="67447" x="2978150" y="3905250"/>
          <p14:tracePt t="67470" x="2997200" y="3905250"/>
          <p14:tracePt t="67486" x="3054350" y="3886200"/>
          <p14:tracePt t="67503" x="3143250" y="3860800"/>
          <p14:tracePt t="67519" x="3187700" y="3854450"/>
          <p14:tracePt t="67536" x="3232150" y="3841750"/>
          <p14:tracePt t="67553" x="3244850" y="3835400"/>
          <p14:tracePt t="67570" x="3263900" y="3835400"/>
          <p14:tracePt t="67586" x="3270250" y="3835400"/>
          <p14:tracePt t="67603" x="3289300" y="3835400"/>
          <p14:tracePt t="67620" x="3308350" y="3835400"/>
          <p14:tracePt t="67636" x="3333750" y="3835400"/>
          <p14:tracePt t="67653" x="3340100" y="3835400"/>
          <p14:tracePt t="67670" x="3359150" y="3835400"/>
          <p14:tracePt t="67686" x="3378200" y="3835400"/>
          <p14:tracePt t="67703" x="3409950" y="3835400"/>
          <p14:tracePt t="67720" x="3454400" y="3841750"/>
          <p14:tracePt t="67736" x="3492500" y="3848100"/>
          <p14:tracePt t="67753" x="3524250" y="3854450"/>
          <p14:tracePt t="67770" x="3549650" y="3854450"/>
          <p14:tracePt t="67786" x="3594100" y="3854450"/>
          <p14:tracePt t="67803" x="3638550" y="3854450"/>
          <p14:tracePt t="67820" x="3670300" y="3854450"/>
          <p14:tracePt t="67836" x="3695700" y="3854450"/>
          <p14:tracePt t="67853" x="3708400" y="3854450"/>
          <p14:tracePt t="67870" x="3740150" y="3854450"/>
          <p14:tracePt t="67886" x="3752850" y="3854450"/>
          <p14:tracePt t="67903" x="3778250" y="3854450"/>
          <p14:tracePt t="67920" x="3790950" y="3854450"/>
          <p14:tracePt t="67936" x="3810000" y="3854450"/>
          <p14:tracePt t="67953" x="3835400" y="3854450"/>
          <p14:tracePt t="67970" x="3867150" y="3854450"/>
          <p14:tracePt t="67986" x="3898900" y="3854450"/>
          <p14:tracePt t="68003" x="3930650" y="3854450"/>
          <p14:tracePt t="68020" x="3949700" y="3854450"/>
          <p14:tracePt t="68036" x="3956050" y="3854450"/>
          <p14:tracePt t="68053" x="3968750" y="3854450"/>
          <p14:tracePt t="68080" x="3975100" y="3854450"/>
          <p14:tracePt t="68095" x="3987800" y="3854450"/>
          <p14:tracePt t="68103" x="3994150" y="3854450"/>
          <p14:tracePt t="68120" x="4025900" y="3854450"/>
          <p14:tracePt t="68136" x="4051300" y="3854450"/>
          <p14:tracePt t="68153" x="4089400" y="3854450"/>
          <p14:tracePt t="68170" x="4133850" y="3854450"/>
          <p14:tracePt t="68186" x="4191000" y="3854450"/>
          <p14:tracePt t="68203" x="4222750" y="3854450"/>
          <p14:tracePt t="68220" x="4248150" y="3854450"/>
          <p14:tracePt t="68236" x="4279900" y="3854450"/>
          <p14:tracePt t="68253" x="4324350" y="3854450"/>
          <p14:tracePt t="68270" x="4356100" y="3854450"/>
          <p14:tracePt t="68286" x="4400550" y="3854450"/>
          <p14:tracePt t="68303" x="4464050" y="3854450"/>
          <p14:tracePt t="68320" x="4495800" y="3854450"/>
          <p14:tracePt t="68336" x="4540250" y="3854450"/>
          <p14:tracePt t="68353" x="4559300" y="3854450"/>
          <p14:tracePt t="68370" x="4572000" y="3854450"/>
          <p14:tracePt t="68386" x="4584700" y="3873500"/>
          <p14:tracePt t="68480" x="4597400" y="3873500"/>
          <p14:tracePt t="68503" x="4610100" y="3873500"/>
          <p14:tracePt t="68519" x="4616450" y="3873500"/>
          <p14:tracePt t="68536" x="4622800" y="3873500"/>
          <p14:tracePt t="68553" x="4641850" y="3873500"/>
          <p14:tracePt t="68570" x="4654550" y="3860800"/>
          <p14:tracePt t="68586" x="4660900" y="3860800"/>
          <p14:tracePt t="69016" x="4660900" y="3854450"/>
          <p14:tracePt t="69024" x="4635500" y="3841750"/>
          <p14:tracePt t="69032" x="4578350" y="3829050"/>
          <p14:tracePt t="69040" x="4489450" y="3816350"/>
          <p14:tracePt t="69053" x="4394200" y="3778250"/>
          <p14:tracePt t="69070" x="4133850" y="3733800"/>
          <p14:tracePt t="69087" x="3867150" y="3689350"/>
          <p14:tracePt t="69104" x="3530600" y="3638550"/>
          <p14:tracePt t="69120" x="3384550" y="3613150"/>
          <p14:tracePt t="69137" x="3238500" y="3562350"/>
          <p14:tracePt t="69153" x="3105150" y="3543300"/>
          <p14:tracePt t="69170" x="2959100" y="3492500"/>
          <p14:tracePt t="69187" x="2844800" y="3454400"/>
          <p14:tracePt t="69203" x="2717800" y="3441700"/>
          <p14:tracePt t="69220" x="2622550" y="3435350"/>
          <p14:tracePt t="69237" x="2565400" y="3422650"/>
          <p14:tracePt t="69253" x="2533650" y="3422650"/>
          <p14:tracePt t="69270" x="2501900" y="3403600"/>
          <p14:tracePt t="69287" x="2495550" y="3397250"/>
          <p14:tracePt t="69304" x="2463800" y="3397250"/>
          <p14:tracePt t="69320" x="2444750" y="3390900"/>
          <p14:tracePt t="69337" x="2419350" y="3378200"/>
          <p14:tracePt t="69353" x="2413000" y="3378200"/>
          <p14:tracePt t="69370" x="2406650" y="3371850"/>
          <p14:tracePt t="70048" x="2400300" y="3371850"/>
          <p14:tracePt t="70072" x="2393950" y="3378200"/>
          <p14:tracePt t="70088" x="2393950" y="3390900"/>
          <p14:tracePt t="70952" x="2393950" y="3397250"/>
          <p14:tracePt t="70960" x="2393950" y="3403600"/>
          <p14:tracePt t="70976" x="2393950" y="3409950"/>
          <p14:tracePt t="70992" x="2393950" y="3435350"/>
          <p14:tracePt t="71004" x="2425700" y="3448050"/>
          <p14:tracePt t="71020" x="2520950" y="3467100"/>
          <p14:tracePt t="71037" x="2635250" y="3517900"/>
          <p14:tracePt t="71054" x="2819400" y="3568700"/>
          <p14:tracePt t="71070" x="3054350" y="3638550"/>
          <p14:tracePt t="71087" x="3333750" y="3695700"/>
          <p14:tracePt t="71104" x="3841750" y="3765550"/>
          <p14:tracePt t="71120" x="4165600" y="3790950"/>
          <p14:tracePt t="71137" x="4400550" y="3835400"/>
          <p14:tracePt t="71154" x="4521200" y="3835400"/>
          <p14:tracePt t="71170" x="4591050" y="3841750"/>
          <p14:tracePt t="71187" x="4603750" y="3854450"/>
          <p14:tracePt t="71204" x="4629150" y="3854450"/>
          <p14:tracePt t="71220" x="4641850" y="3854450"/>
          <p14:tracePt t="71237" x="4648200" y="3854450"/>
          <p14:tracePt t="71256" x="4667250" y="3854450"/>
          <p14:tracePt t="71472" x="4673600" y="3854450"/>
          <p14:tracePt t="71480" x="4692650" y="3854450"/>
          <p14:tracePt t="71488" x="4730750" y="3854450"/>
          <p14:tracePt t="71504" x="4819650" y="3854450"/>
          <p14:tracePt t="71520" x="4889500" y="3860800"/>
          <p14:tracePt t="71537" x="4965700" y="3860800"/>
          <p14:tracePt t="71554" x="5022850" y="3860800"/>
          <p14:tracePt t="71570" x="5067300" y="3860800"/>
          <p14:tracePt t="71587" x="5099050" y="3860800"/>
          <p14:tracePt t="71604" x="5105400" y="3860800"/>
          <p14:tracePt t="71621" x="5118100" y="3860800"/>
          <p14:tracePt t="71664" x="5130800" y="3860800"/>
          <p14:tracePt t="71816" x="5137150" y="3860800"/>
          <p14:tracePt t="71832" x="5143500" y="3860800"/>
          <p14:tracePt t="71840" x="5149850" y="3860800"/>
          <p14:tracePt t="71856" x="5168900" y="3860800"/>
          <p14:tracePt t="71871" x="5175250" y="3860800"/>
          <p14:tracePt t="71887" x="5187950" y="3860800"/>
          <p14:tracePt t="71904" x="5213350" y="3860800"/>
          <p14:tracePt t="71921" x="5226050" y="3860800"/>
          <p14:tracePt t="71937" x="5251450" y="3860800"/>
          <p14:tracePt t="71954" x="5264150" y="3860800"/>
          <p14:tracePt t="71970" x="5289550" y="3860800"/>
          <p14:tracePt t="71987" x="5295900" y="3860800"/>
          <p14:tracePt t="72004" x="5327650" y="3860800"/>
          <p14:tracePt t="72021" x="5346700" y="3860800"/>
          <p14:tracePt t="72037" x="5384800" y="3860800"/>
          <p14:tracePt t="72054" x="5422900" y="3860800"/>
          <p14:tracePt t="72071" x="5454650" y="3860800"/>
          <p14:tracePt t="72087" x="5461000" y="3860800"/>
          <p14:tracePt t="72104" x="5467350" y="3860800"/>
          <p14:tracePt t="72121" x="5486400" y="3860800"/>
          <p14:tracePt t="72137" x="5492750" y="3860800"/>
          <p14:tracePt t="72154" x="5499100" y="3860800"/>
          <p14:tracePt t="72171" x="5524500" y="3879850"/>
          <p14:tracePt t="72187" x="5530850" y="3886200"/>
          <p14:tracePt t="72204" x="5543550" y="3892550"/>
          <p14:tracePt t="72221" x="5568950" y="3898900"/>
          <p14:tracePt t="72237" x="5581650" y="3911600"/>
          <p14:tracePt t="72254" x="5600700" y="3924300"/>
          <p14:tracePt t="72271" x="5619750" y="3924300"/>
          <p14:tracePt t="72288" x="5657850" y="3930650"/>
          <p14:tracePt t="72288" x="5664200" y="3930650"/>
          <p14:tracePt t="72304" x="5708650" y="3930650"/>
          <p14:tracePt t="72321" x="5740400" y="3930650"/>
          <p14:tracePt t="72337" x="5797550" y="3930650"/>
          <p14:tracePt t="72354" x="5854700" y="3930650"/>
          <p14:tracePt t="72371" x="5905500" y="3930650"/>
          <p14:tracePt t="72387" x="5930900" y="3930650"/>
          <p14:tracePt t="72404" x="5956300" y="3930650"/>
          <p14:tracePt t="72421" x="5962650" y="3930650"/>
          <p14:tracePt t="72437" x="5969000" y="3930650"/>
          <p14:tracePt t="72454" x="5981700" y="3930650"/>
          <p14:tracePt t="72471" x="6000750" y="3930650"/>
          <p14:tracePt t="72487" x="6013450" y="3930650"/>
          <p14:tracePt t="72504" x="6064250" y="3930650"/>
          <p14:tracePt t="72521" x="6108700" y="3930650"/>
          <p14:tracePt t="72537" x="6127750" y="3930650"/>
          <p14:tracePt t="72554" x="6172200" y="3930650"/>
          <p14:tracePt t="72571" x="6216650" y="3930650"/>
          <p14:tracePt t="72587" x="6254750" y="3930650"/>
          <p14:tracePt t="72604" x="6273800" y="3930650"/>
          <p14:tracePt t="72621" x="6299200" y="3930650"/>
          <p14:tracePt t="72638" x="6343650" y="3930650"/>
          <p14:tracePt t="72654" x="6369050" y="3930650"/>
          <p14:tracePt t="72671" x="6413500" y="3930650"/>
          <p14:tracePt t="72687" x="6464300" y="3930650"/>
          <p14:tracePt t="72689" x="6477000" y="3917950"/>
          <p14:tracePt t="72704" x="6515100" y="3905250"/>
          <p14:tracePt t="72721" x="6578600" y="3860800"/>
          <p14:tracePt t="72737" x="6610350" y="3848100"/>
          <p14:tracePt t="72754" x="6654800" y="3822700"/>
          <p14:tracePt t="72771" x="6686550" y="3810000"/>
          <p14:tracePt t="72787" x="6718300" y="3803650"/>
          <p14:tracePt t="72804" x="6731000" y="3803650"/>
          <p14:tracePt t="72821" x="6750050" y="3803650"/>
          <p14:tracePt t="72837" x="6769100" y="3803650"/>
          <p14:tracePt t="72854" x="6800850" y="3803650"/>
          <p14:tracePt t="72871" x="6832600" y="3803650"/>
          <p14:tracePt t="72887" x="6858000" y="3803650"/>
          <p14:tracePt t="72904" x="6896100" y="3797300"/>
          <p14:tracePt t="72921" x="6902450" y="3790950"/>
          <p14:tracePt t="72944" x="6908800" y="3784600"/>
          <p14:tracePt t="72960" x="6915150" y="3771900"/>
          <p14:tracePt t="72971" x="6921500" y="3765550"/>
          <p14:tracePt t="72987" x="6934200" y="3759200"/>
          <p14:tracePt t="73004" x="6940550" y="3746500"/>
          <p14:tracePt t="73021" x="6953250" y="3721100"/>
          <p14:tracePt t="73037" x="6953250" y="3708400"/>
          <p14:tracePt t="73054" x="6965950" y="3683000"/>
          <p14:tracePt t="73071" x="6965950" y="3670300"/>
          <p14:tracePt t="73088" x="6972300" y="3657600"/>
          <p14:tracePt t="73104" x="6978650" y="3632200"/>
          <p14:tracePt t="73121" x="6978650" y="3619500"/>
          <p14:tracePt t="73138" x="6978650" y="3613150"/>
          <p14:tracePt t="73154" x="6978650" y="3606800"/>
          <p14:tracePt t="73171" x="6978650" y="3600450"/>
          <p14:tracePt t="73188" x="6978650" y="3594100"/>
          <p14:tracePt t="73204" x="6978650" y="3587750"/>
          <p14:tracePt t="73221" x="6978650" y="3562350"/>
          <p14:tracePt t="73238" x="6978650" y="3556000"/>
          <p14:tracePt t="73254" x="6978650" y="3530600"/>
          <p14:tracePt t="73271" x="6953250" y="3517900"/>
          <p14:tracePt t="73288" x="6908800" y="3498850"/>
          <p14:tracePt t="73305" x="6819900" y="3467100"/>
          <p14:tracePt t="73321" x="6762750" y="3454400"/>
          <p14:tracePt t="73338" x="6667500" y="3448050"/>
          <p14:tracePt t="73354" x="6559550" y="3422650"/>
          <p14:tracePt t="73371" x="6451600" y="3403600"/>
          <p14:tracePt t="73388" x="6350000" y="3403600"/>
          <p14:tracePt t="73404" x="6223000" y="3403600"/>
          <p14:tracePt t="73421" x="6064250" y="3403600"/>
          <p14:tracePt t="73438" x="5943600" y="3403600"/>
          <p14:tracePt t="73454" x="5835650" y="3403600"/>
          <p14:tracePt t="73471" x="5727700" y="3403600"/>
          <p14:tracePt t="73488" x="5632450" y="3403600"/>
          <p14:tracePt t="73505" x="5441950" y="3403600"/>
          <p14:tracePt t="73521" x="5251450" y="3403600"/>
          <p14:tracePt t="73538" x="5041900" y="3403600"/>
          <p14:tracePt t="73554" x="4832350" y="3403600"/>
          <p14:tracePt t="73571" x="4641850" y="3422650"/>
          <p14:tracePt t="73588" x="4476750" y="3448050"/>
          <p14:tracePt t="73604" x="4349750" y="3454400"/>
          <p14:tracePt t="73621" x="4260850" y="3479800"/>
          <p14:tracePt t="73638" x="4216400" y="3479800"/>
          <p14:tracePt t="73654" x="4178300" y="3492500"/>
          <p14:tracePt t="73671" x="4152900" y="3498850"/>
          <p14:tracePt t="73688" x="4127500" y="3505200"/>
          <p14:tracePt t="73705" x="4114800" y="3524250"/>
          <p14:tracePt t="73729" x="4108450" y="3530600"/>
          <p14:tracePt t="73745" x="4108450" y="3536950"/>
          <p14:tracePt t="73761" x="4108450" y="3556000"/>
          <p14:tracePt t="73771" x="4108450" y="3562350"/>
          <p14:tracePt t="73788" x="4108450" y="3575050"/>
          <p14:tracePt t="73804" x="4108450" y="3606800"/>
          <p14:tracePt t="73821" x="4108450" y="3651250"/>
          <p14:tracePt t="73838" x="4140200" y="3689350"/>
          <p14:tracePt t="73854" x="4171950" y="3727450"/>
          <p14:tracePt t="73871" x="4222750" y="3752850"/>
          <p14:tracePt t="73888" x="4279900" y="3790950"/>
          <p14:tracePt t="73905" x="4445000" y="3835400"/>
          <p14:tracePt t="73921" x="4559300" y="3860800"/>
          <p14:tracePt t="73938" x="4667250" y="3873500"/>
          <p14:tracePt t="73954" x="4781550" y="3892550"/>
          <p14:tracePt t="73971" x="4876800" y="3905250"/>
          <p14:tracePt t="73988" x="4940300" y="3905250"/>
          <p14:tracePt t="74004" x="5029200" y="3905250"/>
          <p14:tracePt t="74021" x="5124450" y="3905250"/>
          <p14:tracePt t="74038" x="5232400" y="3905250"/>
          <p14:tracePt t="74054" x="5353050" y="3905250"/>
          <p14:tracePt t="74071" x="5530850" y="3905250"/>
          <p14:tracePt t="74088" x="5702300" y="3905250"/>
          <p14:tracePt t="74105" x="5937250" y="3886200"/>
          <p14:tracePt t="74121" x="6038850" y="3867150"/>
          <p14:tracePt t="74138" x="6134100" y="3841750"/>
          <p14:tracePt t="74155" x="6191250" y="3835400"/>
          <p14:tracePt t="74171" x="6223000" y="3835400"/>
          <p14:tracePt t="74188" x="6267450" y="3835400"/>
          <p14:tracePt t="74205" x="6311900" y="3835400"/>
          <p14:tracePt t="74221" x="6369050" y="3822700"/>
          <p14:tracePt t="74238" x="6400800" y="3816350"/>
          <p14:tracePt t="74254" x="6457950" y="3797300"/>
          <p14:tracePt t="74271" x="6489700" y="3790950"/>
          <p14:tracePt t="74288" x="6527800" y="3778250"/>
          <p14:tracePt t="74305" x="6572250" y="3771900"/>
          <p14:tracePt t="74321" x="6623050" y="3752850"/>
          <p14:tracePt t="74338" x="6673850" y="3752850"/>
          <p14:tracePt t="74354" x="6743700" y="3740150"/>
          <p14:tracePt t="74371" x="6788150" y="3721100"/>
          <p14:tracePt t="74388" x="6813550" y="3714750"/>
          <p14:tracePt t="74404" x="6826250" y="3708400"/>
          <p14:tracePt t="74421" x="6838950" y="3702050"/>
          <p14:tracePt t="74438" x="6845300" y="3695700"/>
          <p14:tracePt t="74497" x="6845300" y="3676650"/>
          <p14:tracePt t="74505" x="6845300" y="3670300"/>
          <p14:tracePt t="74521" x="6845300" y="3663950"/>
          <p14:tracePt t="74529" x="6845300" y="3657600"/>
          <p14:tracePt t="74538" x="6845300" y="3638550"/>
          <p14:tracePt t="74554" x="6845300" y="3625850"/>
          <p14:tracePt t="74571" x="6845300" y="3600450"/>
          <p14:tracePt t="74588" x="6845300" y="3575050"/>
          <p14:tracePt t="74604" x="6845300" y="3543300"/>
          <p14:tracePt t="74621" x="6845300" y="3517900"/>
          <p14:tracePt t="74638" x="6845300" y="3505200"/>
          <p14:tracePt t="74655" x="6845300" y="3498850"/>
          <p14:tracePt t="74671" x="6838950" y="3473450"/>
          <p14:tracePt t="74688" x="6832600" y="3467100"/>
          <p14:tracePt t="74705" x="6800850" y="3454400"/>
          <p14:tracePt t="74722" x="6750050" y="3454400"/>
          <p14:tracePt t="74738" x="6673850" y="3454400"/>
          <p14:tracePt t="74755" x="6591300" y="3454400"/>
          <p14:tracePt t="74771" x="6483350" y="3454400"/>
          <p14:tracePt t="74788" x="6343650" y="3454400"/>
          <p14:tracePt t="74805" x="6153150" y="3454400"/>
          <p14:tracePt t="74821" x="5943600" y="3454400"/>
          <p14:tracePt t="74838" x="5746750" y="3479800"/>
          <p14:tracePt t="74855" x="5549900" y="3505200"/>
          <p14:tracePt t="74871" x="5441950" y="3511550"/>
          <p14:tracePt t="74888" x="5372100" y="3530600"/>
          <p14:tracePt t="74905" x="5314950" y="3530600"/>
          <p14:tracePt t="74921" x="5289550" y="3530600"/>
          <p14:tracePt t="74938" x="5257800" y="3530600"/>
          <p14:tracePt t="74955" x="5213350" y="3530600"/>
          <p14:tracePt t="74971" x="5168900" y="3543300"/>
          <p14:tracePt t="74988" x="5111750" y="3549650"/>
          <p14:tracePt t="75005" x="5035550" y="3549650"/>
          <p14:tracePt t="75021" x="4978400" y="3562350"/>
          <p14:tracePt t="75038" x="4908550" y="3581400"/>
          <p14:tracePt t="75055" x="4876800" y="3587750"/>
          <p14:tracePt t="75071" x="4851400" y="3600450"/>
          <p14:tracePt t="75088" x="4832350" y="3606800"/>
          <p14:tracePt t="75105" x="4800600" y="3619500"/>
          <p14:tracePt t="75129" x="4800600" y="3625850"/>
          <p14:tracePt t="75145" x="4800600" y="3632200"/>
          <p14:tracePt t="75155" x="4800600" y="3638550"/>
          <p14:tracePt t="75171" x="4800600" y="3670300"/>
          <p14:tracePt t="75188" x="4800600" y="3702050"/>
          <p14:tracePt t="75205" x="4800600" y="3740150"/>
          <p14:tracePt t="75221" x="4800600" y="3759200"/>
          <p14:tracePt t="75238" x="4800600" y="3784600"/>
          <p14:tracePt t="75255" x="4819650" y="3797300"/>
          <p14:tracePt t="75271" x="4876800" y="3810000"/>
          <p14:tracePt t="75288" x="4978400" y="3810000"/>
          <p14:tracePt t="75305" x="5238750" y="3810000"/>
          <p14:tracePt t="75321" x="5448300" y="3810000"/>
          <p14:tracePt t="75338" x="5638800" y="3810000"/>
          <p14:tracePt t="75355" x="5765800" y="3810000"/>
          <p14:tracePt t="75372" x="5873750" y="3810000"/>
          <p14:tracePt t="75388" x="5981700" y="3810000"/>
          <p14:tracePt t="75405" x="6070600" y="3810000"/>
          <p14:tracePt t="75421" x="6165850" y="3810000"/>
          <p14:tracePt t="75438" x="6254750" y="3810000"/>
          <p14:tracePt t="75455" x="6311900" y="3810000"/>
          <p14:tracePt t="75471" x="6394450" y="3784600"/>
          <p14:tracePt t="75488" x="6451600" y="3784600"/>
          <p14:tracePt t="75505" x="6508750" y="3778250"/>
          <p14:tracePt t="75521" x="6540500" y="3778250"/>
          <p14:tracePt t="75538" x="6584950" y="3778250"/>
          <p14:tracePt t="75555" x="6623050" y="3778250"/>
          <p14:tracePt t="75571" x="6642100" y="3778250"/>
          <p14:tracePt t="75588" x="6680200" y="3778250"/>
          <p14:tracePt t="75605" x="6711950" y="3778250"/>
          <p14:tracePt t="75621" x="6769100" y="3765550"/>
          <p14:tracePt t="75638" x="6800850" y="3765550"/>
          <p14:tracePt t="75655" x="6813550" y="3765550"/>
          <p14:tracePt t="75671" x="6826250" y="3765550"/>
          <p14:tracePt t="75688" x="6838950" y="3765550"/>
          <p14:tracePt t="75705" x="6845300" y="3765550"/>
          <p14:tracePt t="75721" x="6864350" y="3765550"/>
          <p14:tracePt t="75738" x="6883400" y="3765550"/>
          <p14:tracePt t="75755" x="6889750" y="3765550"/>
          <p14:tracePt t="75772" x="6915150" y="3759200"/>
          <p14:tracePt t="75788" x="6927850" y="3759200"/>
          <p14:tracePt t="75825" x="6946900" y="3759200"/>
          <p14:tracePt t="76081" x="6972300" y="3740150"/>
          <p14:tracePt t="76089" x="7004050" y="3727450"/>
          <p14:tracePt t="76105" x="7112000" y="3708400"/>
          <p14:tracePt t="76121" x="7226300" y="3670300"/>
          <p14:tracePt t="76138" x="7283450" y="3663950"/>
          <p14:tracePt t="76155" x="7340600" y="3632200"/>
          <p14:tracePt t="76265" x="7334250" y="3632200"/>
          <p14:tracePt t="76273" x="7327900" y="3632200"/>
          <p14:tracePt t="76288" x="7321550" y="3625850"/>
          <p14:tracePt t="76305" x="7283450" y="3606800"/>
          <p14:tracePt t="76322" x="7251700" y="3594100"/>
          <p14:tracePt t="76338" x="7239000" y="3581400"/>
          <p14:tracePt t="76355" x="7232650" y="3581400"/>
          <p14:tracePt t="76372" x="7219950" y="3581400"/>
          <p14:tracePt t="76465" x="7213600" y="3581400"/>
          <p14:tracePt t="76633" x="7207250" y="3575050"/>
          <p14:tracePt t="76641" x="7207250" y="3562350"/>
          <p14:tracePt t="76655" x="7207250" y="3543300"/>
          <p14:tracePt t="76672" x="7207250" y="3498850"/>
          <p14:tracePt t="76688" x="7207250" y="3467100"/>
          <p14:tracePt t="76705" x="7207250" y="3454400"/>
          <p14:tracePt t="76810" x="7207250" y="3448050"/>
          <p14:tracePt t="76825" x="7194550" y="3454400"/>
          <p14:tracePt t="76833" x="7188200" y="3473450"/>
          <p14:tracePt t="76841" x="7169150" y="3492500"/>
          <p14:tracePt t="76855" x="7150100" y="3517900"/>
          <p14:tracePt t="76872" x="7131050" y="3562350"/>
          <p14:tracePt t="76888" x="7112000" y="3613150"/>
          <p14:tracePt t="76905" x="7112000" y="3651250"/>
          <p14:tracePt t="76922" x="7112000" y="3657600"/>
          <p14:tracePt t="76985" x="7112000" y="3663950"/>
          <p14:tracePt t="76993" x="7118350" y="3663950"/>
          <p14:tracePt t="77005" x="7118350" y="3657600"/>
          <p14:tracePt t="77022" x="7131050" y="3651250"/>
          <p14:tracePt t="77153" x="7124700" y="3644900"/>
          <p14:tracePt t="77161" x="7112000" y="3644900"/>
          <p14:tracePt t="77172" x="7086600" y="3644900"/>
          <p14:tracePt t="77188" x="7048500" y="3651250"/>
          <p14:tracePt t="77205" x="7042150" y="3651250"/>
          <p14:tracePt t="77222" x="7035800" y="3651250"/>
          <p14:tracePt t="77238" x="7023100" y="3657600"/>
          <p14:tracePt t="77554" x="7016750" y="3670300"/>
          <p14:tracePt t="77562" x="7016750" y="3676650"/>
          <p14:tracePt t="77586" x="7016750" y="3683000"/>
          <p14:tracePt t="78562" x="7016750" y="3689350"/>
          <p14:tracePt t="78578" x="7016750" y="3695700"/>
          <p14:tracePt t="78594" x="7016750" y="3714750"/>
          <p14:tracePt t="78610" x="7016750" y="3721100"/>
          <p14:tracePt t="78618" x="7016750" y="3727450"/>
          <p14:tracePt t="78626" x="7016750" y="3733800"/>
          <p14:tracePt t="78639" x="7016750" y="3752850"/>
          <p14:tracePt t="78656" x="7010400" y="3771900"/>
          <p14:tracePt t="78672" x="6959600" y="3822700"/>
          <p14:tracePt t="78689" x="6915150" y="3873500"/>
          <p14:tracePt t="78706" x="6807200" y="3968750"/>
          <p14:tracePt t="78722" x="6667500" y="4057650"/>
          <p14:tracePt t="78739" x="6508750" y="4171950"/>
          <p14:tracePt t="78755" x="6324600" y="4254500"/>
          <p14:tracePt t="78772" x="6102350" y="4349750"/>
          <p14:tracePt t="78789" x="5873750" y="4419600"/>
          <p14:tracePt t="78805" x="5626100" y="4464050"/>
          <p14:tracePt t="78822" x="5410200" y="4489450"/>
          <p14:tracePt t="78839" x="5219700" y="4489450"/>
          <p14:tracePt t="78855" x="5111750" y="4489450"/>
          <p14:tracePt t="78872" x="5035550" y="4483100"/>
          <p14:tracePt t="78889" x="4984750" y="4464050"/>
          <p14:tracePt t="78906" x="4921250" y="4425950"/>
          <p14:tracePt t="78922" x="4889500" y="4419600"/>
          <p14:tracePt t="78939" x="4864100" y="4400550"/>
          <p14:tracePt t="78956" x="4851400" y="4394200"/>
          <p14:tracePt t="78972" x="4813300" y="4381500"/>
          <p14:tracePt t="78989" x="4762500" y="4381500"/>
          <p14:tracePt t="79006" x="4679950" y="4356100"/>
          <p14:tracePt t="79022" x="4540250" y="4343400"/>
          <p14:tracePt t="79039" x="4330700" y="4343400"/>
          <p14:tracePt t="79056" x="4102100" y="4343400"/>
          <p14:tracePt t="79072" x="3860800" y="4330700"/>
          <p14:tracePt t="79089" x="3600450" y="4330700"/>
          <p14:tracePt t="79106" x="3270250" y="4330700"/>
          <p14:tracePt t="79122" x="3079750" y="4330700"/>
          <p14:tracePt t="79139" x="2870200" y="4330700"/>
          <p14:tracePt t="79156" x="2641600" y="4330700"/>
          <p14:tracePt t="79172" x="2463800" y="4356100"/>
          <p14:tracePt t="79189" x="2387600" y="4362450"/>
          <p14:tracePt t="79206" x="2330450" y="4362450"/>
          <p14:tracePt t="79222" x="2305050" y="4375150"/>
          <p14:tracePt t="79239" x="2298700" y="4375150"/>
          <p14:tracePt t="79706" x="2292350" y="4381500"/>
          <p14:tracePt t="79722" x="2292350" y="4387850"/>
          <p14:tracePt t="79730" x="2292350" y="4394200"/>
          <p14:tracePt t="79739" x="2311400" y="4413250"/>
          <p14:tracePt t="79756" x="2381250" y="4438650"/>
          <p14:tracePt t="79772" x="2463800" y="4464050"/>
          <p14:tracePt t="79789" x="2559050" y="4495800"/>
          <p14:tracePt t="79806" x="2654300" y="4514850"/>
          <p14:tracePt t="79822" x="2755900" y="4540250"/>
          <p14:tracePt t="79839" x="2838450" y="4572000"/>
          <p14:tracePt t="79856" x="2882900" y="4578350"/>
          <p14:tracePt t="79872" x="2895600" y="4584700"/>
          <p14:tracePt t="79889" x="2901950" y="4591050"/>
          <p14:tracePt t="79938" x="2901950" y="4603750"/>
          <p14:tracePt t="79954" x="2889250" y="4603750"/>
          <p14:tracePt t="79962" x="2882900" y="4603750"/>
          <p14:tracePt t="79972" x="2870200" y="4603750"/>
          <p14:tracePt t="79989" x="2819400" y="4603750"/>
          <p14:tracePt t="80006" x="2774950" y="4603750"/>
          <p14:tracePt t="80022" x="2711450" y="4603750"/>
          <p14:tracePt t="80039" x="2686050" y="4597400"/>
          <p14:tracePt t="80056" x="2660650" y="4597400"/>
          <p14:tracePt t="80073" x="2654300" y="4597400"/>
          <p14:tracePt t="80089" x="2647950" y="4597400"/>
          <p14:tracePt t="80130" x="2628900" y="4597400"/>
          <p14:tracePt t="80146" x="2622550" y="4597400"/>
          <p14:tracePt t="80154" x="2616200" y="4597400"/>
          <p14:tracePt t="80162" x="2609850" y="4597400"/>
          <p14:tracePt t="80173" x="2590800" y="4597400"/>
          <p14:tracePt t="80189" x="2584450" y="4597400"/>
          <p14:tracePt t="80206" x="2571750" y="4591050"/>
          <p14:tracePt t="80242" x="2565400" y="4584700"/>
          <p14:tracePt t="80250" x="2584450" y="4584700"/>
          <p14:tracePt t="80258" x="2635250" y="4572000"/>
          <p14:tracePt t="80272" x="2711450" y="4546600"/>
          <p14:tracePt t="80289" x="2984500" y="4546600"/>
          <p14:tracePt t="80306" x="3695700" y="4546600"/>
          <p14:tracePt t="80322" x="4267200" y="4546600"/>
          <p14:tracePt t="80339" x="4692650" y="4546600"/>
          <p14:tracePt t="80356" x="4991100" y="4508500"/>
          <p14:tracePt t="80373" x="5238750" y="4464050"/>
          <p14:tracePt t="80389" x="5435600" y="4413250"/>
          <p14:tracePt t="80406" x="5537200" y="4368800"/>
          <p14:tracePt t="80423" x="5594350" y="4324350"/>
          <p14:tracePt t="80439" x="5645150" y="4286250"/>
          <p14:tracePt t="80456" x="5670550" y="4267200"/>
          <p14:tracePt t="80472" x="5676900" y="4254500"/>
          <p14:tracePt t="80498" x="5683250" y="4254500"/>
          <p14:tracePt t="80506" x="5689600" y="4254500"/>
          <p14:tracePt t="80523" x="5695950" y="4248150"/>
          <p14:tracePt t="80539" x="5708650" y="4248150"/>
          <p14:tracePt t="80556" x="5721350" y="4248150"/>
          <p14:tracePt t="80573" x="5727700" y="4248150"/>
          <p14:tracePt t="80589" x="5734050" y="4248150"/>
          <p14:tracePt t="80606" x="5759450" y="4260850"/>
          <p14:tracePt t="80623" x="5803900" y="4267200"/>
          <p14:tracePt t="80639" x="5899150" y="4279900"/>
          <p14:tracePt t="80656" x="6070600" y="4292600"/>
          <p14:tracePt t="80673" x="6305550" y="4318000"/>
          <p14:tracePt t="80689" x="6508750" y="4318000"/>
          <p14:tracePt t="80706" x="6775450" y="4311650"/>
          <p14:tracePt t="80723" x="6883400" y="4298950"/>
          <p14:tracePt t="80739" x="6934200" y="4292600"/>
          <p14:tracePt t="80756" x="6953250" y="4292600"/>
          <p14:tracePt t="80773" x="6978650" y="4292600"/>
          <p14:tracePt t="80789" x="7023100" y="4292600"/>
          <p14:tracePt t="80806" x="7105650" y="4311650"/>
          <p14:tracePt t="80823" x="7213600" y="4324350"/>
          <p14:tracePt t="80839" x="7334250" y="4324350"/>
          <p14:tracePt t="80856" x="7416800" y="4324350"/>
          <p14:tracePt t="80873" x="7467600" y="4324350"/>
          <p14:tracePt t="80889" x="7512050" y="4337050"/>
          <p14:tracePt t="80906" x="7531100" y="4343400"/>
          <p14:tracePt t="80923" x="7543800" y="4343400"/>
          <p14:tracePt t="81058" x="7454900" y="4368800"/>
          <p14:tracePt t="81066" x="7346950" y="4381500"/>
          <p14:tracePt t="81074" x="7162800" y="4381500"/>
          <p14:tracePt t="81089" x="6921500" y="4381500"/>
          <p14:tracePt t="81106" x="5740400" y="4419600"/>
          <p14:tracePt t="81123" x="4870450" y="4508500"/>
          <p14:tracePt t="81139" x="4070350" y="4572000"/>
          <p14:tracePt t="81156" x="3517900" y="4610100"/>
          <p14:tracePt t="81173" x="3079750" y="4622800"/>
          <p14:tracePt t="81189" x="2762250" y="4667250"/>
          <p14:tracePt t="81206" x="2552700" y="4692650"/>
          <p14:tracePt t="81223" x="2368550" y="4743450"/>
          <p14:tracePt t="81240" x="2286000" y="4775200"/>
          <p14:tracePt t="81256" x="2241550" y="4787900"/>
          <p14:tracePt t="81273" x="2209800" y="4806950"/>
          <p14:tracePt t="81289" x="2178050" y="4813300"/>
          <p14:tracePt t="81306" x="2171700" y="4819650"/>
          <p14:tracePt t="81347" x="2152650" y="4819650"/>
          <p14:tracePt t="81354" x="2146300" y="4819650"/>
          <p14:tracePt t="81378" x="2139950" y="4813300"/>
          <p14:tracePt t="81427" x="2133600" y="4806950"/>
          <p14:tracePt t="81466" x="2114550" y="4806950"/>
          <p14:tracePt t="81474" x="2108200" y="4806950"/>
          <p14:tracePt t="81482" x="2101850" y="4806950"/>
          <p14:tracePt t="81498" x="2076450" y="4826000"/>
          <p14:tracePt t="81506" x="2070100" y="4826000"/>
          <p14:tracePt t="81523" x="2063750" y="4832350"/>
          <p14:tracePt t="81539" x="2038350" y="4832350"/>
          <p14:tracePt t="81556" x="2025650" y="4832350"/>
          <p14:tracePt t="81573" x="1987550" y="4832350"/>
          <p14:tracePt t="81589" x="1974850" y="4832350"/>
          <p14:tracePt t="81606" x="1949450" y="4819650"/>
          <p14:tracePt t="81623" x="1917700" y="4813300"/>
          <p14:tracePt t="81639" x="1898650" y="4806950"/>
          <p14:tracePt t="81656" x="1879600" y="4787900"/>
          <p14:tracePt t="81673" x="1860550" y="4787900"/>
          <p14:tracePt t="81690" x="1841500" y="4787900"/>
          <p14:tracePt t="81706" x="1835150" y="4781550"/>
          <p14:tracePt t="81723" x="1822450" y="4781550"/>
          <p14:tracePt t="81747" x="1816100" y="4781550"/>
          <p14:tracePt t="81915" x="1803400" y="4781550"/>
          <p14:tracePt t="81931" x="1784350" y="4781550"/>
          <p14:tracePt t="81940" x="1778000" y="4781550"/>
          <p14:tracePt t="81956" x="1765300" y="4781550"/>
          <p14:tracePt t="81973" x="1746250" y="4781550"/>
          <p14:tracePt t="81990" x="1739900" y="4781550"/>
          <p14:tracePt t="82006" x="1727200" y="4781550"/>
          <p14:tracePt t="82023" x="1714500" y="4781550"/>
          <p14:tracePt t="82040" x="1708150" y="4781550"/>
          <p14:tracePt t="82056" x="1701800" y="4781550"/>
          <p14:tracePt t="82083" x="1689100" y="4781550"/>
          <p14:tracePt t="82339" x="1676400" y="4781550"/>
          <p14:tracePt t="82419" x="1670050" y="4781550"/>
          <p14:tracePt t="82443" x="1670050" y="4775200"/>
          <p14:tracePt t="82451" x="1670050" y="4762500"/>
          <p14:tracePt t="82459" x="1670050" y="4749800"/>
          <p14:tracePt t="82473" x="1670050" y="4737100"/>
          <p14:tracePt t="82490" x="1695450" y="4692650"/>
          <p14:tracePt t="82507" x="1866900" y="4610100"/>
          <p14:tracePt t="82523" x="2051050" y="4572000"/>
          <p14:tracePt t="82540" x="2178050" y="4527550"/>
          <p14:tracePt t="82556" x="2228850" y="4521200"/>
          <p14:tracePt t="82573" x="2254250" y="4521200"/>
          <p14:tracePt t="82590" x="2286000" y="4533900"/>
          <p14:tracePt t="82606" x="2311400" y="4546600"/>
          <p14:tracePt t="82623" x="2355850" y="4578350"/>
          <p14:tracePt t="82640" x="2406650" y="4597400"/>
          <p14:tracePt t="82656" x="2463800" y="4622800"/>
          <p14:tracePt t="82673" x="2508250" y="4622800"/>
          <p14:tracePt t="82690" x="2559050" y="4622800"/>
          <p14:tracePt t="82707" x="2603500" y="4622800"/>
          <p14:tracePt t="82723" x="2616200" y="4622800"/>
          <p14:tracePt t="82740" x="2660650" y="4622800"/>
          <p14:tracePt t="82756" x="2692400" y="4622800"/>
          <p14:tracePt t="82773" x="2724150" y="4616450"/>
          <p14:tracePt t="82790" x="2749550" y="4603750"/>
          <p14:tracePt t="82807" x="2774950" y="4597400"/>
          <p14:tracePt t="82823" x="2781300" y="4591050"/>
          <p14:tracePt t="82843" x="2794000" y="4578350"/>
          <p14:tracePt t="82915" x="2806700" y="4578350"/>
          <p14:tracePt t="82939" x="2813050" y="4584700"/>
          <p14:tracePt t="82955" x="2819400" y="4584700"/>
          <p14:tracePt t="82963" x="2832100" y="4591050"/>
          <p14:tracePt t="82973" x="2844800" y="4597400"/>
          <p14:tracePt t="82990" x="2882900" y="4616450"/>
          <p14:tracePt t="83006" x="2908300" y="4622800"/>
          <p14:tracePt t="83023" x="2959100" y="4635500"/>
          <p14:tracePt t="83040" x="3035300" y="4641850"/>
          <p14:tracePt t="83056" x="3105150" y="4641850"/>
          <p14:tracePt t="83073" x="3168650" y="4641850"/>
          <p14:tracePt t="83090" x="3225800" y="4660900"/>
          <p14:tracePt t="83107" x="3270250" y="4679950"/>
          <p14:tracePt t="83123" x="3282950" y="4679950"/>
          <p14:tracePt t="83140" x="3314700" y="4679950"/>
          <p14:tracePt t="83157" x="3359150" y="4679950"/>
          <p14:tracePt t="83173" x="3435350" y="4679950"/>
          <p14:tracePt t="83190" x="3556000" y="4679950"/>
          <p14:tracePt t="83207" x="3676650" y="4679950"/>
          <p14:tracePt t="83223" x="3835400" y="4679950"/>
          <p14:tracePt t="83240" x="3981450" y="4660900"/>
          <p14:tracePt t="83257" x="4076700" y="4660900"/>
          <p14:tracePt t="83273" x="4108450" y="4660900"/>
          <p14:tracePt t="83290" x="4133850" y="4667250"/>
          <p14:tracePt t="83307" x="4165600" y="4673600"/>
          <p14:tracePt t="83323" x="4171950" y="4673600"/>
          <p14:tracePt t="83340" x="4191000" y="4673600"/>
          <p14:tracePt t="83357" x="4197350" y="4673600"/>
          <p14:tracePt t="83373" x="4210050" y="4679950"/>
          <p14:tracePt t="83390" x="4241800" y="4679950"/>
          <p14:tracePt t="83407" x="4279900" y="4679950"/>
          <p14:tracePt t="83423" x="4324350" y="4679950"/>
          <p14:tracePt t="83440" x="4356100" y="4679950"/>
          <p14:tracePt t="83456" x="4381500" y="4679950"/>
          <p14:tracePt t="83473" x="4419600" y="4679950"/>
          <p14:tracePt t="83490" x="4457700" y="4679950"/>
          <p14:tracePt t="83507" x="4521200" y="4679950"/>
          <p14:tracePt t="83523" x="4591050" y="4654550"/>
          <p14:tracePt t="83540" x="4686300" y="4648200"/>
          <p14:tracePt t="83557" x="4813300" y="4635500"/>
          <p14:tracePt t="83573" x="5010150" y="4597400"/>
          <p14:tracePt t="83590" x="5168900" y="4584700"/>
          <p14:tracePt t="83607" x="5295900" y="4572000"/>
          <p14:tracePt t="83623" x="5365750" y="4559300"/>
          <p14:tracePt t="83640" x="5403850" y="4559300"/>
          <p14:tracePt t="83657" x="5429250" y="4559300"/>
          <p14:tracePt t="83673" x="5435600" y="4559300"/>
          <p14:tracePt t="83690" x="5441950" y="4559300"/>
          <p14:tracePt t="83707" x="5448300" y="4559300"/>
          <p14:tracePt t="83739" x="5467350" y="4559300"/>
          <p14:tracePt t="83763" x="5473700" y="4559300"/>
          <p14:tracePt t="83771" x="5480050" y="4559300"/>
          <p14:tracePt t="83779" x="5486400" y="4559300"/>
          <p14:tracePt t="83790" x="5524500" y="4559300"/>
          <p14:tracePt t="83807" x="5575300" y="4559300"/>
          <p14:tracePt t="83823" x="5670550" y="4559300"/>
          <p14:tracePt t="83840" x="5746750" y="4559300"/>
          <p14:tracePt t="83857" x="5829300" y="4533900"/>
          <p14:tracePt t="83873" x="5892800" y="4533900"/>
          <p14:tracePt t="83890" x="5905500" y="4533900"/>
          <p14:tracePt t="83907" x="5911850" y="4533900"/>
          <p14:tracePt t="84219" x="5937250" y="4533900"/>
          <p14:tracePt t="84227" x="5962650" y="4540250"/>
          <p14:tracePt t="84240" x="5988050" y="4540250"/>
          <p14:tracePt t="84257" x="6038850" y="4546600"/>
          <p14:tracePt t="84273" x="6076950" y="4552950"/>
          <p14:tracePt t="84290" x="6096000" y="4572000"/>
          <p14:tracePt t="84443" x="6108700" y="4572000"/>
          <p14:tracePt t="84451" x="6115050" y="4572000"/>
          <p14:tracePt t="84459" x="6127750" y="4572000"/>
          <p14:tracePt t="84473" x="6146800" y="4572000"/>
          <p14:tracePt t="84490" x="6203950" y="4572000"/>
          <p14:tracePt t="84507" x="6311900" y="4572000"/>
          <p14:tracePt t="84523" x="6369050" y="4578350"/>
          <p14:tracePt t="84540" x="6413500" y="4591050"/>
          <p14:tracePt t="84557" x="6432550" y="4591050"/>
          <p14:tracePt t="84573" x="6438900" y="4591050"/>
          <p14:tracePt t="84590" x="6451600" y="4584700"/>
          <p14:tracePt t="84607" x="6470650" y="4559300"/>
          <p14:tracePt t="84623" x="6496050" y="4540250"/>
          <p14:tracePt t="84640" x="6515100" y="4521200"/>
          <p14:tracePt t="84657" x="6527800" y="4508500"/>
          <p14:tracePt t="84674" x="6540500" y="4495800"/>
          <p14:tracePt t="84690" x="6565900" y="4476750"/>
          <p14:tracePt t="84707" x="6584950" y="4476750"/>
          <p14:tracePt t="84723" x="6604000" y="4457700"/>
          <p14:tracePt t="84740" x="6629400" y="4451350"/>
          <p14:tracePt t="84757" x="6642100" y="4445000"/>
          <p14:tracePt t="84774" x="6648450" y="4419600"/>
          <p14:tracePt t="84790" x="6648450" y="4375150"/>
          <p14:tracePt t="84807" x="6648450" y="4318000"/>
          <p14:tracePt t="84824" x="6623050" y="4241800"/>
          <p14:tracePt t="84840" x="6578600" y="4178300"/>
          <p14:tracePt t="84857" x="6502400" y="4070350"/>
          <p14:tracePt t="84874" x="6457950" y="4013200"/>
          <p14:tracePt t="84890" x="6432550" y="3987800"/>
          <p14:tracePt t="84907" x="6407150" y="3975100"/>
          <p14:tracePt t="84924" x="6388100" y="3962400"/>
          <p14:tracePt t="84940" x="6369050" y="3962400"/>
          <p14:tracePt t="84957" x="6343650" y="3962400"/>
          <p14:tracePt t="84974" x="6311900" y="3962400"/>
          <p14:tracePt t="84990" x="6254750" y="3968750"/>
          <p14:tracePt t="85007" x="6223000" y="3981450"/>
          <p14:tracePt t="85024" x="6184900" y="4019550"/>
          <p14:tracePt t="85040" x="6159500" y="4032250"/>
          <p14:tracePt t="85057" x="6140450" y="4057650"/>
          <p14:tracePt t="85074" x="6089650" y="4095750"/>
          <p14:tracePt t="85090" x="6076950" y="4108450"/>
          <p14:tracePt t="85107" x="6026150" y="4152900"/>
          <p14:tracePt t="85124" x="6000750" y="4178300"/>
          <p14:tracePt t="85140" x="5981700" y="4222750"/>
          <p14:tracePt t="85157" x="5962650" y="4241800"/>
          <p14:tracePt t="85174" x="5956300" y="4260850"/>
          <p14:tracePt t="85190" x="5956300" y="4279900"/>
          <p14:tracePt t="85207" x="5956300" y="4298950"/>
          <p14:tracePt t="85224" x="5956300" y="4305300"/>
          <p14:tracePt t="85240" x="5956300" y="4318000"/>
          <p14:tracePt t="85257" x="5956300" y="4362450"/>
          <p14:tracePt t="85274" x="5956300" y="4406900"/>
          <p14:tracePt t="85290" x="5969000" y="4451350"/>
          <p14:tracePt t="85307" x="6000750" y="4489450"/>
          <p14:tracePt t="85324" x="6026150" y="4514850"/>
          <p14:tracePt t="85340" x="6045200" y="4527550"/>
          <p14:tracePt t="85357" x="6057900" y="4533900"/>
          <p14:tracePt t="85374" x="6089650" y="4540250"/>
          <p14:tracePt t="85390" x="6096000" y="4540250"/>
          <p14:tracePt t="85407" x="6115050" y="4540250"/>
          <p14:tracePt t="85424" x="6127750" y="4540250"/>
          <p14:tracePt t="85440" x="6153150" y="4540250"/>
          <p14:tracePt t="85457" x="6165850" y="4540250"/>
          <p14:tracePt t="85474" x="6172200" y="4540250"/>
          <p14:tracePt t="85490" x="6191250" y="4540250"/>
          <p14:tracePt t="85507" x="6203950" y="4540250"/>
          <p14:tracePt t="85524" x="6210300" y="4540250"/>
          <p14:tracePt t="85659" x="6229350" y="4540250"/>
          <p14:tracePt t="85667" x="6235700" y="4540250"/>
          <p14:tracePt t="85692" x="6242050" y="4540250"/>
          <p14:tracePt t="85715" x="6248400" y="4540250"/>
          <p14:tracePt t="85723" x="6267450" y="4540250"/>
          <p14:tracePt t="85731" x="6273800" y="4540250"/>
          <p14:tracePt t="85740" x="6280150" y="4540250"/>
          <p14:tracePt t="85757" x="6286500" y="4540250"/>
          <p14:tracePt t="85774" x="6311900" y="4540250"/>
          <p14:tracePt t="85790" x="6318250" y="4540250"/>
          <p14:tracePt t="85807" x="6324600" y="4540250"/>
          <p14:tracePt t="85824" x="6330950" y="4540250"/>
          <p14:tracePt t="85841" x="6356350" y="4521200"/>
          <p14:tracePt t="85859" x="6362700" y="4514850"/>
          <p14:tracePt t="85900" x="6375400" y="4508500"/>
          <p14:tracePt t="85923" x="6381750" y="4508500"/>
          <p14:tracePt t="86228" x="6388100" y="4508500"/>
          <p14:tracePt t="86236" x="6394450" y="4502150"/>
          <p14:tracePt t="86244" x="6400800" y="4502150"/>
          <p14:tracePt t="86257" x="6419850" y="4502150"/>
          <p14:tracePt t="86274" x="6432550" y="4502150"/>
          <p14:tracePt t="86291" x="6438900" y="4502150"/>
          <p14:tracePt t="86307" x="6464300" y="4502150"/>
          <p14:tracePt t="86324" x="6470650" y="4502150"/>
          <p14:tracePt t="86341" x="6477000" y="4502150"/>
          <p14:tracePt t="86357" x="6496050" y="4502150"/>
          <p14:tracePt t="86374" x="6502400" y="4495800"/>
          <p14:tracePt t="86396" x="6508750" y="4483100"/>
          <p14:tracePt t="86868" x="6508750" y="4489450"/>
          <p14:tracePt t="86876" x="6508750" y="4502150"/>
          <p14:tracePt t="86891" x="6508750" y="4521200"/>
          <p14:tracePt t="86907" x="6508750" y="4572000"/>
          <p14:tracePt t="86924" x="6483350" y="4610100"/>
          <p14:tracePt t="86941" x="6477000" y="4654550"/>
          <p14:tracePt t="86957" x="6451600" y="4679950"/>
          <p14:tracePt t="86974" x="6413500" y="4724400"/>
          <p14:tracePt t="86991" x="6375400" y="4756150"/>
          <p14:tracePt t="87007" x="6318250" y="4806950"/>
          <p14:tracePt t="87024" x="6242050" y="4857750"/>
          <p14:tracePt t="87041" x="6153150" y="4914900"/>
          <p14:tracePt t="87057" x="6051550" y="4972050"/>
          <p14:tracePt t="87074" x="5930900" y="5029200"/>
          <p14:tracePt t="87091" x="5829300" y="5086350"/>
          <p14:tracePt t="87108" x="5638800" y="5149850"/>
          <p14:tracePt t="87124" x="5486400" y="5200650"/>
          <p14:tracePt t="87141" x="5289550" y="5238750"/>
          <p14:tracePt t="87157" x="5010150" y="5283200"/>
          <p14:tracePt t="87174" x="4692650" y="5340350"/>
          <p14:tracePt t="87191" x="4311650" y="5365750"/>
          <p14:tracePt t="87207" x="3949700" y="5365750"/>
          <p14:tracePt t="87224" x="3587750" y="5365750"/>
          <p14:tracePt t="87241" x="3314700" y="5365750"/>
          <p14:tracePt t="87257" x="3124200" y="5365750"/>
          <p14:tracePt t="87274" x="2997200" y="5365750"/>
          <p14:tracePt t="87291" x="2927350" y="5346700"/>
          <p14:tracePt t="87308" x="2762250" y="5276850"/>
          <p14:tracePt t="87324" x="2641600" y="5238750"/>
          <p14:tracePt t="87341" x="2540000" y="5238750"/>
          <p14:tracePt t="87357" x="2444750" y="5238750"/>
          <p14:tracePt t="87374" x="2368550" y="5238750"/>
          <p14:tracePt t="87391" x="2292350" y="5238750"/>
          <p14:tracePt t="87407" x="2209800" y="5238750"/>
          <p14:tracePt t="87424" x="2120900" y="5238750"/>
          <p14:tracePt t="87441" x="2019300" y="5238750"/>
          <p14:tracePt t="87458" x="1949450" y="5238750"/>
          <p14:tracePt t="87474" x="1866900" y="5245100"/>
          <p14:tracePt t="87491" x="1822450" y="5257800"/>
          <p14:tracePt t="87507" x="1809750" y="5257800"/>
          <p14:tracePt t="87596" x="1803400" y="5251450"/>
          <p14:tracePt t="87612" x="1803400" y="5245100"/>
          <p14:tracePt t="87620" x="1803400" y="5238750"/>
          <p14:tracePt t="87628" x="1790700" y="5232400"/>
          <p14:tracePt t="87644" x="1790700" y="5213350"/>
          <p14:tracePt t="87658" x="1790700" y="5207000"/>
          <p14:tracePt t="87674" x="1790700" y="5194300"/>
          <p14:tracePt t="87691" x="1778000" y="5156200"/>
          <p14:tracePt t="87708" x="1778000" y="5118100"/>
          <p14:tracePt t="87724" x="1778000" y="5092700"/>
          <p14:tracePt t="87741" x="1778000" y="5080000"/>
          <p14:tracePt t="87758" x="1778000" y="5073650"/>
          <p14:tracePt t="87774" x="1778000" y="5054600"/>
          <p14:tracePt t="87900" x="1765300" y="5054600"/>
          <p14:tracePt t="87916" x="1765300" y="5067300"/>
          <p14:tracePt t="87924" x="1765300" y="5073650"/>
          <p14:tracePt t="87941" x="1765300" y="5080000"/>
          <p14:tracePt t="87958" x="1765300" y="5086350"/>
          <p14:tracePt t="87974" x="1765300" y="5092700"/>
          <p14:tracePt t="87991" x="1758950" y="5118100"/>
          <p14:tracePt t="88008" x="1758950" y="5124450"/>
          <p14:tracePt t="88024" x="1752600" y="5130800"/>
          <p14:tracePt t="88041" x="1739900" y="5149850"/>
          <p14:tracePt t="88132" x="1752600" y="5118100"/>
          <p14:tracePt t="88140" x="1797050" y="5086350"/>
          <p14:tracePt t="88148" x="1860550" y="5035550"/>
          <p14:tracePt t="88158" x="1885950" y="5022850"/>
          <p14:tracePt t="88174" x="1943100" y="4991100"/>
          <p14:tracePt t="88191" x="1962150" y="4984750"/>
          <p14:tracePt t="88208" x="1981200" y="4984750"/>
          <p14:tracePt t="88228" x="1987550" y="4984750"/>
          <p14:tracePt t="88241" x="1993900" y="4984750"/>
          <p14:tracePt t="88258" x="2012950" y="4991100"/>
          <p14:tracePt t="88274" x="2032000" y="5010150"/>
          <p14:tracePt t="88291" x="2038350" y="5029200"/>
          <p14:tracePt t="88308" x="2038350" y="5067300"/>
          <p14:tracePt t="88324" x="2044700" y="5086350"/>
          <p14:tracePt t="88341" x="2044700" y="5092700"/>
          <p14:tracePt t="88358" x="2044700" y="5105400"/>
          <p14:tracePt t="88396" x="2051050" y="5111750"/>
          <p14:tracePt t="88724" x="2063750" y="5111750"/>
          <p14:tracePt t="88732" x="2076450" y="5111750"/>
          <p14:tracePt t="88741" x="2127250" y="5118100"/>
          <p14:tracePt t="88758" x="2222500" y="5130800"/>
          <p14:tracePt t="88774" x="2317750" y="5137150"/>
          <p14:tracePt t="88791" x="2381250" y="5149850"/>
          <p14:tracePt t="88808" x="2451100" y="5168900"/>
          <p14:tracePt t="88824" x="2508250" y="5175250"/>
          <p14:tracePt t="88841" x="2565400" y="5175250"/>
          <p14:tracePt t="88858" x="2628900" y="5187950"/>
          <p14:tracePt t="88874" x="2705100" y="5187950"/>
          <p14:tracePt t="88891" x="2800350" y="5187950"/>
          <p14:tracePt t="88908" x="3035300" y="5226050"/>
          <p14:tracePt t="88924" x="3194050" y="5238750"/>
          <p14:tracePt t="88941" x="3359150" y="5264150"/>
          <p14:tracePt t="88958" x="3486150" y="5289550"/>
          <p14:tracePt t="88974" x="3543300" y="5289550"/>
          <p14:tracePt t="88991" x="3575050" y="5289550"/>
          <p14:tracePt t="89008" x="3594100" y="5289550"/>
          <p14:tracePt t="89025" x="3606800" y="5289550"/>
          <p14:tracePt t="89041" x="3613150" y="5289550"/>
          <p14:tracePt t="89058" x="3651250" y="5270500"/>
          <p14:tracePt t="89074" x="3721100" y="5232400"/>
          <p14:tracePt t="89091" x="3803650" y="5200650"/>
          <p14:tracePt t="89108" x="4025900" y="5124450"/>
          <p14:tracePt t="89125" x="4229100" y="5073650"/>
          <p14:tracePt t="89141" x="4425950" y="5029200"/>
          <p14:tracePt t="89158" x="4572000" y="4991100"/>
          <p14:tracePt t="89175" x="4616450" y="4984750"/>
          <p14:tracePt t="89192" x="4622800" y="4984750"/>
          <p14:tracePt t="89208" x="4629150" y="4984750"/>
          <p14:tracePt t="89225" x="4641850" y="4984750"/>
          <p14:tracePt t="89241" x="4660900" y="4984750"/>
          <p14:tracePt t="89258" x="4679950" y="4997450"/>
          <p14:tracePt t="89275" x="4679950" y="5010150"/>
          <p14:tracePt t="89291" x="4679950" y="5022850"/>
          <p14:tracePt t="89308" x="4705350" y="5060950"/>
          <p14:tracePt t="89325" x="4756150" y="5060950"/>
          <p14:tracePt t="89341" x="4781550" y="5035550"/>
          <p14:tracePt t="89358" x="4800600" y="5010150"/>
          <p14:tracePt t="89716" x="4806950" y="5010150"/>
          <p14:tracePt t="89724" x="4813300" y="5029200"/>
          <p14:tracePt t="89788" x="4813300" y="5022850"/>
          <p14:tracePt t="89796" x="4813300" y="4997450"/>
          <p14:tracePt t="89808" x="4813300" y="4959350"/>
          <p14:tracePt t="89825" x="4813300" y="4902200"/>
          <p14:tracePt t="89841" x="4813300" y="4889500"/>
          <p14:tracePt t="89858" x="4813300" y="4864100"/>
          <p14:tracePt t="89875" x="4794250" y="4845050"/>
          <p14:tracePt t="89981" x="4794250" y="4851400"/>
          <p14:tracePt t="89988" x="4794250" y="4864100"/>
          <p14:tracePt t="89996" x="4794250" y="4870450"/>
          <p14:tracePt t="90008" x="4794250" y="4889500"/>
          <p14:tracePt t="90025" x="4800600" y="4921250"/>
          <p14:tracePt t="90041" x="4851400" y="4959350"/>
          <p14:tracePt t="90058" x="4895850" y="4997450"/>
          <p14:tracePt t="90075" x="4997450" y="5054600"/>
          <p14:tracePt t="90092" x="5143500" y="5105400"/>
          <p14:tracePt t="90108" x="5365750" y="5137150"/>
          <p14:tracePt t="90125" x="5467350" y="5162550"/>
          <p14:tracePt t="90141" x="5511800" y="5175250"/>
          <p14:tracePt t="90212" x="5480050" y="5181600"/>
          <p14:tracePt t="90220" x="5384800" y="5226050"/>
          <p14:tracePt t="90228" x="5276850" y="5264150"/>
          <p14:tracePt t="90241" x="5137150" y="5308600"/>
          <p14:tracePt t="90258" x="4883150" y="5403850"/>
          <p14:tracePt t="90275" x="4635500" y="5473700"/>
          <p14:tracePt t="90291" x="4387850" y="5530850"/>
          <p14:tracePt t="90308" x="4095750" y="5594350"/>
          <p14:tracePt t="90325" x="3937000" y="5607050"/>
          <p14:tracePt t="90341" x="3803650" y="5645150"/>
          <p14:tracePt t="90358" x="3676650" y="5657850"/>
          <p14:tracePt t="90375" x="3587750" y="5657850"/>
          <p14:tracePt t="90391" x="3479800" y="5657850"/>
          <p14:tracePt t="90408" x="3371850" y="5657850"/>
          <p14:tracePt t="90425" x="3276600" y="5638800"/>
          <p14:tracePt t="90442" x="3181350" y="5619750"/>
          <p14:tracePt t="90458" x="3124200" y="5607050"/>
          <p14:tracePt t="90475" x="3086100" y="5581650"/>
          <p14:tracePt t="90491" x="3054350" y="5575300"/>
          <p14:tracePt t="90508" x="3016250" y="5562600"/>
          <p14:tracePt t="90525" x="2971800" y="5562600"/>
          <p14:tracePt t="90542" x="2895600" y="5562600"/>
          <p14:tracePt t="90558" x="2813050" y="5562600"/>
          <p14:tracePt t="90575" x="2724150" y="5562600"/>
          <p14:tracePt t="90592" x="2628900" y="5562600"/>
          <p14:tracePt t="90608" x="2552700" y="5562600"/>
          <p14:tracePt t="90625" x="2470150" y="5562600"/>
          <p14:tracePt t="90642" x="2406650" y="5575300"/>
          <p14:tracePt t="90658" x="2381250" y="5588000"/>
          <p14:tracePt t="90675" x="2368550" y="5594350"/>
          <p14:tracePt t="90757" x="2381250" y="5594350"/>
          <p14:tracePt t="90765" x="2432050" y="5594350"/>
          <p14:tracePt t="90775" x="2489200" y="5594350"/>
          <p14:tracePt t="90792" x="2628900" y="5594350"/>
          <p14:tracePt t="90808" x="2838450" y="5594350"/>
          <p14:tracePt t="90825" x="3092450" y="5594350"/>
          <p14:tracePt t="90842" x="3352800" y="5594350"/>
          <p14:tracePt t="90858" x="3600450" y="5594350"/>
          <p14:tracePt t="90875" x="3810000" y="5588000"/>
          <p14:tracePt t="90892" x="3930650" y="5588000"/>
          <p14:tracePt t="90908" x="4032250" y="5588000"/>
          <p14:tracePt t="90925" x="4038600" y="5588000"/>
          <p14:tracePt t="91117" x="4044950" y="5581650"/>
          <p14:tracePt t="91133" x="4051300" y="5568950"/>
          <p14:tracePt t="91141" x="4076700" y="5562600"/>
          <p14:tracePt t="91149" x="4133850" y="5543550"/>
          <p14:tracePt t="91158" x="4159250" y="5530850"/>
          <p14:tracePt t="91175" x="4229100" y="5511800"/>
          <p14:tracePt t="91192" x="4267200" y="5511800"/>
          <p14:tracePt t="91208" x="4298950" y="5492750"/>
          <p14:tracePt t="91225" x="4311650" y="5480050"/>
          <p14:tracePt t="91242" x="4337050" y="5473700"/>
          <p14:tracePt t="91258" x="4375150" y="5435600"/>
          <p14:tracePt t="91275" x="4413250" y="5403850"/>
          <p14:tracePt t="91292" x="4445000" y="5397500"/>
          <p14:tracePt t="91309" x="4508500" y="5359400"/>
          <p14:tracePt t="91325" x="4533900" y="5346700"/>
          <p14:tracePt t="91342" x="4559300" y="5327650"/>
          <p14:tracePt t="91358" x="4559300" y="5321300"/>
          <p14:tracePt t="91375" x="4559300" y="5308600"/>
          <p14:tracePt t="91392" x="4559300" y="5276850"/>
          <p14:tracePt t="91408" x="4559300" y="5245100"/>
          <p14:tracePt t="91425" x="4540250" y="5200650"/>
          <p14:tracePt t="91442" x="4489450" y="5137150"/>
          <p14:tracePt t="91458" x="4457700" y="5099050"/>
          <p14:tracePt t="91475" x="4445000" y="5073650"/>
          <p14:tracePt t="91492" x="4425950" y="5048250"/>
          <p14:tracePt t="91493" x="4419600" y="5041900"/>
          <p14:tracePt t="91508" x="4413250" y="5035550"/>
          <p14:tracePt t="91525" x="4381500" y="5016500"/>
          <p14:tracePt t="91542" x="4356100" y="5010150"/>
          <p14:tracePt t="91558" x="4330700" y="5010150"/>
          <p14:tracePt t="91575" x="4286250" y="5010150"/>
          <p14:tracePt t="91592" x="4267200" y="5010150"/>
          <p14:tracePt t="91609" x="4235450" y="5010150"/>
          <p14:tracePt t="91625" x="4222750" y="5010150"/>
          <p14:tracePt t="91642" x="4210050" y="5010150"/>
          <p14:tracePt t="91659" x="4191000" y="5016500"/>
          <p14:tracePt t="91675" x="4184650" y="5022850"/>
          <p14:tracePt t="91692" x="4171950" y="5035550"/>
          <p14:tracePt t="91709" x="4165600" y="5067300"/>
          <p14:tracePt t="91725" x="4146550" y="5080000"/>
          <p14:tracePt t="91742" x="4140200" y="5086350"/>
          <p14:tracePt t="91758" x="4140200" y="5099050"/>
          <p14:tracePt t="91775" x="4133850" y="5111750"/>
          <p14:tracePt t="91792" x="4133850" y="5118100"/>
          <p14:tracePt t="91809" x="4133850" y="5124450"/>
          <p14:tracePt t="91825" x="4133850" y="5130800"/>
          <p14:tracePt t="91842" x="4133850" y="5156200"/>
          <p14:tracePt t="91858" x="4133850" y="5162550"/>
          <p14:tracePt t="91875" x="4133850" y="5181600"/>
          <p14:tracePt t="91892" x="4197350" y="5213350"/>
          <p14:tracePt t="91909" x="4464050" y="5238750"/>
          <p14:tracePt t="91925" x="4718050" y="5238750"/>
          <p14:tracePt t="91942" x="4933950" y="5264150"/>
          <p14:tracePt t="91958" x="5092700" y="5264150"/>
          <p14:tracePt t="91975" x="5175250" y="5276850"/>
          <p14:tracePt t="91992" x="5200650" y="5276850"/>
          <p14:tracePt t="92141" x="5207000" y="5276850"/>
          <p14:tracePt t="92149" x="5213350" y="5264150"/>
          <p14:tracePt t="92229" x="5168900" y="5289550"/>
          <p14:tracePt t="92237" x="5118100" y="5289550"/>
          <p14:tracePt t="92245" x="5054600" y="5314950"/>
          <p14:tracePt t="92259" x="5016500" y="5334000"/>
          <p14:tracePt t="92275" x="4984750" y="5346700"/>
          <p14:tracePt t="92292" x="4984750" y="5378450"/>
          <p14:tracePt t="92621" x="4984750" y="5397500"/>
          <p14:tracePt t="92637" x="4984750" y="5384800"/>
          <p14:tracePt t="92669" x="5035550" y="5365750"/>
          <p14:tracePt t="92677" x="5092700" y="5340350"/>
          <p14:tracePt t="92685" x="5124450" y="5327650"/>
          <p14:tracePt t="92693" x="5162550" y="5308600"/>
          <p14:tracePt t="92709" x="5308600" y="5295900"/>
          <p14:tracePt t="92725" x="5486400" y="5283200"/>
          <p14:tracePt t="92742" x="5734050" y="5245100"/>
          <p14:tracePt t="92759" x="5975350" y="5213350"/>
          <p14:tracePt t="92775" x="6140450" y="5187950"/>
          <p14:tracePt t="92792" x="6318250" y="5162550"/>
          <p14:tracePt t="92809" x="6496050" y="5149850"/>
          <p14:tracePt t="92825" x="6692900" y="5111750"/>
          <p14:tracePt t="92842" x="6832600" y="5099050"/>
          <p14:tracePt t="92859" x="6991350" y="5099050"/>
          <p14:tracePt t="92875" x="7118350" y="5099050"/>
          <p14:tracePt t="92892" x="7232650" y="5130800"/>
          <p14:tracePt t="92909" x="7340600" y="5149850"/>
          <p14:tracePt t="92925" x="7391400" y="5168900"/>
          <p14:tracePt t="92942" x="7442200" y="5187950"/>
          <p14:tracePt t="92959" x="7499350" y="5194300"/>
          <p14:tracePt t="92975" x="7543800" y="5213350"/>
          <p14:tracePt t="92992" x="7626350" y="5226050"/>
          <p14:tracePt t="93009" x="7715250" y="5226050"/>
          <p14:tracePt t="93025" x="7823200" y="5226050"/>
          <p14:tracePt t="93042" x="7981950" y="5219700"/>
          <p14:tracePt t="93059" x="8128000" y="5181600"/>
          <p14:tracePt t="93075" x="8261350" y="5130800"/>
          <p14:tracePt t="93092" x="8362950" y="5086350"/>
          <p14:tracePt t="93109" x="8420100" y="5073650"/>
          <p14:tracePt t="93125" x="8432800" y="5054600"/>
          <p14:tracePt t="93142" x="8451850" y="5041900"/>
          <p14:tracePt t="93159" x="8458200" y="5003800"/>
          <p14:tracePt t="93175" x="8458200" y="4972050"/>
          <p14:tracePt t="93192" x="8458200" y="4940300"/>
          <p14:tracePt t="93209" x="8458200" y="4895850"/>
          <p14:tracePt t="93226" x="8458200" y="4851400"/>
          <p14:tracePt t="93242" x="8445500" y="4819650"/>
          <p14:tracePt t="93259" x="8420100" y="4794250"/>
          <p14:tracePt t="93276" x="8407400" y="4775200"/>
          <p14:tracePt t="93292" x="8382000" y="4762500"/>
          <p14:tracePt t="93309" x="8362950" y="4762500"/>
          <p14:tracePt t="93326" x="8318500" y="4762500"/>
          <p14:tracePt t="93342" x="8274050" y="4749800"/>
          <p14:tracePt t="93359" x="8197850" y="4749800"/>
          <p14:tracePt t="93376" x="8128000" y="4749800"/>
          <p14:tracePt t="93392" x="8039100" y="4749800"/>
          <p14:tracePt t="93409" x="7931150" y="4743450"/>
          <p14:tracePt t="93426" x="7835900" y="4743450"/>
          <p14:tracePt t="93442" x="7759700" y="4743450"/>
          <p14:tracePt t="93459" x="7670800" y="4743450"/>
          <p14:tracePt t="93476" x="7575550" y="4743450"/>
          <p14:tracePt t="93492" x="7486650" y="4743450"/>
          <p14:tracePt t="93509" x="7289800" y="4743450"/>
          <p14:tracePt t="93526" x="7099300" y="4762500"/>
          <p14:tracePt t="93542" x="6883400" y="4787900"/>
          <p14:tracePt t="93559" x="6623050" y="4832350"/>
          <p14:tracePt t="93576" x="6413500" y="4845050"/>
          <p14:tracePt t="93592" x="6235700" y="4845050"/>
          <p14:tracePt t="93609" x="6076950" y="4845050"/>
          <p14:tracePt t="93626" x="5969000" y="4845050"/>
          <p14:tracePt t="93642" x="5899150" y="4845050"/>
          <p14:tracePt t="93659" x="5810250" y="4838700"/>
          <p14:tracePt t="93676" x="5765800" y="4838700"/>
          <p14:tracePt t="93692" x="5721350" y="4838700"/>
          <p14:tracePt t="93709" x="5670550" y="4838700"/>
          <p14:tracePt t="93726" x="5613400" y="4838700"/>
          <p14:tracePt t="93742" x="5556250" y="4851400"/>
          <p14:tracePt t="93759" x="5454650" y="4908550"/>
          <p14:tracePt t="93776" x="5353050" y="4953000"/>
          <p14:tracePt t="93792" x="5295900" y="4984750"/>
          <p14:tracePt t="93809" x="5226050" y="5022850"/>
          <p14:tracePt t="93826" x="5194300" y="5048250"/>
          <p14:tracePt t="93842" x="5156200" y="5086350"/>
          <p14:tracePt t="93859" x="5143500" y="5099050"/>
          <p14:tracePt t="93876" x="5124450" y="5124450"/>
          <p14:tracePt t="93892" x="5124450" y="5156200"/>
          <p14:tracePt t="93909" x="5118100" y="5213350"/>
          <p14:tracePt t="93926" x="5130800" y="5270500"/>
          <p14:tracePt t="93942" x="5156200" y="5321300"/>
          <p14:tracePt t="93959" x="5207000" y="5365750"/>
          <p14:tracePt t="93976" x="5264150" y="5410200"/>
          <p14:tracePt t="93992" x="5340350" y="5454650"/>
          <p14:tracePt t="94009" x="5397500" y="5461000"/>
          <p14:tracePt t="94026" x="5492750" y="5473700"/>
          <p14:tracePt t="94042" x="5588000" y="5480050"/>
          <p14:tracePt t="94059" x="5708650" y="5480050"/>
          <p14:tracePt t="94076" x="5867400" y="5480050"/>
          <p14:tracePt t="94092" x="6076950" y="5480050"/>
          <p14:tracePt t="94109" x="6426200" y="5448300"/>
          <p14:tracePt t="94126" x="6673850" y="5422900"/>
          <p14:tracePt t="94142" x="6832600" y="5378450"/>
          <p14:tracePt t="94159" x="6997700" y="5353050"/>
          <p14:tracePt t="94176" x="7105650" y="5340350"/>
          <p14:tracePt t="94192" x="7219950" y="5321300"/>
          <p14:tracePt t="94209" x="7346950" y="5308600"/>
          <p14:tracePt t="94226" x="7454900" y="5295900"/>
          <p14:tracePt t="94242" x="7581900" y="5283200"/>
          <p14:tracePt t="94259" x="7766050" y="5257800"/>
          <p14:tracePt t="94276" x="7943850" y="5232400"/>
          <p14:tracePt t="94292" x="8121650" y="5219700"/>
          <p14:tracePt t="94309" x="8286750" y="5181600"/>
          <p14:tracePt t="94326" x="8356600" y="5175250"/>
          <p14:tracePt t="94342" x="8401050" y="5156200"/>
          <p14:tracePt t="94359" x="8420100" y="5143500"/>
          <p14:tracePt t="94376" x="8432800" y="5105400"/>
          <p14:tracePt t="94393" x="8445500" y="5060950"/>
          <p14:tracePt t="94409" x="8451850" y="5016500"/>
          <p14:tracePt t="94426" x="8464550" y="4959350"/>
          <p14:tracePt t="94443" x="8483600" y="4902200"/>
          <p14:tracePt t="94459" x="8483600" y="4857750"/>
          <p14:tracePt t="94476" x="8483600" y="4813300"/>
          <p14:tracePt t="94493" x="8483600" y="4768850"/>
          <p14:tracePt t="94509" x="8483600" y="4730750"/>
          <p14:tracePt t="94526" x="8477250" y="4705350"/>
          <p14:tracePt t="94542" x="8458200" y="4667250"/>
          <p14:tracePt t="94559" x="8432800" y="4641850"/>
          <p14:tracePt t="94576" x="8413750" y="4616450"/>
          <p14:tracePt t="94592" x="8362950" y="4597400"/>
          <p14:tracePt t="94609" x="8305800" y="4591050"/>
          <p14:tracePt t="94626" x="8255000" y="4591050"/>
          <p14:tracePt t="94642" x="8172450" y="4591050"/>
          <p14:tracePt t="94659" x="8096250" y="4591050"/>
          <p14:tracePt t="94676" x="8007350" y="4591050"/>
          <p14:tracePt t="94692" x="7950200" y="4591050"/>
          <p14:tracePt t="94709" x="7854950" y="4591050"/>
          <p14:tracePt t="94726" x="7810500" y="4591050"/>
          <p14:tracePt t="94742" x="7778750" y="4591050"/>
          <p14:tracePt t="94759" x="7727950" y="4591050"/>
          <p14:tracePt t="94776" x="7670800" y="4591050"/>
          <p14:tracePt t="94792" x="7594600" y="4622800"/>
          <p14:tracePt t="94809" x="7531100" y="4641850"/>
          <p14:tracePt t="94826" x="7448550" y="4660900"/>
          <p14:tracePt t="94843" x="7391400" y="4679950"/>
          <p14:tracePt t="94859" x="7296150" y="4692650"/>
          <p14:tracePt t="94876" x="7219950" y="4711700"/>
          <p14:tracePt t="94893" x="7124700" y="4724400"/>
          <p14:tracePt t="94909" x="6915150" y="4737100"/>
          <p14:tracePt t="94926" x="6769100" y="4737100"/>
          <p14:tracePt t="94942" x="6610350" y="4737100"/>
          <p14:tracePt t="94959" x="6470650" y="4737100"/>
          <p14:tracePt t="94976" x="6330950" y="4737100"/>
          <p14:tracePt t="94993" x="6223000" y="4737100"/>
          <p14:tracePt t="95009" x="6159500" y="4737100"/>
          <p14:tracePt t="95026" x="6115050" y="4737100"/>
          <p14:tracePt t="95043" x="6070600" y="4737100"/>
          <p14:tracePt t="95059" x="6032500" y="4737100"/>
          <p14:tracePt t="95076" x="5988050" y="4743450"/>
          <p14:tracePt t="95092" x="5943600" y="4762500"/>
          <p14:tracePt t="95109" x="5848350" y="4806950"/>
          <p14:tracePt t="95126" x="5772150" y="4832350"/>
          <p14:tracePt t="95142" x="5676900" y="4870450"/>
          <p14:tracePt t="95159" x="5556250" y="4902200"/>
          <p14:tracePt t="95176" x="5467350" y="4921250"/>
          <p14:tracePt t="95192" x="5397500" y="4933950"/>
          <p14:tracePt t="95209" x="5327650" y="4946650"/>
          <p14:tracePt t="95226" x="5283200" y="4953000"/>
          <p14:tracePt t="95243" x="5257800" y="4972050"/>
          <p14:tracePt t="95259" x="5251450" y="4978400"/>
          <p14:tracePt t="95310" x="5245100" y="4984750"/>
          <p14:tracePt t="95318" x="5238750" y="4991100"/>
          <p14:tracePt t="95334" x="5238750" y="4997450"/>
          <p14:tracePt t="95343" x="5232400" y="5010150"/>
          <p14:tracePt t="95359" x="5226050" y="5022850"/>
          <p14:tracePt t="95376" x="5226050" y="5054600"/>
          <p14:tracePt t="95393" x="5226050" y="5086350"/>
          <p14:tracePt t="95409" x="5226050" y="5105400"/>
          <p14:tracePt t="95426" x="5226050" y="5124450"/>
          <p14:tracePt t="95443" x="5226050" y="5137150"/>
          <p14:tracePt t="95459" x="5238750" y="5149850"/>
          <p14:tracePt t="95476" x="5340350" y="5168900"/>
          <p14:tracePt t="95493" x="5537200" y="5168900"/>
          <p14:tracePt t="95509" x="5848350" y="5168900"/>
          <p14:tracePt t="95526" x="6019800" y="5168900"/>
          <p14:tracePt t="95543" x="6165850" y="5168900"/>
          <p14:tracePt t="95559" x="6273800" y="5168900"/>
          <p14:tracePt t="95576" x="6375400" y="5168900"/>
          <p14:tracePt t="95593" x="6470650" y="5168900"/>
          <p14:tracePt t="95609" x="6565900" y="5156200"/>
          <p14:tracePt t="95626" x="6648450" y="5143500"/>
          <p14:tracePt t="95643" x="6737350" y="5143500"/>
          <p14:tracePt t="95659" x="6832600" y="5124450"/>
          <p14:tracePt t="95676" x="6921500" y="5124450"/>
          <p14:tracePt t="95693" x="7004050" y="5124450"/>
          <p14:tracePt t="95710" x="7219950" y="5111750"/>
          <p14:tracePt t="95726" x="7327900" y="5111750"/>
          <p14:tracePt t="95743" x="7416800" y="5111750"/>
          <p14:tracePt t="95759" x="7473950" y="5111750"/>
          <p14:tracePt t="95776" x="7505700" y="5111750"/>
          <p14:tracePt t="95793" x="7524750" y="5111750"/>
          <p14:tracePt t="95809" x="7543800" y="5111750"/>
          <p14:tracePt t="95826" x="7569200" y="5111750"/>
          <p14:tracePt t="95843" x="7594600" y="5124450"/>
          <p14:tracePt t="95859" x="7639050" y="5130800"/>
          <p14:tracePt t="95876" x="7683500" y="5130800"/>
          <p14:tracePt t="95893" x="7740650" y="5130800"/>
          <p14:tracePt t="95910" x="7810500" y="5130800"/>
          <p14:tracePt t="95926" x="7854950" y="5130800"/>
          <p14:tracePt t="95943" x="7880350" y="5130800"/>
          <p14:tracePt t="95959" x="7918450" y="5130800"/>
          <p14:tracePt t="95976" x="7962900" y="5130800"/>
          <p14:tracePt t="95993" x="8007350" y="5130800"/>
          <p14:tracePt t="96009" x="8064500" y="5118100"/>
          <p14:tracePt t="96026" x="8089900" y="5111750"/>
          <p14:tracePt t="96043" x="8096250" y="5099050"/>
          <p14:tracePt t="96059" x="8108950" y="5092700"/>
          <p14:tracePt t="96076" x="8115300" y="5086350"/>
          <p14:tracePt t="96094" x="8115300" y="5080000"/>
          <p14:tracePt t="96110" x="8115300" y="5073650"/>
          <p14:tracePt t="96134" x="8115300" y="5067300"/>
          <p14:tracePt t="96150" x="8115300" y="5048250"/>
          <p14:tracePt t="96159" x="8115300" y="5041900"/>
          <p14:tracePt t="96176" x="8115300" y="5035550"/>
          <p14:tracePt t="96193" x="8115300" y="5029200"/>
          <p14:tracePt t="96209" x="8115300" y="5010150"/>
          <p14:tracePt t="96230" x="8115300" y="5003800"/>
          <p14:tracePt t="96246" x="8108950" y="4997450"/>
          <p14:tracePt t="96259" x="8102600" y="4991100"/>
          <p14:tracePt t="96276" x="8083550" y="4978400"/>
          <p14:tracePt t="96294" x="8064500" y="4959350"/>
          <p14:tracePt t="96310" x="8051800" y="4959350"/>
          <p14:tracePt t="96326" x="8032750" y="4953000"/>
          <p14:tracePt t="96343" x="8001000" y="4946650"/>
          <p14:tracePt t="96359" x="7969250" y="4940300"/>
          <p14:tracePt t="96376" x="7943850" y="4921250"/>
          <p14:tracePt t="96393" x="7918450" y="4914900"/>
          <p14:tracePt t="96410" x="7905750" y="4902200"/>
          <p14:tracePt t="96454" x="7886700" y="4902200"/>
          <p14:tracePt t="96462" x="7880350" y="4895850"/>
          <p14:tracePt t="96558" x="7880350" y="4889500"/>
          <p14:tracePt t="96582" x="7880350" y="4883150"/>
          <p14:tracePt t="96590" x="7880350" y="4876800"/>
          <p14:tracePt t="96610" x="7880350" y="4851400"/>
          <p14:tracePt t="96626" x="7880350" y="4826000"/>
          <p14:tracePt t="96643" x="7861300" y="4794250"/>
          <p14:tracePt t="96660" x="7835900" y="4743450"/>
          <p14:tracePt t="96676" x="7829550" y="4724400"/>
          <p14:tracePt t="96693" x="7791450" y="4692650"/>
          <p14:tracePt t="96710" x="7772400" y="4679950"/>
          <p14:tracePt t="96726" x="7740650" y="4673600"/>
          <p14:tracePt t="96743" x="7658100" y="4673600"/>
          <p14:tracePt t="96760" x="7537450" y="4673600"/>
          <p14:tracePt t="96776" x="7397750" y="4673600"/>
          <p14:tracePt t="96793" x="7181850" y="4692650"/>
          <p14:tracePt t="96810" x="6972300" y="4705350"/>
          <p14:tracePt t="96826" x="6775450" y="4743450"/>
          <p14:tracePt t="96843" x="6616700" y="4768850"/>
          <p14:tracePt t="96860" x="6470650" y="4768850"/>
          <p14:tracePt t="96876" x="6381750" y="4768850"/>
          <p14:tracePt t="96893" x="6324600" y="4768850"/>
          <p14:tracePt t="96910" x="6242050" y="4768850"/>
          <p14:tracePt t="96926" x="6184900" y="4768850"/>
          <p14:tracePt t="96943" x="6127750" y="4787900"/>
          <p14:tracePt t="96960" x="6051550" y="4800600"/>
          <p14:tracePt t="96976" x="5956300" y="4813300"/>
          <p14:tracePt t="96993" x="5829300" y="4819650"/>
          <p14:tracePt t="97010" x="5683250" y="4857750"/>
          <p14:tracePt t="97026" x="5518150" y="4870450"/>
          <p14:tracePt t="97043" x="5384800" y="4921250"/>
          <p14:tracePt t="97060" x="5257800" y="4933950"/>
          <p14:tracePt t="97076" x="5194300" y="4946650"/>
          <p14:tracePt t="97093" x="5156200" y="4959350"/>
          <p14:tracePt t="97110" x="5118100" y="4978400"/>
          <p14:tracePt t="97127" x="5105400" y="4984750"/>
          <p14:tracePt t="97143" x="5086350" y="4991100"/>
          <p14:tracePt t="97160" x="5073650" y="5010150"/>
          <p14:tracePt t="97176" x="5073650" y="5035550"/>
          <p14:tracePt t="97193" x="5073650" y="5067300"/>
          <p14:tracePt t="97210" x="5073650" y="5124450"/>
          <p14:tracePt t="97226" x="5073650" y="5175250"/>
          <p14:tracePt t="97243" x="5073650" y="5257800"/>
          <p14:tracePt t="97260" x="5118100" y="5340350"/>
          <p14:tracePt t="97276" x="5213350" y="5448300"/>
          <p14:tracePt t="97293" x="5334000" y="5518150"/>
          <p14:tracePt t="97310" x="5588000" y="5581650"/>
          <p14:tracePt t="97326" x="5746750" y="5594350"/>
          <p14:tracePt t="97343" x="5861050" y="5607050"/>
          <p14:tracePt t="97360" x="5918200" y="5626100"/>
          <p14:tracePt t="97376" x="5949950" y="5626100"/>
          <p14:tracePt t="97393" x="5975350" y="5632450"/>
          <p14:tracePt t="97410" x="6013450" y="5632450"/>
          <p14:tracePt t="97426" x="6038850" y="5632450"/>
          <p14:tracePt t="97443" x="6064250" y="5626100"/>
          <p14:tracePt t="97460" x="6121400" y="5613400"/>
          <p14:tracePt t="97477" x="6184900" y="5568950"/>
          <p14:tracePt t="97493" x="6254750" y="5511800"/>
          <p14:tracePt t="97510" x="6426200" y="5422900"/>
          <p14:tracePt t="97527" x="6521450" y="5391150"/>
          <p14:tracePt t="97543" x="6661150" y="5334000"/>
          <p14:tracePt t="97560" x="6775450" y="5295900"/>
          <p14:tracePt t="97576" x="6908800" y="5245100"/>
          <p14:tracePt t="97593" x="7092950" y="5162550"/>
          <p14:tracePt t="97610" x="7346950" y="5022850"/>
          <p14:tracePt t="97627" x="7639050" y="4864100"/>
          <p14:tracePt t="97643" x="8013700" y="4705350"/>
          <p14:tracePt t="97660" x="8407400" y="4527550"/>
          <p14:tracePt t="97677" x="8674100" y="4400550"/>
          <p14:tracePt t="97693" x="8813800" y="4337050"/>
          <p14:tracePt t="97710" x="8902700" y="4286250"/>
          <p14:tracePt t="97727" x="8928100" y="4286250"/>
          <p14:tracePt t="97950" x="8953500" y="4279900"/>
          <p14:tracePt t="97958" x="8953500" y="4248150"/>
          <p14:tracePt t="97966" x="8953500" y="4241800"/>
          <p14:tracePt t="97977" x="8972550" y="4235450"/>
          <p14:tracePt t="97993" x="9004300" y="4216400"/>
          <p14:tracePt t="98030" x="8991600" y="4229100"/>
          <p14:tracePt t="98038" x="8991600" y="4241800"/>
          <p14:tracePt t="98046" x="8985250" y="4260850"/>
          <p14:tracePt t="98060" x="8978900" y="4267200"/>
          <p14:tracePt t="98077" x="8978900" y="4311650"/>
          <p14:tracePt t="98093" x="8978900" y="4356100"/>
          <p14:tracePt t="98110" x="8978900" y="4413250"/>
          <p14:tracePt t="98127" x="8978900" y="4470400"/>
          <p14:tracePt t="98143" x="8966200" y="4559300"/>
          <p14:tracePt t="98160" x="8947150" y="4641850"/>
          <p14:tracePt t="98177" x="8896350" y="4762500"/>
          <p14:tracePt t="98193" x="8839200" y="4864100"/>
          <p14:tracePt t="98210" x="8788400" y="4953000"/>
          <p14:tracePt t="98227" x="8724900" y="5029200"/>
          <p14:tracePt t="98243" x="8636000" y="5099050"/>
          <p14:tracePt t="98260" x="8534400" y="5130800"/>
          <p14:tracePt t="98277" x="8426450" y="5143500"/>
          <p14:tracePt t="98293" x="8280400" y="5156200"/>
          <p14:tracePt t="98310" x="8051800" y="5156200"/>
          <p14:tracePt t="98327" x="7854950" y="5118100"/>
          <p14:tracePt t="98343" x="7721600" y="5073650"/>
          <p14:tracePt t="98360" x="7569200" y="5010150"/>
          <p14:tracePt t="98377" x="7416800" y="4946650"/>
          <p14:tracePt t="98393" x="7289800" y="4921250"/>
          <p14:tracePt t="98410" x="7092950" y="4908550"/>
          <p14:tracePt t="98427" x="6896100" y="4883150"/>
          <p14:tracePt t="98443" x="6705600" y="4883150"/>
          <p14:tracePt t="98460" x="6527800" y="4870450"/>
          <p14:tracePt t="98477" x="6419850" y="4870450"/>
          <p14:tracePt t="98493" x="6362700" y="4870450"/>
          <p14:tracePt t="98510" x="6324600" y="4870450"/>
          <p14:tracePt t="98527" x="6305550" y="4870450"/>
          <p14:tracePt t="98543" x="6299200" y="4870450"/>
          <p14:tracePt t="98560" x="6292850" y="4870450"/>
          <p14:tracePt t="98577" x="6286500" y="4876800"/>
          <p14:tracePt t="98670" x="6292850" y="4876800"/>
          <p14:tracePt t="98678" x="6299200" y="4876800"/>
          <p14:tracePt t="98750" x="6305550" y="4876800"/>
          <p14:tracePt t="99006" x="6311900" y="4876800"/>
          <p14:tracePt t="99014" x="6324600" y="4870450"/>
          <p14:tracePt t="99027" x="6330950" y="4864100"/>
          <p14:tracePt t="99043" x="6350000" y="4800600"/>
          <p14:tracePt t="99060" x="6388100" y="4749800"/>
          <p14:tracePt t="99077" x="6426200" y="4679950"/>
          <p14:tracePt t="99094" x="6477000" y="4629150"/>
          <p14:tracePt t="99095" x="6483350" y="4622800"/>
          <p14:tracePt t="99110" x="6502400" y="4591050"/>
          <p14:tracePt t="99127" x="6527800" y="4527550"/>
          <p14:tracePt t="99144" x="6527800" y="4483100"/>
          <p14:tracePt t="99160" x="6540500" y="4438650"/>
          <p14:tracePt t="99177" x="6540500" y="4362450"/>
          <p14:tracePt t="99194" x="6540500" y="4305300"/>
          <p14:tracePt t="99210" x="6540500" y="4273550"/>
          <p14:tracePt t="99227" x="6540500" y="4254500"/>
          <p14:tracePt t="99244" x="6540500" y="4241800"/>
          <p14:tracePt t="99260" x="6540500" y="4235450"/>
          <p14:tracePt t="99303" x="6527800" y="4222750"/>
          <p14:tracePt t="99311" x="6489700" y="4222750"/>
          <p14:tracePt t="99319" x="6470650" y="4222750"/>
          <p14:tracePt t="99327" x="6432550" y="4222750"/>
          <p14:tracePt t="99344" x="6388100" y="4222750"/>
          <p14:tracePt t="99360" x="6375400" y="4222750"/>
          <p14:tracePt t="99377" x="6350000" y="4222750"/>
          <p14:tracePt t="99394" x="6337300" y="4235450"/>
          <p14:tracePt t="99410" x="6305550" y="4260850"/>
          <p14:tracePt t="99427" x="6242050" y="4311650"/>
          <p14:tracePt t="99444" x="6203950" y="4381500"/>
          <p14:tracePt t="99460" x="6191250" y="4438650"/>
          <p14:tracePt t="99477" x="6191250" y="4514850"/>
          <p14:tracePt t="99494" x="6191250" y="4572000"/>
          <p14:tracePt t="99511" x="6197600" y="4635500"/>
          <p14:tracePt t="99535" x="6197600" y="4641850"/>
          <p14:tracePt t="99544" x="6191250" y="4648200"/>
          <p14:tracePt t="99567" x="6178550" y="4648200"/>
          <p14:tracePt t="99577" x="6159500" y="4635500"/>
          <p14:tracePt t="99594" x="6146800" y="4559300"/>
          <p14:tracePt t="99610" x="6127750" y="4502150"/>
          <p14:tracePt t="99627" x="6102350" y="4451350"/>
          <p14:tracePt t="99644" x="6070600" y="4419600"/>
          <p14:tracePt t="99660" x="6007100" y="4368800"/>
          <p14:tracePt t="99677" x="5905500" y="4337050"/>
          <p14:tracePt t="99694" x="5772150" y="4286250"/>
          <p14:tracePt t="99711" x="5562600" y="4273550"/>
          <p14:tracePt t="99727" x="5435600" y="4273550"/>
          <p14:tracePt t="99744" x="5321300" y="4305300"/>
          <p14:tracePt t="99760" x="5251450" y="4356100"/>
          <p14:tracePt t="99777" x="5226050" y="4381500"/>
          <p14:tracePt t="99794" x="5207000" y="4413250"/>
          <p14:tracePt t="99810" x="5187950" y="4521200"/>
          <p14:tracePt t="99827" x="5187950" y="4660900"/>
          <p14:tracePt t="99844" x="5187950" y="4806950"/>
          <p14:tracePt t="99860" x="5187950" y="4959350"/>
          <p14:tracePt t="99877" x="5187950" y="5086350"/>
          <p14:tracePt t="99894" x="5175250" y="5194300"/>
          <p14:tracePt t="99911" x="5156200" y="5257800"/>
          <p14:tracePt t="99927" x="5124450" y="5295900"/>
          <p14:tracePt t="99944" x="5086350" y="5327650"/>
          <p14:tracePt t="99960" x="5067300" y="5340350"/>
          <p14:tracePt t="99977" x="5016500" y="5391150"/>
          <p14:tracePt t="99994" x="4965700" y="5429250"/>
          <p14:tracePt t="100010" x="4895850" y="5473700"/>
          <p14:tracePt t="100027" x="4813300" y="5505450"/>
          <p14:tracePt t="100044" x="4730750" y="5537200"/>
          <p14:tracePt t="100060" x="4616450" y="5556250"/>
          <p14:tracePt t="100077" x="4489450" y="5581650"/>
          <p14:tracePt t="100094" x="4324350" y="5594350"/>
          <p14:tracePt t="100111" x="4064000" y="5594350"/>
          <p14:tracePt t="100127" x="3911600" y="5549900"/>
          <p14:tracePt t="100144" x="3822700" y="5492750"/>
          <p14:tracePt t="100160" x="3733800" y="5422900"/>
          <p14:tracePt t="100177" x="3644900" y="5340350"/>
          <p14:tracePt t="100194" x="3600450" y="5289550"/>
          <p14:tracePt t="100210" x="3594100" y="5264150"/>
          <p14:tracePt t="100227" x="3594100" y="5251450"/>
          <p14:tracePt t="100244" x="3594100" y="5226050"/>
          <p14:tracePt t="100261" x="3594100" y="5213350"/>
          <p14:tracePt t="100277" x="3594100" y="5181600"/>
          <p14:tracePt t="100294" x="3587750" y="5124450"/>
          <p14:tracePt t="100295" x="3575050" y="5092700"/>
          <p14:tracePt t="100311" x="3568700" y="5060950"/>
          <p14:tracePt t="100327" x="3549650" y="5003800"/>
          <p14:tracePt t="100344" x="3530600" y="4965700"/>
          <p14:tracePt t="100360" x="3524250" y="4953000"/>
          <p14:tracePt t="100377" x="3505200" y="4908550"/>
          <p14:tracePt t="100394" x="3479800" y="4883150"/>
          <p14:tracePt t="100410" x="3454400" y="4851400"/>
          <p14:tracePt t="100427" x="3409950" y="4826000"/>
          <p14:tracePt t="100444" x="3352800" y="4806950"/>
          <p14:tracePt t="100460" x="3295650" y="4775200"/>
          <p14:tracePt t="100477" x="3200400" y="4768850"/>
          <p14:tracePt t="100494" x="3130550" y="4711700"/>
          <p14:tracePt t="100511" x="2997200" y="4629150"/>
          <p14:tracePt t="100527" x="2908300" y="4533900"/>
          <p14:tracePt t="100544" x="2851150" y="4457700"/>
          <p14:tracePt t="100560" x="2787650" y="4375150"/>
          <p14:tracePt t="100577" x="2755900" y="4311650"/>
          <p14:tracePt t="100594" x="2736850" y="4254500"/>
          <p14:tracePt t="100610" x="2724150" y="4222750"/>
          <p14:tracePt t="100627" x="2711450" y="4171950"/>
          <p14:tracePt t="100644" x="2705100" y="4121150"/>
          <p14:tracePt t="100661" x="2673350" y="4038600"/>
          <p14:tracePt t="100677" x="2660650" y="3981450"/>
          <p14:tracePt t="100694" x="2641600" y="3911600"/>
          <p14:tracePt t="100711" x="2609850" y="3771900"/>
          <p14:tracePt t="100727" x="2597150" y="3702050"/>
          <p14:tracePt t="100744" x="2597150" y="3651250"/>
          <p14:tracePt t="100761" x="2597150" y="3606800"/>
          <p14:tracePt t="100777" x="2597150" y="3536950"/>
          <p14:tracePt t="100794" x="2590800" y="3505200"/>
          <p14:tracePt t="100811" x="2590800" y="3448050"/>
          <p14:tracePt t="100827" x="2590800" y="3390900"/>
          <p14:tracePt t="100844" x="2590800" y="3289300"/>
          <p14:tracePt t="100861" x="2571750" y="3206750"/>
          <p14:tracePt t="100877" x="2559050" y="3130550"/>
          <p14:tracePt t="100894" x="2540000" y="3048000"/>
          <p14:tracePt t="100911" x="2489200" y="2933700"/>
          <p14:tracePt t="100927" x="2463800" y="2876550"/>
          <p14:tracePt t="100944" x="2463800" y="2832100"/>
          <p14:tracePt t="100961" x="2457450" y="2787650"/>
          <p14:tracePt t="100977" x="2457450" y="2730500"/>
          <p14:tracePt t="100994" x="2457450" y="2660650"/>
          <p14:tracePt t="101011" x="2457450" y="2609850"/>
          <p14:tracePt t="101027" x="2457450" y="2514600"/>
          <p14:tracePt t="101044" x="2444750" y="2438400"/>
          <p14:tracePt t="101061" x="2438400" y="2355850"/>
          <p14:tracePt t="101077" x="2419350" y="2286000"/>
          <p14:tracePt t="101094" x="2406650" y="2241550"/>
          <p14:tracePt t="101111" x="2406650" y="2203450"/>
          <p14:tracePt t="101127" x="2406650" y="2184400"/>
          <p14:tracePt t="101144" x="2406650" y="2178050"/>
          <p14:tracePt t="101161" x="2406650" y="2171700"/>
          <p14:tracePt t="101177" x="2406650" y="2146300"/>
          <p14:tracePt t="101194" x="2406650" y="2127250"/>
          <p14:tracePt t="101211" x="2406650" y="2101850"/>
          <p14:tracePt t="101227" x="2406650" y="2095500"/>
          <p14:tracePt t="101244" x="2406650" y="2089150"/>
          <p14:tracePt t="101261" x="2406650" y="2070100"/>
          <p14:tracePt t="101277" x="2406650" y="2063750"/>
          <p14:tracePt t="101294" x="2406650" y="2057400"/>
          <p14:tracePt t="101311" x="2406650" y="2051050"/>
          <p14:tracePt t="101327" x="2406650" y="2032000"/>
          <p14:tracePt t="101519" x="2400300" y="2032000"/>
          <p14:tracePt t="101567" x="2393950" y="2038350"/>
          <p14:tracePt t="101591" x="2393950" y="2051050"/>
          <p14:tracePt t="102119" x="2393950" y="2057400"/>
          <p14:tracePt t="103136" x="2393950" y="2070100"/>
          <p14:tracePt t="103143" x="2393950" y="2089150"/>
          <p14:tracePt t="103161" x="2393950" y="2095500"/>
          <p14:tracePt t="103178" x="2393950" y="2108200"/>
          <p14:tracePt t="103194" x="2393950" y="2146300"/>
          <p14:tracePt t="103211" x="2393950" y="2171700"/>
          <p14:tracePt t="103228" x="2393950" y="2190750"/>
          <p14:tracePt t="103244" x="2374900" y="2228850"/>
          <p14:tracePt t="103261" x="2374900" y="2247900"/>
          <p14:tracePt t="103278" x="2374900" y="2266950"/>
          <p14:tracePt t="103294" x="2374900" y="2286000"/>
          <p14:tracePt t="103311" x="2368550" y="2305050"/>
          <p14:tracePt t="103336" x="2368550" y="2311400"/>
          <p14:tracePt t="103351" x="2368550" y="2324100"/>
          <p14:tracePt t="103361" x="2368550" y="2336800"/>
          <p14:tracePt t="103378" x="2368550" y="2368550"/>
          <p14:tracePt t="103395" x="2368550" y="2381250"/>
          <p14:tracePt t="103411" x="2368550" y="2425700"/>
          <p14:tracePt t="103428" x="2368550" y="2457450"/>
          <p14:tracePt t="103445" x="2368550" y="2514600"/>
          <p14:tracePt t="103461" x="2368550" y="2565400"/>
          <p14:tracePt t="103478" x="2368550" y="2635250"/>
          <p14:tracePt t="103495" x="2368550" y="2698750"/>
          <p14:tracePt t="103511" x="2368550" y="2857500"/>
          <p14:tracePt t="103528" x="2368550" y="2984500"/>
          <p14:tracePt t="103545" x="2368550" y="3143250"/>
          <p14:tracePt t="103561" x="2368550" y="3282950"/>
          <p14:tracePt t="103578" x="2368550" y="3390900"/>
          <p14:tracePt t="103594" x="2368550" y="3479800"/>
          <p14:tracePt t="103611" x="2368550" y="3543300"/>
          <p14:tracePt t="103628" x="2368550" y="3600450"/>
          <p14:tracePt t="103645" x="2368550" y="3644900"/>
          <p14:tracePt t="103661" x="2368550" y="3702050"/>
          <p14:tracePt t="103678" x="2368550" y="3759200"/>
          <p14:tracePt t="103695" x="2368550" y="3848100"/>
          <p14:tracePt t="103711" x="2343150" y="4000500"/>
          <p14:tracePt t="103728" x="2311400" y="4133850"/>
          <p14:tracePt t="103745" x="2286000" y="4235450"/>
          <p14:tracePt t="103761" x="2273300" y="4318000"/>
          <p14:tracePt t="103778" x="2266950" y="4349750"/>
          <p14:tracePt t="103795" x="2266950" y="4375150"/>
          <p14:tracePt t="103848" x="2260600" y="4381500"/>
          <p14:tracePt t="103944" x="2254250" y="4381500"/>
          <p14:tracePt t="103968" x="2235200" y="4381500"/>
          <p14:tracePt t="103976" x="2228850" y="4381500"/>
          <p14:tracePt t="103992" x="2228850" y="4368800"/>
          <p14:tracePt t="104000" x="2228850" y="4349750"/>
          <p14:tracePt t="104011" x="2228850" y="4330700"/>
          <p14:tracePt t="104028" x="2228850" y="4298950"/>
          <p14:tracePt t="104045" x="2228850" y="4267200"/>
          <p14:tracePt t="104061" x="2228850" y="4248150"/>
          <p14:tracePt t="104078" x="2228850" y="4222750"/>
          <p14:tracePt t="104095" x="2228850" y="4210050"/>
          <p14:tracePt t="104112" x="2228850" y="4191000"/>
          <p14:tracePt t="104128" x="2228850" y="4171950"/>
          <p14:tracePt t="104288" x="2228850" y="4178300"/>
          <p14:tracePt t="104296" x="2228850" y="4184650"/>
          <p14:tracePt t="104311" x="2228850" y="4210050"/>
          <p14:tracePt t="104368" x="2228850" y="4159250"/>
          <p14:tracePt t="104376" x="2247900" y="4032250"/>
          <p14:tracePt t="104384" x="2254250" y="3962400"/>
          <p14:tracePt t="104410" x="2311400" y="3657600"/>
          <p14:tracePt t="104416" x="2311400" y="3587750"/>
          <p14:tracePt t="104428" x="2324100" y="3517900"/>
          <p14:tracePt t="104445" x="2324100" y="3422650"/>
          <p14:tracePt t="104461" x="2324100" y="3378200"/>
          <p14:tracePt t="104478" x="2343150" y="3340100"/>
          <p14:tracePt t="104712" x="2349500" y="3327400"/>
          <p14:tracePt t="104720" x="2349500" y="3321050"/>
          <p14:tracePt t="104728" x="2355850" y="3282950"/>
          <p14:tracePt t="104745" x="2355850" y="3257550"/>
          <p14:tracePt t="104761" x="2368550" y="3244850"/>
          <p14:tracePt t="104778" x="2368550" y="3232150"/>
          <p14:tracePt t="104795" x="2374900" y="3225800"/>
          <p14:tracePt t="104824" x="2381250" y="3225800"/>
          <p14:tracePt t="104856" x="2400300" y="3213100"/>
          <p14:tracePt t="104888" x="2406650" y="3200400"/>
          <p14:tracePt t="105072" x="2406650" y="3206750"/>
          <p14:tracePt t="105080" x="2406650" y="3213100"/>
          <p14:tracePt t="105095" x="2406650" y="3219450"/>
          <p14:tracePt t="105112" x="2406650" y="3257550"/>
          <p14:tracePt t="105140" x="2419350" y="3302000"/>
          <p14:tracePt t="105145" x="2419350" y="3314700"/>
          <p14:tracePt t="105162" x="2432050" y="3346450"/>
          <p14:tracePt t="105178" x="2432050" y="3365500"/>
          <p14:tracePt t="105195" x="2432050" y="3378200"/>
          <p14:tracePt t="105280" x="2438400" y="3403600"/>
          <p14:tracePt t="105312" x="2457450" y="3403600"/>
          <p14:tracePt t="105336" x="2463800" y="3403600"/>
          <p14:tracePt t="105344" x="2470150" y="3403600"/>
          <p14:tracePt t="105368" x="2476500" y="3397250"/>
          <p14:tracePt t="105392" x="2489200" y="3390900"/>
          <p14:tracePt t="105408" x="2489200" y="3378200"/>
          <p14:tracePt t="106352" x="2489200" y="3384550"/>
          <p14:tracePt t="106360" x="2501900" y="3416300"/>
          <p14:tracePt t="106379" x="2590800" y="3511550"/>
          <p14:tracePt t="106395" x="2825750" y="3638550"/>
          <p14:tracePt t="106412" x="3352800" y="3797300"/>
          <p14:tracePt t="106429" x="4032250" y="3898900"/>
          <p14:tracePt t="106445" x="4495800" y="3898900"/>
          <p14:tracePt t="106462" x="4768850" y="3898900"/>
          <p14:tracePt t="106479" x="4876800" y="3898900"/>
          <p14:tracePt t="106495" x="4927600" y="3886200"/>
          <p14:tracePt t="106512" x="4959350" y="3867150"/>
          <p14:tracePt t="106529" x="4972050" y="3848100"/>
          <p14:tracePt t="106545" x="4978400" y="3841750"/>
          <p14:tracePt t="106562" x="4997450" y="3810000"/>
          <p14:tracePt t="106579" x="5003800" y="3803650"/>
          <p14:tracePt t="106595" x="5010150" y="3784600"/>
          <p14:tracePt t="106612" x="5010150" y="3778250"/>
          <p14:tracePt t="106629" x="5016500" y="3771900"/>
          <p14:tracePt t="106645" x="5035550" y="3759200"/>
          <p14:tracePt t="106662" x="5080000" y="3746500"/>
          <p14:tracePt t="106679" x="5137150" y="3727450"/>
          <p14:tracePt t="106695" x="5200650" y="3721100"/>
          <p14:tracePt t="106712" x="5334000" y="3708400"/>
          <p14:tracePt t="106729" x="5492750" y="3708400"/>
          <p14:tracePt t="106745" x="5600700" y="3708400"/>
          <p14:tracePt t="106762" x="5657850" y="3708400"/>
          <p14:tracePt t="106779" x="5702300" y="3708400"/>
          <p14:tracePt t="106795" x="5715000" y="3708400"/>
          <p14:tracePt t="107040" x="5664200" y="3733800"/>
          <p14:tracePt t="107048" x="5619750" y="3765550"/>
          <p14:tracePt t="107056" x="5543550" y="3816350"/>
          <p14:tracePt t="107064" x="5480050" y="3867150"/>
          <p14:tracePt t="107079" x="5372100" y="3924300"/>
          <p14:tracePt t="107095" x="5270500" y="4000500"/>
          <p14:tracePt t="107112" x="5099050" y="4121150"/>
          <p14:tracePt t="107129" x="4978400" y="4184650"/>
          <p14:tracePt t="107145" x="4826000" y="4286250"/>
          <p14:tracePt t="107162" x="4622800" y="4381500"/>
          <p14:tracePt t="107179" x="4368800" y="4508500"/>
          <p14:tracePt t="107195" x="4127500" y="4635500"/>
          <p14:tracePt t="107212" x="3886200" y="4775200"/>
          <p14:tracePt t="107229" x="3721100" y="4851400"/>
          <p14:tracePt t="107245" x="3619500" y="4889500"/>
          <p14:tracePt t="107262" x="3568700" y="4902200"/>
          <p14:tracePt t="107279" x="3562350" y="4902200"/>
          <p14:tracePt t="107295" x="3556000" y="4908550"/>
          <p14:tracePt t="107336" x="3549650" y="4908550"/>
          <p14:tracePt t="107376" x="3543300" y="4908550"/>
          <p14:tracePt t="107384" x="3543300" y="4895850"/>
          <p14:tracePt t="107395" x="3530600" y="4864100"/>
          <p14:tracePt t="107412" x="3524250" y="4787900"/>
          <p14:tracePt t="107429" x="3479800" y="4673600"/>
          <p14:tracePt t="107445" x="3422650" y="4572000"/>
          <p14:tracePt t="107462" x="3397250" y="4457700"/>
          <p14:tracePt t="107479" x="3352800" y="4387850"/>
          <p14:tracePt t="107495" x="3314700" y="4324350"/>
          <p14:tracePt t="107512" x="3295650" y="4286250"/>
          <p14:tracePt t="107529" x="3270250" y="4273550"/>
          <p14:tracePt t="107546" x="3238500" y="4267200"/>
          <p14:tracePt t="107562" x="3162300" y="4267200"/>
          <p14:tracePt t="107579" x="3009900" y="4267200"/>
          <p14:tracePt t="107596" x="2819400" y="4267200"/>
          <p14:tracePt t="107612" x="2660650" y="4267200"/>
          <p14:tracePt t="107629" x="2533650" y="4279900"/>
          <p14:tracePt t="107645" x="2413000" y="4330700"/>
          <p14:tracePt t="107662" x="2355850" y="4343400"/>
          <p14:tracePt t="107679" x="2311400" y="4349750"/>
          <p14:tracePt t="107696" x="2266950" y="4368800"/>
          <p14:tracePt t="107712" x="2235200" y="4375150"/>
          <p14:tracePt t="107729" x="2222500" y="4375150"/>
          <p14:tracePt t="107746" x="2209800" y="4375150"/>
          <p14:tracePt t="107785" x="2197100" y="4375150"/>
          <p14:tracePt t="107817" x="2190750" y="4375150"/>
          <p14:tracePt t="107841" x="2190750" y="4368800"/>
          <p14:tracePt t="107849" x="2190750" y="4356100"/>
          <p14:tracePt t="107865" x="2190750" y="4343400"/>
          <p14:tracePt t="107889" x="2190750" y="4337050"/>
          <p14:tracePt t="107913" x="2190750" y="4330700"/>
          <p14:tracePt t="108001" x="2203450" y="4330700"/>
          <p14:tracePt t="108009" x="2209800" y="4337050"/>
          <p14:tracePt t="108017" x="2216150" y="4356100"/>
          <p14:tracePt t="108029" x="2216150" y="4381500"/>
          <p14:tracePt t="108046" x="2228850" y="4451350"/>
          <p14:tracePt t="108062" x="2235200" y="4521200"/>
          <p14:tracePt t="108079" x="2247900" y="4578350"/>
          <p14:tracePt t="108096" x="2254250" y="4654550"/>
          <p14:tracePt t="108112" x="2266950" y="4749800"/>
          <p14:tracePt t="108129" x="2286000" y="4832350"/>
          <p14:tracePt t="108146" x="2298700" y="4908550"/>
          <p14:tracePt t="108162" x="2305050" y="4965700"/>
          <p14:tracePt t="108179" x="2343150" y="5048250"/>
          <p14:tracePt t="108196" x="2362200" y="5105400"/>
          <p14:tracePt t="108212" x="2368550" y="5162550"/>
          <p14:tracePt t="108229" x="2400300" y="5226050"/>
          <p14:tracePt t="108246" x="2419350" y="5308600"/>
          <p14:tracePt t="108262" x="2451100" y="5365750"/>
          <p14:tracePt t="108279" x="2463800" y="5422900"/>
          <p14:tracePt t="108296" x="2470150" y="5467350"/>
          <p14:tracePt t="108313" x="2508250" y="5543550"/>
          <p14:tracePt t="108329" x="2540000" y="5588000"/>
          <p14:tracePt t="108346" x="2552700" y="5626100"/>
          <p14:tracePt t="108362" x="2565400" y="5645150"/>
          <p14:tracePt t="108379" x="2578100" y="5657850"/>
          <p14:tracePt t="108396" x="2590800" y="5676900"/>
          <p14:tracePt t="108425" x="2597150" y="5683250"/>
          <p14:tracePt t="108441" x="2603500" y="5689600"/>
          <p14:tracePt t="108457" x="2609850" y="5695950"/>
          <p14:tracePt t="108473" x="2622550" y="5695950"/>
          <p14:tracePt t="108489" x="2628900" y="5695950"/>
          <p14:tracePt t="108513" x="2635250" y="5695950"/>
          <p14:tracePt t="108521" x="2647950" y="5695950"/>
          <p14:tracePt t="108537" x="2660650" y="5695950"/>
          <p14:tracePt t="108561" x="2667000" y="5695950"/>
          <p14:tracePt t="108689" x="2673350" y="5715000"/>
          <p14:tracePt t="108697" x="2673350" y="5721350"/>
          <p14:tracePt t="108705" x="2673350" y="5727700"/>
          <p14:tracePt t="108713" x="2673350" y="5753100"/>
          <p14:tracePt t="108729" x="2673350" y="5784850"/>
          <p14:tracePt t="108746" x="2673350" y="5797550"/>
          <p14:tracePt t="108762" x="2673350" y="5835650"/>
          <p14:tracePt t="108779" x="2673350" y="5848350"/>
          <p14:tracePt t="108796" x="2673350" y="5867400"/>
          <p14:tracePt t="108812" x="2679700" y="5886450"/>
          <p14:tracePt t="108829" x="2717800" y="5930900"/>
          <p14:tracePt t="108846" x="2863850" y="5969000"/>
          <p14:tracePt t="108862" x="3175000" y="5994400"/>
          <p14:tracePt t="108879" x="3606800" y="6013450"/>
          <p14:tracePt t="108896" x="4000500" y="6013450"/>
          <p14:tracePt t="108913" x="4349750" y="6013450"/>
          <p14:tracePt t="108929" x="4394200" y="6007100"/>
          <p14:tracePt t="108946" x="4432300" y="5975350"/>
          <p14:tracePt t="108962" x="4438650" y="5943600"/>
          <p14:tracePt t="108979" x="4438650" y="5892800"/>
          <p14:tracePt t="108996" x="4445000" y="5854700"/>
          <p14:tracePt t="109012" x="4445000" y="5822950"/>
          <p14:tracePt t="109029" x="4445000" y="5810250"/>
          <p14:tracePt t="109046" x="4445000" y="5784850"/>
          <p14:tracePt t="109062" x="4445000" y="5778500"/>
          <p14:tracePt t="109079" x="4445000" y="5772150"/>
          <p14:tracePt t="109097" x="4445000" y="5746750"/>
          <p14:tracePt t="109113" x="4470400" y="5727700"/>
          <p14:tracePt t="109129" x="4552950" y="5702300"/>
          <p14:tracePt t="109146" x="4635500" y="5670550"/>
          <p14:tracePt t="109163" x="4724400" y="5670550"/>
          <p14:tracePt t="109179" x="4813300" y="5645150"/>
          <p14:tracePt t="109196" x="4838700" y="5645150"/>
          <p14:tracePt t="109213" x="4864100" y="5645150"/>
          <p14:tracePt t="109229" x="4876800" y="5657850"/>
          <p14:tracePt t="109246" x="4895850" y="5657850"/>
          <p14:tracePt t="109262" x="4902200" y="5657850"/>
          <p14:tracePt t="109337" x="4908550" y="5657850"/>
          <p14:tracePt t="109433" x="4895850" y="5638800"/>
          <p14:tracePt t="109441" x="4864100" y="5607050"/>
          <p14:tracePt t="109449" x="4845050" y="5588000"/>
          <p14:tracePt t="109463" x="4800600" y="5543550"/>
          <p14:tracePt t="109479" x="4749800" y="5486400"/>
          <p14:tracePt t="109496" x="4737100" y="5461000"/>
          <p14:tracePt t="109513" x="4737100" y="5435600"/>
          <p14:tracePt t="109529" x="4737100" y="5422900"/>
          <p14:tracePt t="109546" x="4737100" y="5416550"/>
          <p14:tracePt t="109745" x="4737100" y="5422900"/>
          <p14:tracePt t="109753" x="4737100" y="5435600"/>
          <p14:tracePt t="109763" x="4737100" y="5448300"/>
          <p14:tracePt t="109785" x="4737100" y="5454650"/>
          <p14:tracePt t="109796" x="4737100" y="5461000"/>
          <p14:tracePt t="109817" x="4743450" y="5467350"/>
          <p14:tracePt t="109829" x="4749800" y="5467350"/>
          <p14:tracePt t="109846" x="4768850" y="5486400"/>
          <p14:tracePt t="109863" x="4787900" y="5486400"/>
          <p14:tracePt t="109879" x="4813300" y="5492750"/>
          <p14:tracePt t="109896" x="4838700" y="5492750"/>
          <p14:tracePt t="109913" x="4864100" y="5492750"/>
          <p14:tracePt t="109929" x="4870450" y="5492750"/>
          <p14:tracePt t="110017" x="4876800" y="5499100"/>
          <p14:tracePt t="110033" x="4876800" y="5511800"/>
          <p14:tracePt t="110041" x="4876800" y="5524500"/>
          <p14:tracePt t="110057" x="4876800" y="5530850"/>
          <p14:tracePt t="110065" x="4876800" y="5537200"/>
          <p14:tracePt t="110079" x="4876800" y="5562600"/>
          <p14:tracePt t="110096" x="4883150" y="5575300"/>
          <p14:tracePt t="110113" x="4895850" y="5619750"/>
          <p14:tracePt t="110129" x="4902200" y="5645150"/>
          <p14:tracePt t="110146" x="4908550" y="5651500"/>
          <p14:tracePt t="110169" x="4914900" y="5651500"/>
          <p14:tracePt t="110193" x="4933950" y="5651500"/>
          <p14:tracePt t="110201" x="4940300" y="5651500"/>
          <p14:tracePt t="110213" x="4953000" y="5645150"/>
          <p14:tracePt t="110233" x="4959350" y="5645150"/>
          <p14:tracePt t="110249" x="4984750" y="5632450"/>
          <p14:tracePt t="110263" x="5003800" y="5613400"/>
          <p14:tracePt t="110280" x="5054600" y="5575300"/>
          <p14:tracePt t="110296" x="5111750" y="5530850"/>
          <p14:tracePt t="110313" x="5245100" y="5429250"/>
          <p14:tracePt t="110330" x="5314950" y="5378450"/>
          <p14:tracePt t="110346" x="5327650" y="5372100"/>
          <p14:tracePt t="110363" x="5334000" y="5353050"/>
          <p14:tracePt t="110380" x="5340350" y="5346700"/>
          <p14:tracePt t="110585" x="5340350" y="5340350"/>
          <p14:tracePt t="110593" x="5340350" y="5321300"/>
          <p14:tracePt t="110609" x="5340350" y="5314950"/>
          <p14:tracePt t="110625" x="5340350" y="5308600"/>
          <p14:tracePt t="110657" x="5346700" y="5302250"/>
          <p14:tracePt t="110673" x="5353050" y="5302250"/>
          <p14:tracePt t="110681" x="5372100" y="5302250"/>
          <p14:tracePt t="110689" x="5378450" y="5302250"/>
          <p14:tracePt t="110697" x="5384800" y="5302250"/>
          <p14:tracePt t="110713" x="5410200" y="5302250"/>
          <p14:tracePt t="110730" x="5422900" y="5302250"/>
          <p14:tracePt t="110746" x="5448300" y="5302250"/>
          <p14:tracePt t="110763" x="5473700" y="5302250"/>
          <p14:tracePt t="110780" x="5505450" y="5302250"/>
          <p14:tracePt t="110796" x="5543550" y="5295900"/>
          <p14:tracePt t="110813" x="5562600" y="5283200"/>
          <p14:tracePt t="110830" x="5581650" y="5257800"/>
          <p14:tracePt t="110846" x="5588000" y="5245100"/>
          <p14:tracePt t="110863" x="5594350" y="5219700"/>
          <p14:tracePt t="110880" x="5626100" y="5168900"/>
          <p14:tracePt t="110896" x="5651500" y="5137150"/>
          <p14:tracePt t="110913" x="5676900" y="5086350"/>
          <p14:tracePt t="110930" x="5683250" y="5048250"/>
          <p14:tracePt t="110946" x="5683250" y="5041900"/>
          <p14:tracePt t="110963" x="5683250" y="5029200"/>
          <p14:tracePt t="110980" x="5683250" y="5022850"/>
          <p14:tracePt t="111025" x="5695950" y="5003800"/>
          <p14:tracePt t="111033" x="5702300" y="4972050"/>
          <p14:tracePt t="111041" x="5721350" y="4959350"/>
          <p14:tracePt t="111049" x="5740400" y="4914900"/>
          <p14:tracePt t="111063" x="5803900" y="4851400"/>
          <p14:tracePt t="111080" x="5981700" y="4730750"/>
          <p14:tracePt t="111096" x="6216650" y="4616450"/>
          <p14:tracePt t="111113" x="6686550" y="4445000"/>
          <p14:tracePt t="111130" x="6965950" y="4400550"/>
          <p14:tracePt t="111146" x="7112000" y="4375150"/>
          <p14:tracePt t="111163" x="7207250" y="4362450"/>
          <p14:tracePt t="111180" x="7251700" y="4362450"/>
          <p14:tracePt t="111196" x="7296150" y="4362450"/>
          <p14:tracePt t="111213" x="7353300" y="4356100"/>
          <p14:tracePt t="111230" x="7410450" y="4343400"/>
          <p14:tracePt t="111246" x="7448550" y="4318000"/>
          <p14:tracePt t="111263" x="7473950" y="4311650"/>
          <p14:tracePt t="111369" x="7473950" y="4324350"/>
          <p14:tracePt t="111377" x="7473950" y="4337050"/>
          <p14:tracePt t="111385" x="7461250" y="4362450"/>
          <p14:tracePt t="111401" x="7461250" y="4368800"/>
          <p14:tracePt t="111413" x="7461250" y="4375150"/>
          <p14:tracePt t="111430" x="7461250" y="4400550"/>
          <p14:tracePt t="111447" x="7461250" y="4413250"/>
          <p14:tracePt t="111463" x="7461250" y="4445000"/>
          <p14:tracePt t="111480" x="7461250" y="4476750"/>
          <p14:tracePt t="111496" x="7461250" y="4495800"/>
          <p14:tracePt t="111513" x="7461250" y="4521200"/>
          <p14:tracePt t="111530" x="7467600" y="4533900"/>
          <p14:tracePt t="111546" x="7473950" y="4533900"/>
          <p14:tracePt t="111563" x="7505700" y="4533900"/>
          <p14:tracePt t="111580" x="7524750" y="4533900"/>
          <p14:tracePt t="111596" x="7575550" y="4527550"/>
          <p14:tracePt t="111613" x="7600950" y="4502150"/>
          <p14:tracePt t="111630" x="7613650" y="4470400"/>
          <p14:tracePt t="111647" x="7632700" y="4457700"/>
          <p14:tracePt t="111663" x="7645400" y="4432300"/>
          <p14:tracePt t="111680" x="7651750" y="4425950"/>
          <p14:tracePt t="111696" x="7664450" y="4406900"/>
          <p14:tracePt t="111713" x="7670800" y="4394200"/>
          <p14:tracePt t="111785" x="7645400" y="4394200"/>
          <p14:tracePt t="111793" x="7626350" y="4394200"/>
          <p14:tracePt t="111802" x="7588250" y="4413250"/>
          <p14:tracePt t="111813" x="7556500" y="4445000"/>
          <p14:tracePt t="111830" x="7505700" y="4470400"/>
          <p14:tracePt t="111847" x="7486650" y="4489450"/>
          <p14:tracePt t="111863" x="7480300" y="4502150"/>
          <p14:tracePt t="111913" x="7480300" y="4508500"/>
          <p14:tracePt t="111937" x="7480300" y="4521200"/>
          <p14:tracePt t="111945" x="7480300" y="4527550"/>
          <p14:tracePt t="111953" x="7480300" y="4533900"/>
          <p14:tracePt t="111963" x="7480300" y="4546600"/>
          <p14:tracePt t="111980" x="7493000" y="4559300"/>
          <p14:tracePt t="111997" x="7499350" y="4565650"/>
          <p14:tracePt t="112013" x="7531100" y="4565650"/>
          <p14:tracePt t="112030" x="7575550" y="4565650"/>
          <p14:tracePt t="112046" x="7632700" y="4502150"/>
          <p14:tracePt t="112063" x="7708900" y="4438650"/>
          <p14:tracePt t="112080" x="7747000" y="4413250"/>
          <p14:tracePt t="112096" x="7785100" y="4375150"/>
          <p14:tracePt t="112113" x="7804150" y="4356100"/>
          <p14:tracePt t="113266" x="7766050" y="4356100"/>
          <p14:tracePt t="113274" x="7715250" y="4356100"/>
          <p14:tracePt t="113282" x="7639050" y="4356100"/>
          <p14:tracePt t="113297" x="7518400" y="4356100"/>
          <p14:tracePt t="113314" x="6864350" y="4286250"/>
          <p14:tracePt t="113330" x="6115050" y="4178300"/>
          <p14:tracePt t="113347" x="5264150" y="4051300"/>
          <p14:tracePt t="113363" x="4591050" y="3949700"/>
          <p14:tracePt t="113380" x="4159250" y="3867150"/>
          <p14:tracePt t="113397" x="3949700" y="3771900"/>
          <p14:tracePt t="113414" x="3905250" y="3708400"/>
          <p14:tracePt t="113430" x="3879850" y="3613150"/>
          <p14:tracePt t="113447" x="3879850" y="3505200"/>
          <p14:tracePt t="113463" x="3879850" y="3384550"/>
          <p14:tracePt t="113480" x="3879850" y="3238500"/>
          <p14:tracePt t="113497" x="3886200" y="3098800"/>
          <p14:tracePt t="113514" x="3905250" y="2946400"/>
          <p14:tracePt t="113530" x="3917950" y="2882900"/>
          <p14:tracePt t="113547" x="3943350" y="2781300"/>
          <p14:tracePt t="113564" x="3981450" y="2698750"/>
          <p14:tracePt t="113580" x="4025900" y="2628900"/>
          <p14:tracePt t="113597" x="4089400" y="2540000"/>
          <p14:tracePt t="113613" x="4140200" y="2470150"/>
          <p14:tracePt t="113630" x="4184650" y="2419350"/>
          <p14:tracePt t="113647" x="4210050" y="2413000"/>
          <p14:tracePt t="113664" x="4222750" y="2406650"/>
          <p14:tracePt t="113738" x="4210050" y="2413000"/>
          <p14:tracePt t="113746" x="4165600" y="2444750"/>
          <p14:tracePt t="113754" x="4146550" y="2463800"/>
          <p14:tracePt t="113764" x="4114800" y="2508250"/>
          <p14:tracePt t="113780" x="4089400" y="2578100"/>
          <p14:tracePt t="113797" x="4057650" y="2660650"/>
          <p14:tracePt t="113814" x="4057650" y="2686050"/>
          <p14:tracePt t="113830" x="4057650" y="2698750"/>
          <p14:tracePt t="113847" x="4057650" y="2724150"/>
          <p14:tracePt t="113864" x="4057650" y="2755900"/>
          <p14:tracePt t="113880" x="4076700" y="2794000"/>
          <p14:tracePt t="113897" x="4102100" y="2800350"/>
          <p14:tracePt t="113914" x="4121150" y="2800350"/>
          <p14:tracePt t="113930" x="4127500" y="2806700"/>
          <p14:tracePt t="114026" x="4133850" y="2806700"/>
          <p14:tracePt t="114034" x="4140200" y="2806700"/>
          <p14:tracePt t="114042" x="4146550" y="2806700"/>
          <p14:tracePt t="114050" x="4159250" y="2819400"/>
          <p14:tracePt t="114064" x="4171950" y="2819400"/>
          <p14:tracePt t="114080" x="4178300" y="2819400"/>
          <p14:tracePt t="114097" x="4197350" y="2825750"/>
          <p14:tracePt t="114114" x="4222750" y="2870200"/>
          <p14:tracePt t="114130" x="4222750" y="2933700"/>
          <p14:tracePt t="114147" x="4222750" y="3028950"/>
          <p14:tracePt t="114164" x="4203700" y="3117850"/>
          <p14:tracePt t="114180" x="4165600" y="3181350"/>
          <p14:tracePt t="114197" x="4114800" y="3225800"/>
          <p14:tracePt t="114214" x="4108450" y="3238500"/>
          <p14:tracePt t="114274" x="4102100" y="3232150"/>
          <p14:tracePt t="114290" x="4102100" y="3225800"/>
          <p14:tracePt t="114306" x="4102100" y="3219450"/>
          <p14:tracePt t="114322" x="4102100" y="3206750"/>
          <p14:tracePt t="114330" x="4102100" y="3200400"/>
          <p14:tracePt t="114338" x="4102100" y="3187700"/>
          <p14:tracePt t="114347" x="4102100" y="3181350"/>
          <p14:tracePt t="114364" x="4102100" y="3136900"/>
          <p14:tracePt t="114380" x="4102100" y="3073400"/>
          <p14:tracePt t="114397" x="4102100" y="3003550"/>
          <p14:tracePt t="114414" x="4127500" y="2901950"/>
          <p14:tracePt t="114430" x="4152900" y="2794000"/>
          <p14:tracePt t="114447" x="4152900" y="2724150"/>
          <p14:tracePt t="114464" x="4152900" y="2667000"/>
          <p14:tracePt t="114480" x="4152900" y="2635250"/>
          <p14:tracePt t="114497" x="4121150" y="2590800"/>
          <p14:tracePt t="114514" x="4095750" y="2565400"/>
          <p14:tracePt t="114530" x="4076700" y="2559050"/>
          <p14:tracePt t="114547" x="4025900" y="2559050"/>
          <p14:tracePt t="114564" x="3968750" y="2559050"/>
          <p14:tracePt t="114580" x="3911600" y="2559050"/>
          <p14:tracePt t="114597" x="3879850" y="2559050"/>
          <p14:tracePt t="114614" x="3867150" y="2559050"/>
          <p14:tracePt t="114658" x="3860800" y="2559050"/>
          <p14:tracePt t="114722" x="3854450" y="2559050"/>
          <p14:tracePt t="114754" x="3854450" y="2565400"/>
          <p14:tracePt t="114770" x="3854450" y="2571750"/>
          <p14:tracePt t="114778" x="3854450" y="2590800"/>
          <p14:tracePt t="114802" x="3854450" y="2609850"/>
          <p14:tracePt t="114818" x="3854450" y="2622550"/>
          <p14:tracePt t="114826" x="3854450" y="2654300"/>
          <p14:tracePt t="114834" x="3854450" y="2660650"/>
          <p14:tracePt t="114847" x="3854450" y="2673350"/>
          <p14:tracePt t="114864" x="3854450" y="2692400"/>
          <p14:tracePt t="114880" x="3854450" y="2698750"/>
          <p14:tracePt t="114914" x="3854450" y="2711450"/>
          <p14:tracePt t="119091" x="3854450" y="2717800"/>
          <p14:tracePt t="119099" x="3829050" y="2717800"/>
          <p14:tracePt t="119115" x="3721100" y="2705100"/>
          <p14:tracePt t="119131" x="3619500" y="2654300"/>
          <p14:tracePt t="119148" x="3403600" y="2571750"/>
          <p14:tracePt t="119165" x="3263900" y="2520950"/>
          <p14:tracePt t="119181" x="3219450" y="2520950"/>
          <p14:tracePt t="119198" x="3175000" y="2520950"/>
          <p14:tracePt t="119215" x="3105150" y="2546350"/>
          <p14:tracePt t="119232" x="3092450" y="2546350"/>
          <p14:tracePt t="119248" x="3086100" y="2552700"/>
          <p14:tracePt t="119267" x="3067050" y="2571750"/>
          <p14:tracePt t="119291" x="3060700" y="2578100"/>
          <p14:tracePt t="119323" x="3060700" y="2584450"/>
          <p14:tracePt t="119331" x="3060700" y="2609850"/>
          <p14:tracePt t="119339" x="3060700" y="2628900"/>
          <p14:tracePt t="119348" x="3060700" y="2667000"/>
          <p14:tracePt t="119365" x="3035300" y="2787650"/>
          <p14:tracePt t="119382" x="2997200" y="2984500"/>
          <p14:tracePt t="119398" x="2971800" y="3181350"/>
          <p14:tracePt t="119415" x="2921000" y="3302000"/>
          <p14:tracePt t="119432" x="2914650" y="3365500"/>
          <p14:tracePt t="119448" x="2914650" y="3390900"/>
          <p14:tracePt t="119465" x="2914650" y="3435350"/>
          <p14:tracePt t="119482" x="2914650" y="3460750"/>
          <p14:tracePt t="119498" x="2914650" y="3473450"/>
          <p14:tracePt t="119515" x="2914650" y="3505200"/>
          <p14:tracePt t="119532" x="2914650" y="3511550"/>
          <p14:tracePt t="119627" x="2914650" y="3530600"/>
          <p14:tracePt t="119635" x="2927350" y="3543300"/>
          <p14:tracePt t="119648" x="2933700" y="3556000"/>
          <p14:tracePt t="119665" x="2933700" y="3619500"/>
          <p14:tracePt t="119682" x="2959100" y="3759200"/>
          <p14:tracePt t="119698" x="2997200" y="3956050"/>
          <p14:tracePt t="119715" x="3079750" y="4241800"/>
          <p14:tracePt t="119715" x="3124200" y="4381500"/>
          <p14:tracePt t="119732" x="3270250" y="4673600"/>
          <p14:tracePt t="119748" x="3371850" y="4845050"/>
          <p14:tracePt t="119765" x="3435350" y="4940300"/>
          <p14:tracePt t="119782" x="3467100" y="5010150"/>
          <p14:tracePt t="119798" x="3473450" y="5035550"/>
          <p14:tracePt t="119815" x="3473450" y="5067300"/>
          <p14:tracePt t="119832" x="3473450" y="5092700"/>
          <p14:tracePt t="119848" x="3473450" y="5099050"/>
          <p14:tracePt t="119865" x="3473450" y="5111750"/>
          <p14:tracePt t="119882" x="3473450" y="5130800"/>
          <p14:tracePt t="119898" x="3473450" y="5137150"/>
          <p14:tracePt t="120043" x="3473450" y="5111750"/>
          <p14:tracePt t="120051" x="3473450" y="5086350"/>
          <p14:tracePt t="120065" x="3473450" y="5041900"/>
          <p14:tracePt t="120082" x="3524250" y="4927600"/>
          <p14:tracePt t="120098" x="3575050" y="4749800"/>
          <p14:tracePt t="120115" x="3600450" y="4546600"/>
          <p14:tracePt t="120132" x="3600450" y="4470400"/>
          <p14:tracePt t="120148" x="3600450" y="4425950"/>
          <p14:tracePt t="120165" x="3587750" y="4413250"/>
          <p14:tracePt t="120182" x="3581400" y="4400550"/>
          <p14:tracePt t="120198" x="3575050" y="4400550"/>
          <p14:tracePt t="120215" x="3543300" y="4400550"/>
          <p14:tracePt t="120232" x="3486150" y="4451350"/>
          <p14:tracePt t="120248" x="3479800" y="4470400"/>
          <p14:tracePt t="120265" x="3460750" y="4483100"/>
          <p14:tracePt t="124228" x="3454400" y="4483100"/>
          <p14:tracePt t="124236" x="3429000" y="4483100"/>
          <p14:tracePt t="124249" x="3403600" y="4483100"/>
          <p14:tracePt t="124266" x="3340100" y="4419600"/>
          <p14:tracePt t="124283" x="3295650" y="4394200"/>
          <p14:tracePt t="124299" x="3276600" y="4394200"/>
          <p14:tracePt t="124364" x="3270250" y="4387850"/>
          <p14:tracePt t="124420" x="3263900" y="4375150"/>
          <p14:tracePt t="124428" x="3168650" y="4343400"/>
          <p14:tracePt t="124436" x="3092450" y="4305300"/>
          <p14:tracePt t="124449" x="3003550" y="4292600"/>
          <p14:tracePt t="124466" x="2940050" y="4254500"/>
          <p14:tracePt t="124483" x="2933700" y="4241800"/>
          <p14:tracePt t="124508" x="2933700" y="4229100"/>
          <p14:tracePt t="124548" x="2921000" y="4222750"/>
          <p14:tracePt t="124564" x="2908300" y="4222750"/>
          <p14:tracePt t="124572" x="2889250" y="4235450"/>
          <p14:tracePt t="124583" x="2882900" y="4241800"/>
          <p14:tracePt t="124605" x="2857500" y="4273550"/>
          <p14:tracePt t="124616" x="2838450" y="4292600"/>
          <p14:tracePt t="124633" x="2825750" y="4318000"/>
          <p14:tracePt t="124649" x="2806700" y="4343400"/>
          <p14:tracePt t="124666" x="2800350" y="4349750"/>
          <p14:tracePt t="124683" x="2781300" y="4381500"/>
          <p14:tracePt t="124700" x="2768600" y="4400550"/>
          <p14:tracePt t="124716" x="2762250" y="4406900"/>
          <p14:tracePt t="124733" x="2743200" y="4419600"/>
          <p14:tracePt t="124749" x="2730500" y="4432300"/>
          <p14:tracePt t="124772" x="2724150" y="4432300"/>
          <p14:tracePt t="124788" x="2717800" y="4445000"/>
          <p14:tracePt t="124804" x="2711450" y="4445000"/>
          <p14:tracePt t="124940" x="2698750" y="4451350"/>
          <p14:tracePt t="124956" x="2698750" y="4457700"/>
          <p14:tracePt t="124966" x="2698750" y="4464050"/>
          <p14:tracePt t="124983" x="2698750" y="4489450"/>
          <p14:tracePt t="124999" x="2698750" y="4508500"/>
          <p14:tracePt t="125016" x="2698750" y="4533900"/>
          <p14:tracePt t="125033" x="2698750" y="4546600"/>
          <p14:tracePt t="125050" x="2698750" y="4565650"/>
          <p14:tracePt t="125066" x="2698750" y="4572000"/>
          <p14:tracePt t="125083" x="2705100" y="4591050"/>
          <p14:tracePt t="125100" x="2730500" y="4591050"/>
          <p14:tracePt t="125116" x="2743200" y="4591050"/>
          <p14:tracePt t="125133" x="2768600" y="4597400"/>
          <p14:tracePt t="125150" x="2794000" y="4616450"/>
          <p14:tracePt t="125166" x="2800350" y="4629150"/>
          <p14:tracePt t="125183" x="2800350" y="4660900"/>
          <p14:tracePt t="125200" x="2800350" y="4692650"/>
          <p14:tracePt t="125216" x="2819400" y="4718050"/>
          <p14:tracePt t="125233" x="2832100" y="4737100"/>
          <p14:tracePt t="125253" x="2851150" y="4737100"/>
          <p14:tracePt t="125266" x="2857500" y="4737100"/>
          <p14:tracePt t="125285" x="2863850" y="4737100"/>
          <p14:tracePt t="125301" x="2870200" y="4730750"/>
          <p14:tracePt t="125325" x="2870200" y="4711700"/>
          <p14:tracePt t="125365" x="2870200" y="4705350"/>
          <p14:tracePt t="125405" x="2870200" y="4699000"/>
          <p14:tracePt t="125429" x="2870200" y="4692650"/>
          <p14:tracePt t="125461" x="2870200" y="4673600"/>
          <p14:tracePt t="125717" x="2870200" y="4692650"/>
          <p14:tracePt t="125725" x="2870200" y="4699000"/>
          <p14:tracePt t="126229" x="2870200" y="4692650"/>
          <p14:tracePt t="126341" x="2863850" y="4692650"/>
          <p14:tracePt t="126349" x="2857500" y="4692650"/>
          <p14:tracePt t="126366" x="2825750" y="4692650"/>
          <p14:tracePt t="126383" x="2781300" y="4692650"/>
          <p14:tracePt t="126400" x="2755900" y="4692650"/>
          <p14:tracePt t="126417" x="2749550" y="4692650"/>
          <p14:tracePt t="127013" x="2730500" y="4699000"/>
          <p14:tracePt t="127021" x="2673350" y="4730750"/>
          <p14:tracePt t="127033" x="2616200" y="4781550"/>
          <p14:tracePt t="127050" x="2330450" y="4870450"/>
          <p14:tracePt t="127067" x="2063750" y="4870450"/>
          <p14:tracePt t="127083" x="2057400" y="48704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388"/>
            <a:ext cx="7886700" cy="1325563"/>
          </a:xfrm>
        </p:spPr>
        <p:txBody>
          <a:bodyPr/>
          <a:lstStyle/>
          <a:p>
            <a:pPr algn="ctr"/>
            <a:r>
              <a:rPr lang="en-CA" sz="4800" b="1" dirty="0" smtClean="0">
                <a:latin typeface="+mn-lt"/>
              </a:rPr>
              <a:t>Meteorites</a:t>
            </a:r>
            <a:endParaRPr lang="en-CA" sz="4800" b="1" dirty="0">
              <a:latin typeface="+mn-lt"/>
            </a:endParaRPr>
          </a:p>
        </p:txBody>
      </p:sp>
      <p:sp>
        <p:nvSpPr>
          <p:cNvPr id="3" name="AutoShape 2" descr="Image result for meteorites"/>
          <p:cNvSpPr>
            <a:spLocks noChangeAspect="1" noChangeArrowheads="1"/>
          </p:cNvSpPr>
          <p:nvPr/>
        </p:nvSpPr>
        <p:spPr bwMode="auto">
          <a:xfrm>
            <a:off x="1972652" y="302076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descr="Image result for meteori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TextBox 7"/>
          <p:cNvSpPr txBox="1"/>
          <p:nvPr/>
        </p:nvSpPr>
        <p:spPr>
          <a:xfrm>
            <a:off x="609600" y="2157046"/>
            <a:ext cx="8100645" cy="3570208"/>
          </a:xfrm>
          <a:prstGeom prst="rect">
            <a:avLst/>
          </a:prstGeom>
          <a:noFill/>
        </p:spPr>
        <p:txBody>
          <a:bodyPr wrap="square" rtlCol="0">
            <a:spAutoFit/>
          </a:bodyPr>
          <a:lstStyle/>
          <a:p>
            <a:pPr>
              <a:spcAft>
                <a:spcPts val="600"/>
              </a:spcAft>
            </a:pPr>
            <a:r>
              <a:rPr lang="en-CA" sz="2400" dirty="0" smtClean="0"/>
              <a:t>Meteorites, small meteoroids that fall on Earth, provide the best information we have about the minerals, ices and elements of the inner Solar System and the original proto-solar nebula.</a:t>
            </a:r>
          </a:p>
          <a:p>
            <a:pPr>
              <a:spcAft>
                <a:spcPts val="600"/>
              </a:spcAft>
            </a:pPr>
            <a:r>
              <a:rPr lang="en-CA" sz="2400" dirty="0" smtClean="0"/>
              <a:t>Our model for the composition of Earth, itself, is based on the elemental and mineral composition of meteorites, in particular a class of meteorites called chondrites. </a:t>
            </a:r>
          </a:p>
          <a:p>
            <a:pPr>
              <a:spcAft>
                <a:spcPts val="600"/>
              </a:spcAft>
            </a:pPr>
            <a:r>
              <a:rPr lang="en-CA" sz="2400" dirty="0" smtClean="0"/>
              <a:t>We presume such bodies provided the </a:t>
            </a:r>
            <a:r>
              <a:rPr lang="en-CA" sz="2400" b="1" dirty="0" smtClean="0"/>
              <a:t>elemental building blocks</a:t>
            </a:r>
            <a:r>
              <a:rPr lang="en-CA" sz="2400" dirty="0" smtClean="0"/>
              <a:t> of the Earth and terrestrial planets. </a:t>
            </a:r>
            <a:endParaRPr lang="en-CA"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975421"/>
      </p:ext>
    </p:extLst>
  </p:cSld>
  <p:clrMapOvr>
    <a:masterClrMapping/>
  </p:clrMapOvr>
  <mc:AlternateContent xmlns:mc="http://schemas.openxmlformats.org/markup-compatibility/2006">
    <mc:Choice xmlns:p14="http://schemas.microsoft.com/office/powerpoint/2010/main" Requires="p14">
      <p:transition spd="slow" p14:dur="2000" advTm="25078"/>
    </mc:Choice>
    <mc:Fallback>
      <p:transition spd="slow" advTm="2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983" y="356660"/>
            <a:ext cx="7886700" cy="1325563"/>
          </a:xfrm>
        </p:spPr>
        <p:txBody>
          <a:bodyPr/>
          <a:lstStyle/>
          <a:p>
            <a:pPr algn="ctr"/>
            <a:r>
              <a:rPr lang="en-CA" b="1" dirty="0" smtClean="0">
                <a:latin typeface="+mn-lt"/>
              </a:rPr>
              <a:t>On asteroid risks</a:t>
            </a:r>
            <a:endParaRPr lang="en-CA" b="1" dirty="0">
              <a:latin typeface="+mn-lt"/>
            </a:endParaRPr>
          </a:p>
        </p:txBody>
      </p:sp>
      <p:sp>
        <p:nvSpPr>
          <p:cNvPr id="3" name="TextBox 2"/>
          <p:cNvSpPr txBox="1"/>
          <p:nvPr/>
        </p:nvSpPr>
        <p:spPr>
          <a:xfrm>
            <a:off x="990600" y="1540933"/>
            <a:ext cx="7484533" cy="2123658"/>
          </a:xfrm>
          <a:prstGeom prst="rect">
            <a:avLst/>
          </a:prstGeom>
          <a:noFill/>
        </p:spPr>
        <p:txBody>
          <a:bodyPr wrap="square" rtlCol="0">
            <a:spAutoFit/>
          </a:bodyPr>
          <a:lstStyle/>
          <a:p>
            <a:r>
              <a:rPr lang="en-CA" sz="2400" b="1" dirty="0" smtClean="0">
                <a:hlinkClick r:id="rId4"/>
              </a:rPr>
              <a:t>Chapman and </a:t>
            </a:r>
            <a:r>
              <a:rPr lang="en-CA" sz="2400" b="1" dirty="0" err="1" smtClean="0">
                <a:hlinkClick r:id="rId4"/>
              </a:rPr>
              <a:t>Morisson</a:t>
            </a:r>
            <a:r>
              <a:rPr lang="en-CA" sz="2400" b="1" dirty="0" smtClean="0">
                <a:hlinkClick r:id="rId4"/>
              </a:rPr>
              <a:t> (1994) </a:t>
            </a:r>
            <a:r>
              <a:rPr lang="en-CA" sz="2400" dirty="0" smtClean="0"/>
              <a:t>presented a paper to the US congress that provided an evaluation of risk of asteroid impact catastrophes.  </a:t>
            </a:r>
          </a:p>
          <a:p>
            <a:endParaRPr lang="en-CA" dirty="0" smtClean="0"/>
          </a:p>
          <a:p>
            <a:r>
              <a:rPr lang="en-CA" sz="2400" dirty="0" smtClean="0"/>
              <a:t>Their comparative estimates of death by asteroid impacts:</a:t>
            </a:r>
          </a:p>
          <a:p>
            <a:endParaRPr lang="en-CA" dirty="0"/>
          </a:p>
        </p:txBody>
      </p:sp>
      <p:pic>
        <p:nvPicPr>
          <p:cNvPr id="4" name="Picture 3"/>
          <p:cNvPicPr>
            <a:picLocks noChangeAspect="1"/>
          </p:cNvPicPr>
          <p:nvPr/>
        </p:nvPicPr>
        <p:blipFill>
          <a:blip r:embed="rId5"/>
          <a:stretch>
            <a:fillRect/>
          </a:stretch>
        </p:blipFill>
        <p:spPr>
          <a:xfrm>
            <a:off x="2397653" y="3471334"/>
            <a:ext cx="4010025" cy="304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0680958"/>
      </p:ext>
    </p:extLst>
  </p:cSld>
  <p:clrMapOvr>
    <a:masterClrMapping/>
  </p:clrMapOvr>
  <mc:AlternateContent xmlns:mc="http://schemas.openxmlformats.org/markup-compatibility/2006">
    <mc:Choice xmlns:p14="http://schemas.microsoft.com/office/powerpoint/2010/main" Requires="p14">
      <p:transition spd="slow" p14:dur="2000" advTm="132079"/>
    </mc:Choice>
    <mc:Fallback>
      <p:transition spd="slow" advTm="13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28" x="2038350" y="4870450"/>
          <p14:tracePt t="1136" x="2012950" y="4857750"/>
          <p14:tracePt t="1148" x="2006600" y="4838700"/>
          <p14:tracePt t="1164" x="1974850" y="4781550"/>
          <p14:tracePt t="1181" x="1955800" y="4756150"/>
          <p14:tracePt t="1198" x="1949450" y="4737100"/>
          <p14:tracePt t="1328" x="1943100" y="4730750"/>
          <p14:tracePt t="1352" x="1936750" y="4730750"/>
          <p14:tracePt t="1360" x="1917700" y="4730750"/>
          <p14:tracePt t="1368" x="1892300" y="4730750"/>
          <p14:tracePt t="1400" x="1885950" y="4711700"/>
          <p14:tracePt t="1408" x="1885950" y="4705350"/>
          <p14:tracePt t="1416" x="1885950" y="4679950"/>
          <p14:tracePt t="1431" x="1885950" y="4673600"/>
          <p14:tracePt t="1448" x="1885950" y="4622800"/>
          <p14:tracePt t="1464" x="1885950" y="4597400"/>
          <p14:tracePt t="1481" x="1885950" y="4591050"/>
          <p14:tracePt t="1498" x="1885950" y="4584700"/>
          <p14:tracePt t="2280" x="1892300" y="4572000"/>
          <p14:tracePt t="2368" x="1892300" y="4578350"/>
          <p14:tracePt t="2408" x="1892300" y="4584700"/>
          <p14:tracePt t="3697" x="1892300" y="4591050"/>
          <p14:tracePt t="6201" x="1873250" y="4597400"/>
          <p14:tracePt t="6209" x="1803400" y="4584700"/>
          <p14:tracePt t="6217" x="1676400" y="4508500"/>
          <p14:tracePt t="6232" x="1504950" y="4400550"/>
          <p14:tracePt t="6249" x="615950" y="3784600"/>
          <p14:tracePt t="6582" x="38100" y="1854200"/>
          <p14:tracePt t="6599" x="95250" y="1822450"/>
          <p14:tracePt t="6616" x="127000" y="1803400"/>
          <p14:tracePt t="6632" x="152400" y="1803400"/>
          <p14:tracePt t="6649" x="184150" y="1790700"/>
          <p14:tracePt t="6666" x="196850" y="1778000"/>
          <p14:tracePt t="6682" x="266700" y="1765300"/>
          <p14:tracePt t="6699" x="336550" y="1720850"/>
          <p14:tracePt t="6716" x="419100" y="1701800"/>
          <p14:tracePt t="6732" x="520700" y="1644650"/>
          <p14:tracePt t="6749" x="628650" y="1587500"/>
          <p14:tracePt t="6766" x="698500" y="1549400"/>
          <p14:tracePt t="6782" x="755650" y="1504950"/>
          <p14:tracePt t="6799" x="812800" y="1466850"/>
          <p14:tracePt t="6816" x="889000" y="1416050"/>
          <p14:tracePt t="6832" x="990600" y="1346200"/>
          <p14:tracePt t="6849" x="1193800" y="1193800"/>
          <p14:tracePt t="6866" x="1339850" y="1092200"/>
          <p14:tracePt t="6882" x="1441450" y="1009650"/>
          <p14:tracePt t="6899" x="1479550" y="984250"/>
          <p14:tracePt t="6916" x="1485900" y="971550"/>
          <p14:tracePt t="6977" x="1498600" y="977900"/>
          <p14:tracePt t="6985" x="1504950" y="984250"/>
          <p14:tracePt t="6999" x="1504950" y="996950"/>
          <p14:tracePt t="7016" x="1504950" y="1041400"/>
          <p14:tracePt t="7032" x="1504950" y="1111250"/>
          <p14:tracePt t="7049" x="1473200" y="1238250"/>
          <p14:tracePt t="7066" x="1466850" y="1301750"/>
          <p14:tracePt t="7082" x="1454150" y="1339850"/>
          <p14:tracePt t="7099" x="1454150" y="1377950"/>
          <p14:tracePt t="7116" x="1454150" y="1384300"/>
          <p14:tracePt t="7133" x="1454150" y="1397000"/>
          <p14:tracePt t="7149" x="1466850" y="1416050"/>
          <p14:tracePt t="7169" x="1473200" y="1416050"/>
          <p14:tracePt t="7183" x="1485900" y="1422400"/>
          <p14:tracePt t="7199" x="1492250" y="1428750"/>
          <p14:tracePt t="7216" x="1492250" y="1441450"/>
          <p14:tracePt t="7233" x="1504950" y="1454150"/>
          <p14:tracePt t="7249" x="1543050" y="1498600"/>
          <p14:tracePt t="7266" x="1587500" y="1517650"/>
          <p14:tracePt t="7282" x="1663700" y="1536700"/>
          <p14:tracePt t="7299" x="1879600" y="1562100"/>
          <p14:tracePt t="7316" x="2203450" y="1574800"/>
          <p14:tracePt t="7333" x="2571750" y="1574800"/>
          <p14:tracePt t="7349" x="2749550" y="1574800"/>
          <p14:tracePt t="7366" x="2794000" y="1574800"/>
          <p14:tracePt t="7383" x="2806700" y="1593850"/>
          <p14:tracePt t="7401" x="2819400" y="1600200"/>
          <p14:tracePt t="7416" x="2838450" y="1606550"/>
          <p14:tracePt t="7433" x="2844800" y="1612900"/>
          <p14:tracePt t="7450" x="2863850" y="1612900"/>
          <p14:tracePt t="7682" x="2870200" y="1612900"/>
          <p14:tracePt t="7690" x="2876550" y="1612900"/>
          <p14:tracePt t="7699" x="2882900" y="1612900"/>
          <p14:tracePt t="7716" x="2908300" y="1612900"/>
          <p14:tracePt t="7733" x="2933700" y="1625600"/>
          <p14:tracePt t="7750" x="2965450" y="1631950"/>
          <p14:tracePt t="7766" x="3009900" y="1638300"/>
          <p14:tracePt t="7783" x="3079750" y="1663700"/>
          <p14:tracePt t="7800" x="3162300" y="1695450"/>
          <p14:tracePt t="7816" x="3276600" y="1701800"/>
          <p14:tracePt t="7833" x="3384550" y="1714500"/>
          <p14:tracePt t="7850" x="3479800" y="1714500"/>
          <p14:tracePt t="7866" x="3543300" y="1714500"/>
          <p14:tracePt t="7883" x="3587750" y="1714500"/>
          <p14:tracePt t="7899" x="3632200" y="1714500"/>
          <p14:tracePt t="7916" x="3714750" y="1714500"/>
          <p14:tracePt t="7933" x="3803650" y="1714500"/>
          <p14:tracePt t="7949" x="3956050" y="1714500"/>
          <p14:tracePt t="7966" x="4114800" y="1714500"/>
          <p14:tracePt t="7983" x="4292600" y="1714500"/>
          <p14:tracePt t="7999" x="4400550" y="1714500"/>
          <p14:tracePt t="8016" x="4489450" y="1714500"/>
          <p14:tracePt t="8033" x="4559300" y="1714500"/>
          <p14:tracePt t="8050" x="4641850" y="1714500"/>
          <p14:tracePt t="8066" x="4686300" y="1714500"/>
          <p14:tracePt t="8083" x="4718050" y="1714500"/>
          <p14:tracePt t="8099" x="4762500" y="1714500"/>
          <p14:tracePt t="8116" x="4794250" y="1714500"/>
          <p14:tracePt t="8133" x="4838700" y="1714500"/>
          <p14:tracePt t="8149" x="4883150" y="1714500"/>
          <p14:tracePt t="8166" x="4940300" y="1714500"/>
          <p14:tracePt t="8183" x="5003800" y="1714500"/>
          <p14:tracePt t="8199" x="5086350" y="1714500"/>
          <p14:tracePt t="8216" x="5175250" y="1708150"/>
          <p14:tracePt t="8233" x="5289550" y="1682750"/>
          <p14:tracePt t="8250" x="5422900" y="1663700"/>
          <p14:tracePt t="8266" x="5499100" y="1663700"/>
          <p14:tracePt t="8283" x="5556250" y="1657350"/>
          <p14:tracePt t="8299" x="5600700" y="1631950"/>
          <p14:tracePt t="8316" x="5645150" y="1625600"/>
          <p14:tracePt t="8333" x="5683250" y="1625600"/>
          <p14:tracePt t="8349" x="5727700" y="1606550"/>
          <p14:tracePt t="8366" x="5784850" y="1587500"/>
          <p14:tracePt t="8383" x="5822950" y="1581150"/>
          <p14:tracePt t="8399" x="5867400" y="1562100"/>
          <p14:tracePt t="8416" x="5924550" y="1549400"/>
          <p14:tracePt t="8433" x="5969000" y="1530350"/>
          <p14:tracePt t="8450" x="6051550" y="1524000"/>
          <p14:tracePt t="8466" x="6108700" y="1511300"/>
          <p14:tracePt t="8483" x="6165850" y="1492250"/>
          <p14:tracePt t="8499" x="6197600" y="1492250"/>
          <p14:tracePt t="8516" x="6235700" y="1485900"/>
          <p14:tracePt t="8533" x="6280150" y="1485900"/>
          <p14:tracePt t="8549" x="6324600" y="1473200"/>
          <p14:tracePt t="8566" x="6369050" y="1466850"/>
          <p14:tracePt t="8583" x="6413500" y="1447800"/>
          <p14:tracePt t="8599" x="6470650" y="1428750"/>
          <p14:tracePt t="8616" x="6527800" y="1397000"/>
          <p14:tracePt t="8633" x="6572250" y="1377950"/>
          <p14:tracePt t="8650" x="6648450" y="1339850"/>
          <p14:tracePt t="8666" x="6711950" y="1301750"/>
          <p14:tracePt t="8683" x="6743700" y="1276350"/>
          <p14:tracePt t="8700" x="6788150" y="1238250"/>
          <p14:tracePt t="8716" x="6851650" y="1187450"/>
          <p14:tracePt t="8733" x="6902450" y="1136650"/>
          <p14:tracePt t="8750" x="6927850" y="1092200"/>
          <p14:tracePt t="8766" x="6965950" y="1054100"/>
          <p14:tracePt t="8783" x="6985000" y="1009650"/>
          <p14:tracePt t="8800" x="7004050" y="977900"/>
          <p14:tracePt t="8816" x="7004050" y="958850"/>
          <p14:tracePt t="8833" x="7004050" y="939800"/>
          <p14:tracePt t="8858" x="7004050" y="933450"/>
          <p14:tracePt t="8882" x="7004050" y="920750"/>
          <p14:tracePt t="8890" x="7004050" y="908050"/>
          <p14:tracePt t="8900" x="7004050" y="901700"/>
          <p14:tracePt t="8916" x="6978650" y="876300"/>
          <p14:tracePt t="8933" x="6965950" y="850900"/>
          <p14:tracePt t="8950" x="6940550" y="806450"/>
          <p14:tracePt t="8966" x="6921500" y="749300"/>
          <p14:tracePt t="8983" x="6889750" y="666750"/>
          <p14:tracePt t="9000" x="6870700" y="609600"/>
          <p14:tracePt t="9016" x="6845300" y="558800"/>
          <p14:tracePt t="9033" x="6826250" y="514350"/>
          <p14:tracePt t="9050" x="6800850" y="469900"/>
          <p14:tracePt t="9074" x="6794500" y="463550"/>
          <p14:tracePt t="9090" x="6775450" y="463550"/>
          <p14:tracePt t="9100" x="6769100" y="463550"/>
          <p14:tracePt t="9116" x="6737350" y="463550"/>
          <p14:tracePt t="9133" x="6711950" y="457200"/>
          <p14:tracePt t="9150" x="6654800" y="438150"/>
          <p14:tracePt t="9166" x="6591300" y="425450"/>
          <p14:tracePt t="9183" x="6489700" y="381000"/>
          <p14:tracePt t="9200" x="6375400" y="361950"/>
          <p14:tracePt t="9216" x="6229350" y="323850"/>
          <p14:tracePt t="9233" x="6051550" y="311150"/>
          <p14:tracePt t="9250" x="5765800" y="285750"/>
          <p14:tracePt t="9266" x="5575300" y="285750"/>
          <p14:tracePt t="9283" x="5403850" y="285750"/>
          <p14:tracePt t="9300" x="5207000" y="285750"/>
          <p14:tracePt t="9316" x="5003800" y="285750"/>
          <p14:tracePt t="9333" x="4775200" y="285750"/>
          <p14:tracePt t="9350" x="4565650" y="285750"/>
          <p14:tracePt t="9366" x="4356100" y="285750"/>
          <p14:tracePt t="9383" x="4184650" y="285750"/>
          <p14:tracePt t="9400" x="4006850" y="292100"/>
          <p14:tracePt t="9416" x="3829050" y="317500"/>
          <p14:tracePt t="9433" x="3670300" y="317500"/>
          <p14:tracePt t="9450" x="3454400" y="317500"/>
          <p14:tracePt t="9466" x="3352800" y="317500"/>
          <p14:tracePt t="9483" x="3282950" y="317500"/>
          <p14:tracePt t="9500" x="3206750" y="317500"/>
          <p14:tracePt t="9516" x="3149600" y="336550"/>
          <p14:tracePt t="9533" x="3092450" y="342900"/>
          <p14:tracePt t="9550" x="3054350" y="374650"/>
          <p14:tracePt t="9566" x="2984500" y="412750"/>
          <p14:tracePt t="9583" x="2933700" y="463550"/>
          <p14:tracePt t="9600" x="2895600" y="508000"/>
          <p14:tracePt t="9616" x="2876550" y="552450"/>
          <p14:tracePt t="9633" x="2851150" y="603250"/>
          <p14:tracePt t="9650" x="2832100" y="647700"/>
          <p14:tracePt t="9666" x="2813050" y="666750"/>
          <p14:tracePt t="9683" x="2806700" y="692150"/>
          <p14:tracePt t="9700" x="2787650" y="736600"/>
          <p14:tracePt t="9716" x="2749550" y="793750"/>
          <p14:tracePt t="9733" x="2705100" y="863600"/>
          <p14:tracePt t="9750" x="2673350" y="965200"/>
          <p14:tracePt t="9767" x="2641600" y="1047750"/>
          <p14:tracePt t="9783" x="2597150" y="1136650"/>
          <p14:tracePt t="9800" x="2590800" y="1200150"/>
          <p14:tracePt t="9816" x="2578100" y="1257300"/>
          <p14:tracePt t="9833" x="2559050" y="1314450"/>
          <p14:tracePt t="9850" x="2559050" y="1346200"/>
          <p14:tracePt t="9866" x="2559050" y="1358900"/>
          <p14:tracePt t="9883" x="2559050" y="1377950"/>
          <p14:tracePt t="9900" x="2559050" y="1384300"/>
          <p14:tracePt t="9917" x="2559050" y="1397000"/>
          <p14:tracePt t="9938" x="2559050" y="1409700"/>
          <p14:tracePt t="9978" x="2559050" y="1416050"/>
          <p14:tracePt t="9986" x="2559050" y="1422400"/>
          <p14:tracePt t="10002" x="2571750" y="1435100"/>
          <p14:tracePt t="10010" x="2578100" y="1441450"/>
          <p14:tracePt t="10018" x="2590800" y="1447800"/>
          <p14:tracePt t="10033" x="2609850" y="1466850"/>
          <p14:tracePt t="10050" x="2686050" y="1485900"/>
          <p14:tracePt t="10066" x="2838450" y="1536700"/>
          <p14:tracePt t="10083" x="3105150" y="1606550"/>
          <p14:tracePt t="10100" x="3454400" y="1651000"/>
          <p14:tracePt t="10116" x="3879850" y="1695450"/>
          <p14:tracePt t="10133" x="4292600" y="1758950"/>
          <p14:tracePt t="10150" x="4610100" y="1816100"/>
          <p14:tracePt t="10166" x="4800600" y="1828800"/>
          <p14:tracePt t="10183" x="4933950" y="1866900"/>
          <p14:tracePt t="10200" x="5022850" y="1879600"/>
          <p14:tracePt t="10216" x="5054600" y="1879600"/>
          <p14:tracePt t="10233" x="5105400" y="1885950"/>
          <p14:tracePt t="10250" x="5187950" y="1885950"/>
          <p14:tracePt t="10266" x="5238750" y="1885950"/>
          <p14:tracePt t="10283" x="5295900" y="1892300"/>
          <p14:tracePt t="10300" x="5403850" y="1930400"/>
          <p14:tracePt t="10317" x="5499100" y="1936750"/>
          <p14:tracePt t="10333" x="5613400" y="1974850"/>
          <p14:tracePt t="10350" x="5727700" y="1993900"/>
          <p14:tracePt t="10367" x="5842000" y="2032000"/>
          <p14:tracePt t="10383" x="5969000" y="2044700"/>
          <p14:tracePt t="10400" x="6108700" y="2057400"/>
          <p14:tracePt t="10417" x="6254750" y="2095500"/>
          <p14:tracePt t="10433" x="6324600" y="2095500"/>
          <p14:tracePt t="10450" x="6470650" y="2114550"/>
          <p14:tracePt t="10467" x="6515100" y="2127250"/>
          <p14:tracePt t="10483" x="6534150" y="2127250"/>
          <p14:tracePt t="10674" x="6534150" y="2139950"/>
          <p14:tracePt t="10682" x="6508750" y="2139950"/>
          <p14:tracePt t="10700" x="6438900" y="2159000"/>
          <p14:tracePt t="10717" x="6343650" y="2190750"/>
          <p14:tracePt t="10733" x="6229350" y="2228850"/>
          <p14:tracePt t="10750" x="6108700" y="2273300"/>
          <p14:tracePt t="10767" x="5975350" y="2336800"/>
          <p14:tracePt t="10783" x="5854700" y="2387600"/>
          <p14:tracePt t="10800" x="5708650" y="2406650"/>
          <p14:tracePt t="10817" x="5511800" y="2463800"/>
          <p14:tracePt t="10833" x="5270500" y="2476500"/>
          <p14:tracePt t="10850" x="4737100" y="2476500"/>
          <p14:tracePt t="10867" x="4343400" y="2419350"/>
          <p14:tracePt t="10883" x="3994150" y="2349500"/>
          <p14:tracePt t="10900" x="3695700" y="2260600"/>
          <p14:tracePt t="10917" x="3511550" y="2197100"/>
          <p14:tracePt t="10933" x="3403600" y="2139950"/>
          <p14:tracePt t="10950" x="3359150" y="2089150"/>
          <p14:tracePt t="10967" x="3302000" y="2051050"/>
          <p14:tracePt t="10983" x="3238500" y="2012950"/>
          <p14:tracePt t="11000" x="3155950" y="1968500"/>
          <p14:tracePt t="11017" x="3054350" y="1936750"/>
          <p14:tracePt t="11034" x="2940050" y="1892300"/>
          <p14:tracePt t="11034" x="2851150" y="1879600"/>
          <p14:tracePt t="11050" x="2698750" y="1828800"/>
          <p14:tracePt t="11067" x="2540000" y="1816100"/>
          <p14:tracePt t="11083" x="2343150" y="1771650"/>
          <p14:tracePt t="11100" x="2133600" y="1771650"/>
          <p14:tracePt t="11117" x="1911350" y="1771650"/>
          <p14:tracePt t="11133" x="1682750" y="1771650"/>
          <p14:tracePt t="11150" x="1543050" y="1771650"/>
          <p14:tracePt t="11167" x="1498600" y="1771650"/>
          <p14:tracePt t="11183" x="1485900" y="1771650"/>
          <p14:tracePt t="11283" x="1492250" y="1771650"/>
          <p14:tracePt t="11290" x="1517650" y="1778000"/>
          <p14:tracePt t="11300" x="1543050" y="1784350"/>
          <p14:tracePt t="11317" x="1670050" y="1822450"/>
          <p14:tracePt t="11333" x="1917700" y="1847850"/>
          <p14:tracePt t="11350" x="2266950" y="1892300"/>
          <p14:tracePt t="11367" x="2724150" y="1974850"/>
          <p14:tracePt t="11384" x="3117850" y="2006600"/>
          <p14:tracePt t="11400" x="3429000" y="2044700"/>
          <p14:tracePt t="11417" x="3575050" y="2070100"/>
          <p14:tracePt t="11433" x="3670300" y="2070100"/>
          <p14:tracePt t="11450" x="3708400" y="2070100"/>
          <p14:tracePt t="11467" x="3714750" y="2070100"/>
          <p14:tracePt t="11484" x="3721100" y="2070100"/>
          <p14:tracePt t="11500" x="3740150" y="2070100"/>
          <p14:tracePt t="11517" x="3746500" y="2070100"/>
          <p14:tracePt t="11534" x="3752850" y="2070100"/>
          <p14:tracePt t="11554" x="3759200" y="2070100"/>
          <p14:tracePt t="11594" x="3778250" y="2070100"/>
          <p14:tracePt t="11618" x="3784600" y="2070100"/>
          <p14:tracePt t="11626" x="3790950" y="2070100"/>
          <p14:tracePt t="11634" x="3797300" y="2070100"/>
          <p14:tracePt t="11650" x="3829050" y="2070100"/>
          <p14:tracePt t="11667" x="3854450" y="2057400"/>
          <p14:tracePt t="11683" x="3873500" y="2057400"/>
          <p14:tracePt t="11700" x="3879850" y="2051050"/>
          <p14:tracePt t="11717" x="3905250" y="2044700"/>
          <p14:tracePt t="11738" x="3911600" y="2038350"/>
          <p14:tracePt t="11754" x="3917950" y="2032000"/>
          <p14:tracePt t="11767" x="3917950" y="2019300"/>
          <p14:tracePt t="11783" x="3924300" y="2012950"/>
          <p14:tracePt t="11826" x="3924300" y="2006600"/>
          <p14:tracePt t="11843" x="3924300" y="1993900"/>
          <p14:tracePt t="11875" x="3924300" y="1974850"/>
          <p14:tracePt t="11882" x="3917950" y="1974850"/>
          <p14:tracePt t="11900" x="3898900" y="1968500"/>
          <p14:tracePt t="11917" x="3867150" y="1968500"/>
          <p14:tracePt t="11934" x="3841750" y="1955800"/>
          <p14:tracePt t="11950" x="3829050" y="1955800"/>
          <p14:tracePt t="11967" x="3810000" y="1936750"/>
          <p14:tracePt t="11984" x="3803650" y="1930400"/>
          <p14:tracePt t="12000" x="3797300" y="1930400"/>
          <p14:tracePt t="12017" x="3784600" y="1930400"/>
          <p14:tracePt t="12034" x="3778250" y="1924050"/>
          <p14:tracePt t="12050" x="3746500" y="1917700"/>
          <p14:tracePt t="12067" x="3740150" y="1911350"/>
          <p14:tracePt t="12084" x="3733800" y="1905000"/>
          <p14:tracePt t="12100" x="3727450" y="1892300"/>
          <p14:tracePt t="12117" x="3721100" y="1885950"/>
          <p14:tracePt t="12134" x="3702050" y="1879600"/>
          <p14:tracePt t="13811" x="3695700" y="1879600"/>
          <p14:tracePt t="13819" x="3689350" y="1898650"/>
          <p14:tracePt t="13834" x="3644900" y="1905000"/>
          <p14:tracePt t="13851" x="3486150" y="1974850"/>
          <p14:tracePt t="13867" x="3321050" y="2038350"/>
          <p14:tracePt t="13884" x="3181350" y="2114550"/>
          <p14:tracePt t="13901" x="3028950" y="2203450"/>
          <p14:tracePt t="13917" x="2940050" y="2241550"/>
          <p14:tracePt t="13934" x="2844800" y="2273300"/>
          <p14:tracePt t="13951" x="2730500" y="2292350"/>
          <p14:tracePt t="13967" x="2603500" y="2317750"/>
          <p14:tracePt t="13984" x="2489200" y="2330450"/>
          <p14:tracePt t="14001" x="2355850" y="2330450"/>
          <p14:tracePt t="14018" x="2216150" y="2330450"/>
          <p14:tracePt t="14034" x="2108200" y="2330450"/>
          <p14:tracePt t="14051" x="2057400" y="2330450"/>
          <p14:tracePt t="14171" x="2063750" y="2330450"/>
          <p14:tracePt t="14179" x="2076450" y="2330450"/>
          <p14:tracePt t="14187" x="2089150" y="2330450"/>
          <p14:tracePt t="14201" x="2120900" y="2330450"/>
          <p14:tracePt t="14217" x="2190750" y="2311400"/>
          <p14:tracePt t="14234" x="2330450" y="2298700"/>
          <p14:tracePt t="14251" x="2647950" y="2298700"/>
          <p14:tracePt t="14267" x="2838450" y="2298700"/>
          <p14:tracePt t="14284" x="3028950" y="2298700"/>
          <p14:tracePt t="14301" x="3187700" y="2305050"/>
          <p14:tracePt t="14317" x="3289300" y="2330450"/>
          <p14:tracePt t="14334" x="3365500" y="2336800"/>
          <p14:tracePt t="14351" x="3460750" y="2349500"/>
          <p14:tracePt t="14367" x="3536950" y="2349500"/>
          <p14:tracePt t="14384" x="3632200" y="2349500"/>
          <p14:tracePt t="14401" x="3721100" y="2349500"/>
          <p14:tracePt t="14417" x="3797300" y="2349500"/>
          <p14:tracePt t="14434" x="3867150" y="2349500"/>
          <p14:tracePt t="14451" x="3937000" y="2349500"/>
          <p14:tracePt t="14468" x="3981450" y="2349500"/>
          <p14:tracePt t="14484" x="4019550" y="2336800"/>
          <p14:tracePt t="14501" x="4064000" y="2336800"/>
          <p14:tracePt t="14518" x="4114800" y="2324100"/>
          <p14:tracePt t="14534" x="4197350" y="2324100"/>
          <p14:tracePt t="14551" x="4286250" y="2324100"/>
          <p14:tracePt t="14567" x="4445000" y="2324100"/>
          <p14:tracePt t="14584" x="4616450" y="2324100"/>
          <p14:tracePt t="14601" x="4813300" y="2324100"/>
          <p14:tracePt t="14617" x="4953000" y="2330450"/>
          <p14:tracePt t="14634" x="5111750" y="2343150"/>
          <p14:tracePt t="14651" x="5251450" y="2362200"/>
          <p14:tracePt t="14668" x="5321300" y="2381250"/>
          <p14:tracePt t="14684" x="5365750" y="2393950"/>
          <p14:tracePt t="14701" x="5410200" y="2393950"/>
          <p14:tracePt t="14718" x="5461000" y="2400300"/>
          <p14:tracePt t="14734" x="5499100" y="2400300"/>
          <p14:tracePt t="14752" x="5543550" y="2413000"/>
          <p14:tracePt t="14768" x="5568950" y="2432050"/>
          <p14:tracePt t="14784" x="5600700" y="2444750"/>
          <p14:tracePt t="14801" x="5632450" y="2444750"/>
          <p14:tracePt t="14818" x="5664200" y="2457450"/>
          <p14:tracePt t="14834" x="5689600" y="2470150"/>
          <p14:tracePt t="14851" x="5734050" y="2482850"/>
          <p14:tracePt t="14868" x="5746750" y="2482850"/>
          <p14:tracePt t="14884" x="5765800" y="2489200"/>
          <p14:tracePt t="14907" x="5772150" y="2495550"/>
          <p14:tracePt t="14939" x="5797550" y="2514600"/>
          <p14:tracePt t="15075" x="5797550" y="2520950"/>
          <p14:tracePt t="15107" x="5797550" y="2527300"/>
          <p14:tracePt t="15420" x="5797550" y="2546350"/>
          <p14:tracePt t="15468" x="5797550" y="2552700"/>
          <p14:tracePt t="15492" x="5791200" y="2559050"/>
          <p14:tracePt t="15499" x="5784850" y="2565400"/>
          <p14:tracePt t="15507" x="5765800" y="2565400"/>
          <p14:tracePt t="15518" x="5746750" y="2597150"/>
          <p14:tracePt t="15534" x="5715000" y="2603500"/>
          <p14:tracePt t="15551" x="5683250" y="2622550"/>
          <p14:tracePt t="15568" x="5657850" y="2628900"/>
          <p14:tracePt t="15584" x="5645150" y="2635250"/>
          <p14:tracePt t="15601" x="5632450" y="2641600"/>
          <p14:tracePt t="15618" x="5626100" y="2641600"/>
          <p14:tracePt t="15651" x="5613400" y="2641600"/>
          <p14:tracePt t="15675" x="5607050" y="2641600"/>
          <p14:tracePt t="15731" x="5594350" y="2635250"/>
          <p14:tracePt t="15764" x="5594350" y="2628900"/>
          <p14:tracePt t="15771" x="5594350" y="2609850"/>
          <p14:tracePt t="15779" x="5594350" y="2603500"/>
          <p14:tracePt t="15804" x="5594350" y="2597150"/>
          <p14:tracePt t="15820" x="5594350" y="2590800"/>
          <p14:tracePt t="15956" x="5588000" y="2584450"/>
          <p14:tracePt t="16420" x="5581650" y="2584450"/>
          <p14:tracePt t="16428" x="5581650" y="2590800"/>
          <p14:tracePt t="16435" x="5581650" y="2597150"/>
          <p14:tracePt t="16452" x="5581650" y="2616200"/>
          <p14:tracePt t="16468" x="5568950" y="2628900"/>
          <p14:tracePt t="16788" x="5568950" y="2635250"/>
          <p14:tracePt t="16860" x="5568950" y="2641600"/>
          <p14:tracePt t="16908" x="5568950" y="2647950"/>
          <p14:tracePt t="16932" x="5568950" y="2667000"/>
          <p14:tracePt t="16956" x="5568950" y="2673350"/>
          <p14:tracePt t="16972" x="5568950" y="2679700"/>
          <p14:tracePt t="16980" x="5568950" y="2686050"/>
          <p14:tracePt t="16996" x="5568950" y="2705100"/>
          <p14:tracePt t="17004" x="5568950" y="2711450"/>
          <p14:tracePt t="17018" x="5562600" y="2717800"/>
          <p14:tracePt t="17035" x="5562600" y="2724150"/>
          <p14:tracePt t="17060" x="5562600" y="2743200"/>
          <p14:tracePt t="21173" x="5562600" y="2724150"/>
          <p14:tracePt t="21189" x="5562600" y="2717800"/>
          <p14:tracePt t="21204" x="5562600" y="2711450"/>
          <p14:tracePt t="21220" x="5562600" y="2705100"/>
          <p14:tracePt t="21228" x="5562600" y="2686050"/>
          <p14:tracePt t="21244" x="5562600" y="2679700"/>
          <p14:tracePt t="21269" x="5562600" y="2673350"/>
          <p14:tracePt t="21453" x="5562600" y="2667000"/>
          <p14:tracePt t="21485" x="5562600" y="2647950"/>
          <p14:tracePt t="21501" x="5562600" y="2641600"/>
          <p14:tracePt t="21533" x="5562600" y="2635250"/>
          <p14:tracePt t="21549" x="5562600" y="2628900"/>
          <p14:tracePt t="21829" x="5562600" y="2590800"/>
          <p14:tracePt t="21837" x="5562600" y="2584450"/>
          <p14:tracePt t="21853" x="5562600" y="2565400"/>
          <p14:tracePt t="21877" x="5562600" y="2552700"/>
          <p14:tracePt t="21917" x="5568950" y="2546350"/>
          <p14:tracePt t="22149" x="5575300" y="2546350"/>
          <p14:tracePt t="22181" x="5575300" y="2559050"/>
          <p14:tracePt t="22189" x="5575300" y="2565400"/>
          <p14:tracePt t="22213" x="5575300" y="2571750"/>
          <p14:tracePt t="24085" x="5575300" y="2578100"/>
          <p14:tracePt t="24133" x="5568950" y="2578100"/>
          <p14:tracePt t="24181" x="5562600" y="2578100"/>
          <p14:tracePt t="24245" x="5549900" y="2578100"/>
          <p14:tracePt t="24269" x="5537200" y="2578100"/>
          <p14:tracePt t="24302" x="5530850" y="2578100"/>
          <p14:tracePt t="24365" x="5524500" y="2578100"/>
          <p14:tracePt t="24453" x="5511800" y="2578100"/>
          <p14:tracePt t="27694" x="5480050" y="2565400"/>
          <p14:tracePt t="27702" x="5467350" y="2546350"/>
          <p14:tracePt t="27710" x="5461000" y="2540000"/>
          <p14:tracePt t="27726" x="5448300" y="2527300"/>
          <p14:tracePt t="27737" x="5435600" y="2514600"/>
          <p14:tracePt t="27754" x="5429250" y="2508250"/>
          <p14:tracePt t="28503" x="5461000" y="2501900"/>
          <p14:tracePt t="28510" x="5600700" y="2552700"/>
          <p14:tracePt t="28521" x="5765800" y="2622550"/>
          <p14:tracePt t="28537" x="6032500" y="2711450"/>
          <p14:tracePt t="28554" x="6191250" y="2736850"/>
          <p14:tracePt t="28571" x="6305550" y="2749550"/>
          <p14:tracePt t="28587" x="6350000" y="2768600"/>
          <p14:tracePt t="28604" x="6369050" y="2774950"/>
          <p14:tracePt t="28686" x="6375400" y="2774950"/>
          <p14:tracePt t="28694" x="6388100" y="2774950"/>
          <p14:tracePt t="28758" x="6375400" y="2787650"/>
          <p14:tracePt t="28766" x="6369050" y="2794000"/>
          <p14:tracePt t="28775" x="6362700" y="2794000"/>
          <p14:tracePt t="28846" x="6356350" y="2800350"/>
          <p14:tracePt t="28854" x="6350000" y="2806700"/>
          <p14:tracePt t="28871" x="6350000" y="2832100"/>
          <p14:tracePt t="28888" x="6330950" y="2863850"/>
          <p14:tracePt t="28910" x="6330950" y="2870200"/>
          <p14:tracePt t="28990" x="6324600" y="2882900"/>
          <p14:tracePt t="29015" x="6318250" y="2882900"/>
          <p14:tracePt t="29031" x="6311900" y="2882900"/>
          <p14:tracePt t="29038" x="6292850" y="2876550"/>
          <p14:tracePt t="29046" x="6286500" y="2870200"/>
          <p14:tracePt t="29055" x="6280150" y="2863850"/>
          <p14:tracePt t="29071" x="6273800" y="2857500"/>
          <p14:tracePt t="29263" x="6261100" y="2857500"/>
          <p14:tracePt t="29271" x="6229350" y="2870200"/>
          <p14:tracePt t="29288" x="6108700" y="2927350"/>
          <p14:tracePt t="29304" x="5943600" y="2952750"/>
          <p14:tracePt t="29321" x="5702300" y="2965450"/>
          <p14:tracePt t="29338" x="5391150" y="2965450"/>
          <p14:tracePt t="29354" x="5086350" y="2857500"/>
          <p14:tracePt t="29371" x="4851400" y="2743200"/>
          <p14:tracePt t="29388" x="4679950" y="2622550"/>
          <p14:tracePt t="29404" x="4584700" y="2559050"/>
          <p14:tracePt t="29421" x="4546600" y="2520950"/>
          <p14:tracePt t="29438" x="4495800" y="2457450"/>
          <p14:tracePt t="29454" x="4432300" y="2413000"/>
          <p14:tracePt t="29471" x="4362450" y="2381250"/>
          <p14:tracePt t="29488" x="4330700" y="2374900"/>
          <p14:tracePt t="29504" x="4305300" y="2349500"/>
          <p14:tracePt t="29521" x="4292600" y="2336800"/>
          <p14:tracePt t="29559" x="4279900" y="2330450"/>
          <p14:tracePt t="29583" x="4286250" y="2317750"/>
          <p14:tracePt t="29591" x="4292600" y="2311400"/>
          <p14:tracePt t="29599" x="4298950" y="2305050"/>
          <p14:tracePt t="29615" x="4324350" y="2298700"/>
          <p14:tracePt t="29623" x="4356100" y="2266950"/>
          <p14:tracePt t="29638" x="4362450" y="2266950"/>
          <p14:tracePt t="29655" x="4406900" y="2247900"/>
          <p14:tracePt t="29671" x="4445000" y="2241550"/>
          <p14:tracePt t="29688" x="4476750" y="2222500"/>
          <p14:tracePt t="29704" x="4495800" y="2222500"/>
          <p14:tracePt t="29721" x="4527550" y="2222500"/>
          <p14:tracePt t="29738" x="4552950" y="2222500"/>
          <p14:tracePt t="29754" x="4597400" y="2222500"/>
          <p14:tracePt t="29771" x="4660900" y="2228850"/>
          <p14:tracePt t="29788" x="4749800" y="2279650"/>
          <p14:tracePt t="29804" x="4870450" y="2330450"/>
          <p14:tracePt t="29821" x="4972050" y="2400300"/>
          <p14:tracePt t="29838" x="5060950" y="2451100"/>
          <p14:tracePt t="29855" x="5187950" y="2527300"/>
          <p14:tracePt t="29871" x="5251450" y="2565400"/>
          <p14:tracePt t="29888" x="5295900" y="2603500"/>
          <p14:tracePt t="29904" x="5321300" y="2622550"/>
          <p14:tracePt t="30007" x="5327650" y="2628900"/>
          <p14:tracePt t="31967" x="5327650" y="2635250"/>
          <p14:tracePt t="31975" x="5302250" y="2654300"/>
          <p14:tracePt t="31988" x="5245100" y="2698750"/>
          <p14:tracePt t="32005" x="5156200" y="2819400"/>
          <p14:tracePt t="32022" x="5130800" y="3016250"/>
          <p14:tracePt t="32038" x="5130800" y="3194050"/>
          <p14:tracePt t="32055" x="5156200" y="3333750"/>
          <p14:tracePt t="32072" x="5200650" y="3359150"/>
          <p14:tracePt t="32088" x="5295900" y="3359150"/>
          <p14:tracePt t="32105" x="5391150" y="3346450"/>
          <p14:tracePt t="32122" x="5480050" y="3302000"/>
          <p14:tracePt t="32138" x="5543550" y="3289300"/>
          <p14:tracePt t="32155" x="5562600" y="3282950"/>
          <p14:tracePt t="32172" x="5594350" y="3282950"/>
          <p14:tracePt t="32188" x="5638800" y="3282950"/>
          <p14:tracePt t="32205" x="5695950" y="3282950"/>
          <p14:tracePt t="32222" x="5753100" y="3282950"/>
          <p14:tracePt t="32238" x="5848350" y="3321050"/>
          <p14:tracePt t="32255" x="6026150" y="3409950"/>
          <p14:tracePt t="32272" x="6108700" y="3467100"/>
          <p14:tracePt t="32288" x="6216650" y="3549650"/>
          <p14:tracePt t="32305" x="6292850" y="3625850"/>
          <p14:tracePt t="32322" x="6324600" y="3683000"/>
          <p14:tracePt t="32338" x="6350000" y="3721100"/>
          <p14:tracePt t="32355" x="6369050" y="3778250"/>
          <p14:tracePt t="32372" x="6400800" y="3860800"/>
          <p14:tracePt t="32388" x="6407150" y="3917950"/>
          <p14:tracePt t="32405" x="6438900" y="3987800"/>
          <p14:tracePt t="32422" x="6470650" y="4070350"/>
          <p14:tracePt t="32438" x="6508750" y="4108450"/>
          <p14:tracePt t="32455" x="6572250" y="4146550"/>
          <p14:tracePt t="32472" x="6642100" y="4178300"/>
          <p14:tracePt t="32488" x="6692900" y="4178300"/>
          <p14:tracePt t="32505" x="6762750" y="4178300"/>
          <p14:tracePt t="32522" x="6788150" y="4171950"/>
          <p14:tracePt t="32538" x="6832600" y="4152900"/>
          <p14:tracePt t="32555" x="6851650" y="4133850"/>
          <p14:tracePt t="32572" x="6877050" y="4121150"/>
          <p14:tracePt t="32591" x="6883400" y="4114800"/>
          <p14:tracePt t="32631" x="6883400" y="4108450"/>
          <p14:tracePt t="33047" x="6889750" y="4095750"/>
          <p14:tracePt t="33071" x="6896100" y="4095750"/>
          <p14:tracePt t="33079" x="6902450" y="4089400"/>
          <p14:tracePt t="33816" x="6902450" y="4076700"/>
          <p14:tracePt t="33824" x="6902450" y="4070350"/>
          <p14:tracePt t="33840" x="6902450" y="4057650"/>
          <p14:tracePt t="33864" x="6896100" y="4051300"/>
          <p14:tracePt t="34296" x="6896100" y="4070350"/>
          <p14:tracePt t="34304" x="6883400" y="4108450"/>
          <p14:tracePt t="34312" x="6877050" y="4165600"/>
          <p14:tracePt t="34322" x="6864350" y="4241800"/>
          <p14:tracePt t="34339" x="6826250" y="4356100"/>
          <p14:tracePt t="34355" x="6769100" y="4445000"/>
          <p14:tracePt t="34372" x="6718300" y="4514850"/>
          <p14:tracePt t="34389" x="6673850" y="4552950"/>
          <p14:tracePt t="34405" x="6654800" y="4552950"/>
          <p14:tracePt t="34422" x="6629400" y="4565650"/>
          <p14:tracePt t="34439" x="6591300" y="4584700"/>
          <p14:tracePt t="34456" x="6496050" y="4686300"/>
          <p14:tracePt t="34472" x="6419850" y="4787900"/>
          <p14:tracePt t="34489" x="6324600" y="4883150"/>
          <p14:tracePt t="34505" x="6248400" y="4933950"/>
          <p14:tracePt t="34522" x="6203950" y="4959350"/>
          <p14:tracePt t="34539" x="6178550" y="4978400"/>
          <p14:tracePt t="34555" x="6165850" y="4984750"/>
          <p14:tracePt t="34572" x="6140450" y="4984750"/>
          <p14:tracePt t="34589" x="6121400" y="4984750"/>
          <p14:tracePt t="34605" x="6102350" y="4984750"/>
          <p14:tracePt t="34622" x="6083300" y="4978400"/>
          <p14:tracePt t="34639" x="6083300" y="4927600"/>
          <p14:tracePt t="34656" x="6076950" y="4876800"/>
          <p14:tracePt t="34672" x="6076950" y="4845050"/>
          <p14:tracePt t="34689" x="6057900" y="4813300"/>
          <p14:tracePt t="34720" x="6051550" y="4806950"/>
          <p14:tracePt t="34736" x="6045200" y="4806950"/>
          <p14:tracePt t="34760" x="6026150" y="4806950"/>
          <p14:tracePt t="34776" x="6019800" y="4806950"/>
          <p14:tracePt t="34792" x="6013450" y="4819650"/>
          <p14:tracePt t="34808" x="6007100" y="4832350"/>
          <p14:tracePt t="34832" x="6007100" y="4851400"/>
          <p14:tracePt t="34840" x="6000750" y="4857750"/>
          <p14:tracePt t="34848" x="5981700" y="4895850"/>
          <p14:tracePt t="34856" x="5962650" y="4914900"/>
          <p14:tracePt t="34872" x="5880100" y="5003800"/>
          <p14:tracePt t="34889" x="5753100" y="5143500"/>
          <p14:tracePt t="34906" x="5562600" y="5270500"/>
          <p14:tracePt t="34922" x="5372100" y="5359400"/>
          <p14:tracePt t="34939" x="5086350" y="5473700"/>
          <p14:tracePt t="34956" x="4806950" y="5486400"/>
          <p14:tracePt t="34972" x="4533900" y="5505450"/>
          <p14:tracePt t="34989" x="4286250" y="5505450"/>
          <p14:tracePt t="35006" x="4089400" y="5454650"/>
          <p14:tracePt t="35022" x="3873500" y="5384800"/>
          <p14:tracePt t="35039" x="3638550" y="5334000"/>
          <p14:tracePt t="35056" x="3270250" y="5289550"/>
          <p14:tracePt t="35072" x="3060700" y="5264150"/>
          <p14:tracePt t="35089" x="2870200" y="5264150"/>
          <p14:tracePt t="35106" x="2774950" y="5264150"/>
          <p14:tracePt t="35122" x="2743200" y="5251450"/>
          <p14:tracePt t="35139" x="2717800" y="5238750"/>
          <p14:tracePt t="35156" x="2660650" y="5194300"/>
          <p14:tracePt t="35172" x="2609850" y="5118100"/>
          <p14:tracePt t="35189" x="2559050" y="5073650"/>
          <p14:tracePt t="35206" x="2514600" y="5022850"/>
          <p14:tracePt t="35222" x="2476500" y="5010150"/>
          <p14:tracePt t="35239" x="2463800" y="4997450"/>
          <p14:tracePt t="35256" x="2438400" y="4984750"/>
          <p14:tracePt t="35392" x="2438400" y="4991100"/>
          <p14:tracePt t="35400" x="2406650" y="5048250"/>
          <p14:tracePt t="35408" x="2381250" y="5105400"/>
          <p14:tracePt t="35422" x="2343150" y="5181600"/>
          <p14:tracePt t="35439" x="2311400" y="5283200"/>
          <p14:tracePt t="35456" x="2266950" y="5422900"/>
          <p14:tracePt t="35472" x="2260600" y="5448300"/>
          <p14:tracePt t="35489" x="2247900" y="5480050"/>
          <p14:tracePt t="35506" x="2235200" y="5505450"/>
          <p14:tracePt t="35522" x="2222500" y="5549900"/>
          <p14:tracePt t="35539" x="2197100" y="5581650"/>
          <p14:tracePt t="35556" x="2184400" y="5638800"/>
          <p14:tracePt t="35572" x="2159000" y="5664200"/>
          <p14:tracePt t="35589" x="2108200" y="5715000"/>
          <p14:tracePt t="35606" x="2082800" y="5734050"/>
          <p14:tracePt t="35622" x="2063750" y="5753100"/>
          <p14:tracePt t="35639" x="2044700" y="5759450"/>
          <p14:tracePt t="35656" x="2019300" y="5778500"/>
          <p14:tracePt t="35672" x="2012950" y="5778500"/>
          <p14:tracePt t="35689" x="2000250" y="5778500"/>
          <p14:tracePt t="35706" x="1981200" y="5778500"/>
          <p14:tracePt t="35722" x="1974850" y="5778500"/>
          <p14:tracePt t="35739" x="1949450" y="5772150"/>
          <p14:tracePt t="35756" x="1943100" y="5765800"/>
          <p14:tracePt t="35773" x="1943100" y="5759450"/>
          <p14:tracePt t="35789" x="1943100" y="5727700"/>
          <p14:tracePt t="35806" x="1943100" y="5683250"/>
          <p14:tracePt t="35822" x="1930400" y="5626100"/>
          <p14:tracePt t="35839" x="1930400" y="5537200"/>
          <p14:tracePt t="35856" x="1930400" y="5403850"/>
          <p14:tracePt t="35873" x="1943100" y="5327650"/>
          <p14:tracePt t="35889" x="1955800" y="5232400"/>
          <p14:tracePt t="35906" x="1962150" y="5149850"/>
          <p14:tracePt t="35923" x="1974850" y="5086350"/>
          <p14:tracePt t="35939" x="1974850" y="4991100"/>
          <p14:tracePt t="35956" x="1974850" y="4870450"/>
          <p14:tracePt t="35972" x="1974850" y="4762500"/>
          <p14:tracePt t="35989" x="1968500" y="4603750"/>
          <p14:tracePt t="36006" x="1943100" y="4457700"/>
          <p14:tracePt t="36023" x="1924050" y="4324350"/>
          <p14:tracePt t="36039" x="1911350" y="4184650"/>
          <p14:tracePt t="36056" x="1911350" y="4019550"/>
          <p14:tracePt t="36072" x="1911350" y="3917950"/>
          <p14:tracePt t="36089" x="1936750" y="3797300"/>
          <p14:tracePt t="36106" x="1962150" y="3670300"/>
          <p14:tracePt t="36122" x="1981200" y="3543300"/>
          <p14:tracePt t="36139" x="2019300" y="3429000"/>
          <p14:tracePt t="36156" x="2070100" y="3289300"/>
          <p14:tracePt t="36172" x="2095500" y="3175000"/>
          <p14:tracePt t="36189" x="2127250" y="3079750"/>
          <p14:tracePt t="36206" x="2184400" y="2971800"/>
          <p14:tracePt t="36223" x="2235200" y="2889250"/>
          <p14:tracePt t="36239" x="2292350" y="2800350"/>
          <p14:tracePt t="36256" x="2444750" y="2584450"/>
          <p14:tracePt t="36273" x="2578100" y="2406650"/>
          <p14:tracePt t="36289" x="2717800" y="2197100"/>
          <p14:tracePt t="36306" x="2889250" y="1974850"/>
          <p14:tracePt t="36323" x="3035300" y="1816100"/>
          <p14:tracePt t="36339" x="3124200" y="1689100"/>
          <p14:tracePt t="36356" x="3162300" y="1619250"/>
          <p14:tracePt t="36373" x="3187700" y="1593850"/>
          <p14:tracePt t="36389" x="3194050" y="1581150"/>
          <p14:tracePt t="36440" x="3200400" y="1574800"/>
          <p14:tracePt t="36480" x="3200400" y="1581150"/>
          <p14:tracePt t="36488" x="3200400" y="1587500"/>
          <p14:tracePt t="36496" x="3200400" y="1593850"/>
          <p14:tracePt t="36506" x="3200400" y="1612900"/>
          <p14:tracePt t="36523" x="3187700" y="1638300"/>
          <p14:tracePt t="36640" x="3187700" y="1651000"/>
          <p14:tracePt t="36648" x="3181350" y="1657350"/>
          <p14:tracePt t="36656" x="3181350" y="1670050"/>
          <p14:tracePt t="36673" x="3168650" y="1689100"/>
          <p14:tracePt t="36689" x="3149600" y="1739900"/>
          <p14:tracePt t="36706" x="3149600" y="1758950"/>
          <p14:tracePt t="36723" x="3149600" y="1784350"/>
          <p14:tracePt t="36739" x="3149600" y="1790700"/>
          <p14:tracePt t="36808" x="3149600" y="1797050"/>
          <p14:tracePt t="36824" x="3149600" y="1816100"/>
          <p14:tracePt t="36840" x="3149600" y="1822450"/>
          <p14:tracePt t="36856" x="3149600" y="1828800"/>
          <p14:tracePt t="36873" x="3155950" y="1847850"/>
          <p14:tracePt t="36904" x="3155950" y="1854200"/>
          <p14:tracePt t="36928" x="3168650" y="1860550"/>
          <p14:tracePt t="36936" x="3175000" y="1879600"/>
          <p14:tracePt t="36952" x="3181350" y="1885950"/>
          <p14:tracePt t="36968" x="3187700" y="1905000"/>
          <p14:tracePt t="37001" x="3200400" y="1911350"/>
          <p14:tracePt t="37112" x="3213100" y="1911350"/>
          <p14:tracePt t="37128" x="3219450" y="1911350"/>
          <p14:tracePt t="37152" x="3225800" y="1898650"/>
          <p14:tracePt t="37272" x="3225800" y="1892300"/>
          <p14:tracePt t="37288" x="3225800" y="1879600"/>
          <p14:tracePt t="37304" x="3225800" y="1873250"/>
          <p14:tracePt t="38305" x="3225800" y="1860550"/>
          <p14:tracePt t="39689" x="3225800" y="1854200"/>
          <p14:tracePt t="39849" x="3219450" y="1854200"/>
          <p14:tracePt t="39865" x="3213100" y="1854200"/>
          <p14:tracePt t="39889" x="3206750" y="1866900"/>
          <p14:tracePt t="40001" x="3206750" y="1873250"/>
          <p14:tracePt t="40025" x="3206750" y="1879600"/>
          <p14:tracePt t="40649" x="3206750" y="1892300"/>
          <p14:tracePt t="40657" x="3194050" y="1905000"/>
          <p14:tracePt t="40674" x="3181350" y="1911350"/>
          <p14:tracePt t="40690" x="3175000" y="1917700"/>
          <p14:tracePt t="40716" x="3168650" y="1924050"/>
          <p14:tracePt t="40913" x="3155950" y="1924050"/>
          <p14:tracePt t="40921" x="3149600" y="1930400"/>
          <p14:tracePt t="41049" x="3149600" y="1936750"/>
          <p14:tracePt t="41073" x="3149600" y="1949450"/>
          <p14:tracePt t="41105" x="3149600" y="1955800"/>
          <p14:tracePt t="41193" x="3149600" y="1968500"/>
          <p14:tracePt t="41209" x="3149600" y="1974850"/>
          <p14:tracePt t="41449" x="3149600" y="1987550"/>
          <p14:tracePt t="41465" x="3143250" y="2000250"/>
          <p14:tracePt t="41513" x="3136900" y="2000250"/>
          <p14:tracePt t="41521" x="3117850" y="2000250"/>
          <p14:tracePt t="41529" x="3111500" y="2000250"/>
          <p14:tracePt t="41577" x="3105150" y="2019300"/>
          <p14:tracePt t="41585" x="3105150" y="2057400"/>
          <p14:tracePt t="41593" x="3105150" y="2082800"/>
          <p14:tracePt t="41607" x="3105150" y="2120900"/>
          <p14:tracePt t="41636" x="3105150" y="2273300"/>
          <p14:tracePt t="41641" x="3105150" y="2311400"/>
          <p14:tracePt t="41657" x="3105150" y="2362200"/>
          <p14:tracePt t="41674" x="3105150" y="2419350"/>
          <p14:tracePt t="41690" x="3105150" y="2444750"/>
          <p14:tracePt t="41721" x="3105150" y="2451100"/>
          <p14:tracePt t="41793" x="3117850" y="2457450"/>
          <p14:tracePt t="41825" x="3124200" y="2463800"/>
          <p14:tracePt t="41954" x="3124200" y="2482850"/>
          <p14:tracePt t="41961" x="3124200" y="2489200"/>
          <p14:tracePt t="41974" x="3124200" y="2514600"/>
          <p14:tracePt t="41991" x="3143250" y="2571750"/>
          <p14:tracePt t="42007" x="3187700" y="2603500"/>
          <p14:tracePt t="42024" x="3276600" y="2654300"/>
          <p14:tracePt t="42041" x="3346450" y="2705100"/>
          <p14:tracePt t="42057" x="3397250" y="2749550"/>
          <p14:tracePt t="42074" x="3435350" y="2787650"/>
          <p14:tracePt t="42091" x="3524250" y="2838450"/>
          <p14:tracePt t="42107" x="3676650" y="2914650"/>
          <p14:tracePt t="42124" x="3860800" y="2997200"/>
          <p14:tracePt t="42141" x="4083050" y="3092450"/>
          <p14:tracePt t="42157" x="4362450" y="3162300"/>
          <p14:tracePt t="42174" x="4660900" y="3194050"/>
          <p14:tracePt t="42191" x="4953000" y="3194050"/>
          <p14:tracePt t="42207" x="5295900" y="3194050"/>
          <p14:tracePt t="42224" x="5594350" y="3143250"/>
          <p14:tracePt t="42241" x="5829300" y="3086100"/>
          <p14:tracePt t="42242" x="5905500" y="3073400"/>
          <p14:tracePt t="42257" x="5943600" y="3073400"/>
          <p14:tracePt t="42386" x="5930900" y="3092450"/>
          <p14:tracePt t="42394" x="5899150" y="3111500"/>
          <p14:tracePt t="42407" x="5867400" y="3143250"/>
          <p14:tracePt t="42424" x="5791200" y="3181350"/>
          <p14:tracePt t="42441" x="5734050" y="3225800"/>
          <p14:tracePt t="42458" x="5683250" y="3251200"/>
          <p14:tracePt t="42474" x="5664200" y="3251200"/>
          <p14:tracePt t="42506" x="5657850" y="3257550"/>
          <p14:tracePt t="42554" x="5651500" y="3263900"/>
          <p14:tracePt t="42602" x="5645150" y="3263900"/>
          <p14:tracePt t="42618" x="5638800" y="3257550"/>
          <p14:tracePt t="42634" x="5632450" y="3244850"/>
          <p14:tracePt t="42650" x="5619750" y="3232150"/>
          <p14:tracePt t="42666" x="5613400" y="3225800"/>
          <p14:tracePt t="42674" x="5594350" y="3200400"/>
          <p14:tracePt t="42691" x="5588000" y="3187700"/>
          <p14:tracePt t="42708" x="5581650" y="3181350"/>
          <p14:tracePt t="42724" x="5575300" y="3168650"/>
          <p14:tracePt t="42746" x="5568950" y="3168650"/>
          <p14:tracePt t="42770" x="5556250" y="3168650"/>
          <p14:tracePt t="42786" x="5549900" y="3168650"/>
          <p14:tracePt t="42802" x="5543550" y="3168650"/>
          <p14:tracePt t="42810" x="5530850" y="3168650"/>
          <p14:tracePt t="42824" x="5511800" y="3168650"/>
          <p14:tracePt t="42841" x="5492750" y="3181350"/>
          <p14:tracePt t="42857" x="5467350" y="3194050"/>
          <p14:tracePt t="42874" x="5461000" y="3200400"/>
          <p14:tracePt t="42906" x="5454650" y="3206750"/>
          <p14:tracePt t="43234" x="5480050" y="3206750"/>
          <p14:tracePt t="43242" x="5518150" y="3206750"/>
          <p14:tracePt t="43258" x="5537200" y="3206750"/>
          <p14:tracePt t="43274" x="5505450" y="3181350"/>
          <p14:tracePt t="43291" x="5492750" y="3168650"/>
          <p14:tracePt t="43308" x="5486400" y="3155950"/>
          <p14:tracePt t="43324" x="5480050" y="3149600"/>
          <p14:tracePt t="43346" x="5473700" y="3149600"/>
          <p14:tracePt t="43357" x="5448300" y="3149600"/>
          <p14:tracePt t="43374" x="5410200" y="3155950"/>
          <p14:tracePt t="43391" x="5365750" y="3175000"/>
          <p14:tracePt t="43407" x="5283200" y="3194050"/>
          <p14:tracePt t="43424" x="5130800" y="3194050"/>
          <p14:tracePt t="43441" x="4908550" y="3105150"/>
          <p14:tracePt t="43458" x="4394200" y="2794000"/>
          <p14:tracePt t="43474" x="4070350" y="2482850"/>
          <p14:tracePt t="43491" x="3898900" y="2254250"/>
          <p14:tracePt t="43507" x="3778250" y="2051050"/>
          <p14:tracePt t="43524" x="3746500" y="1968500"/>
          <p14:tracePt t="43541" x="3727450" y="1911350"/>
          <p14:tracePt t="43562" x="3727450" y="1898650"/>
          <p14:tracePt t="43674" x="3727450" y="1885950"/>
          <p14:tracePt t="43690" x="3727450" y="1879600"/>
          <p14:tracePt t="43698" x="3727450" y="1860550"/>
          <p14:tracePt t="43708" x="3727450" y="1847850"/>
          <p14:tracePt t="43724" x="3727450" y="1841500"/>
          <p14:tracePt t="43778" x="3733800" y="1828800"/>
          <p14:tracePt t="44690" x="3740150" y="1841500"/>
          <p14:tracePt t="44698" x="3740150" y="1866900"/>
          <p14:tracePt t="44708" x="3752850" y="1949450"/>
          <p14:tracePt t="44724" x="3835400" y="2171700"/>
          <p14:tracePt t="44741" x="3924300" y="2527300"/>
          <p14:tracePt t="44758" x="4032250" y="2940050"/>
          <p14:tracePt t="44775" x="4165600" y="3371850"/>
          <p14:tracePt t="44791" x="4279900" y="3733800"/>
          <p14:tracePt t="44808" x="4362450" y="4013200"/>
          <p14:tracePt t="44825" x="4413250" y="4146550"/>
          <p14:tracePt t="44841" x="4432300" y="4222750"/>
          <p14:tracePt t="44858" x="4445000" y="4260850"/>
          <p14:tracePt t="44875" x="4451350" y="4273550"/>
          <p14:tracePt t="44891" x="4476750" y="4318000"/>
          <p14:tracePt t="44908" x="4476750" y="4324350"/>
          <p14:tracePt t="44925" x="4483100" y="4362450"/>
          <p14:tracePt t="44941" x="4495800" y="4381500"/>
          <p14:tracePt t="44958" x="4495800" y="4387850"/>
          <p14:tracePt t="44975" x="4495800" y="4400550"/>
          <p14:tracePt t="44991" x="4502150" y="4432300"/>
          <p14:tracePt t="45008" x="4502150" y="4438650"/>
          <p14:tracePt t="45025" x="4521200" y="4464050"/>
          <p14:tracePt t="45041" x="4521200" y="4476750"/>
          <p14:tracePt t="45058" x="4521200" y="4508500"/>
          <p14:tracePt t="45122" x="4527550" y="4514850"/>
          <p14:tracePt t="45146" x="4533900" y="4508500"/>
          <p14:tracePt t="45154" x="4546600" y="4476750"/>
          <p14:tracePt t="45162" x="4546600" y="4425950"/>
          <p14:tracePt t="45175" x="4565650" y="4394200"/>
          <p14:tracePt t="45191" x="4572000" y="4362450"/>
          <p14:tracePt t="45208" x="4591050" y="4318000"/>
          <p14:tracePt t="45226" x="4610100" y="4298950"/>
          <p14:tracePt t="45241" x="4610100" y="4292600"/>
          <p14:tracePt t="45258" x="4616450" y="4286250"/>
          <p14:tracePt t="45275" x="4622800" y="4279900"/>
          <p14:tracePt t="45291" x="4641850" y="4267200"/>
          <p14:tracePt t="45308" x="4648200" y="4260850"/>
          <p14:tracePt t="45325" x="4654550" y="4260850"/>
          <p14:tracePt t="45341" x="4660900" y="4254500"/>
          <p14:tracePt t="45358" x="4667250" y="4248150"/>
          <p14:tracePt t="45434" x="4679950" y="4229100"/>
          <p14:tracePt t="45450" x="4686300" y="4222750"/>
          <p14:tracePt t="45458" x="4686300" y="4216400"/>
          <p14:tracePt t="45475" x="4686300" y="4203700"/>
          <p14:tracePt t="45491" x="4686300" y="4178300"/>
          <p14:tracePt t="45508" x="4686300" y="4152900"/>
          <p14:tracePt t="45525" x="4686300" y="4121150"/>
          <p14:tracePt t="45541" x="4686300" y="4095750"/>
          <p14:tracePt t="45558" x="4686300" y="4076700"/>
          <p14:tracePt t="45575" x="4692650" y="4051300"/>
          <p14:tracePt t="45594" x="4692650" y="4038600"/>
          <p14:tracePt t="45666" x="4699000" y="4032250"/>
          <p14:tracePt t="45906" x="4718050" y="4032250"/>
          <p14:tracePt t="45930" x="4724400" y="4032250"/>
          <p14:tracePt t="45954" x="4730750" y="4025900"/>
          <p14:tracePt t="45994" x="4737100" y="4019550"/>
          <p14:tracePt t="46010" x="4749800" y="4000500"/>
          <p14:tracePt t="46042" x="4756150" y="3994150"/>
          <p14:tracePt t="46074" x="4762500" y="3994150"/>
          <p14:tracePt t="46099" x="4768850" y="3987800"/>
          <p14:tracePt t="46106" x="4768850" y="3981450"/>
          <p14:tracePt t="46114" x="4775200" y="3975100"/>
          <p14:tracePt t="46125" x="4781550" y="3968750"/>
          <p14:tracePt t="46146" x="4794250" y="3956050"/>
          <p14:tracePt t="46162" x="4800600" y="3949700"/>
          <p14:tracePt t="46499" x="4806950" y="3949700"/>
          <p14:tracePt t="46507" x="4813300" y="3949700"/>
          <p14:tracePt t="46522" x="4813300" y="3962400"/>
          <p14:tracePt t="46531" x="4819650" y="3968750"/>
          <p14:tracePt t="46547" x="4819650" y="3975100"/>
          <p14:tracePt t="46563" x="4819650" y="3981450"/>
          <p14:tracePt t="46579" x="4819650" y="4000500"/>
          <p14:tracePt t="46603" x="4838700" y="4013200"/>
          <p14:tracePt t="46835" x="4838700" y="4025900"/>
          <p14:tracePt t="46867" x="4838700" y="4038600"/>
          <p14:tracePt t="46947" x="4838700" y="4044950"/>
          <p14:tracePt t="46971" x="4838700" y="4051300"/>
          <p14:tracePt t="46987" x="4838700" y="4064000"/>
          <p14:tracePt t="47003" x="4838700" y="4076700"/>
          <p14:tracePt t="47011" x="4838700" y="4083050"/>
          <p14:tracePt t="47027" x="4838700" y="4102100"/>
          <p14:tracePt t="47035" x="4838700" y="4114800"/>
          <p14:tracePt t="47051" x="4838700" y="4127500"/>
          <p14:tracePt t="47059" x="4838700" y="4133850"/>
          <p14:tracePt t="47075" x="4838700" y="4165600"/>
          <p14:tracePt t="47092" x="4851400" y="4197350"/>
          <p14:tracePt t="47108" x="4851400" y="4222750"/>
          <p14:tracePt t="47125" x="4857750" y="4267200"/>
          <p14:tracePt t="47142" x="4857750" y="4311650"/>
          <p14:tracePt t="47158" x="4857750" y="4387850"/>
          <p14:tracePt t="47175" x="4857750" y="4432300"/>
          <p14:tracePt t="47192" x="4857750" y="4502150"/>
          <p14:tracePt t="47208" x="4857750" y="4565650"/>
          <p14:tracePt t="47225" x="4857750" y="4622800"/>
          <p14:tracePt t="47242" x="4857750" y="4654550"/>
          <p14:tracePt t="47258" x="4864100" y="4667250"/>
          <p14:tracePt t="47275" x="4864100" y="4692650"/>
          <p14:tracePt t="47292" x="4864100" y="4699000"/>
          <p14:tracePt t="47308" x="4864100" y="4705350"/>
          <p14:tracePt t="47325" x="4883150" y="4730750"/>
          <p14:tracePt t="47342" x="4883150" y="4756150"/>
          <p14:tracePt t="47358" x="4889500" y="4787900"/>
          <p14:tracePt t="47375" x="4889500" y="4819650"/>
          <p14:tracePt t="47392" x="4895850" y="4864100"/>
          <p14:tracePt t="47408" x="4895850" y="4895850"/>
          <p14:tracePt t="47425" x="4902200" y="4921250"/>
          <p14:tracePt t="47442" x="4902200" y="4946650"/>
          <p14:tracePt t="47459" x="4921250" y="4978400"/>
          <p14:tracePt t="47475" x="4927600" y="4997450"/>
          <p14:tracePt t="47492" x="4927600" y="5035550"/>
          <p14:tracePt t="47509" x="4933950" y="5086350"/>
          <p14:tracePt t="47525" x="4946650" y="5124450"/>
          <p14:tracePt t="47542" x="4965700" y="5168900"/>
          <p14:tracePt t="47559" x="4965700" y="5194300"/>
          <p14:tracePt t="47575" x="4972050" y="5219700"/>
          <p14:tracePt t="47592" x="4978400" y="5245100"/>
          <p14:tracePt t="47609" x="4991100" y="5257800"/>
          <p14:tracePt t="47625" x="4991100" y="5283200"/>
          <p14:tracePt t="47642" x="5003800" y="5302250"/>
          <p14:tracePt t="47643" x="5010150" y="5321300"/>
          <p14:tracePt t="47659" x="5010150" y="5327650"/>
          <p14:tracePt t="47675" x="5022850" y="5372100"/>
          <p14:tracePt t="47692" x="5029200" y="5378450"/>
          <p14:tracePt t="47708" x="5048250" y="5422900"/>
          <p14:tracePt t="47725" x="5054600" y="5448300"/>
          <p14:tracePt t="47742" x="5060950" y="5461000"/>
          <p14:tracePt t="47759" x="5067300" y="5492750"/>
          <p14:tracePt t="47775" x="5086350" y="5524500"/>
          <p14:tracePt t="47792" x="5092700" y="5575300"/>
          <p14:tracePt t="47809" x="5105400" y="5607050"/>
          <p14:tracePt t="47825" x="5111750" y="5651500"/>
          <p14:tracePt t="47842" x="5130800" y="5676900"/>
          <p14:tracePt t="47859" x="5149850" y="5734050"/>
          <p14:tracePt t="47875" x="5149850" y="5759450"/>
          <p14:tracePt t="47892" x="5156200" y="5816600"/>
          <p14:tracePt t="47909" x="5175250" y="5861050"/>
          <p14:tracePt t="47925" x="5187950" y="5918200"/>
          <p14:tracePt t="47942" x="5194300" y="5962650"/>
          <p14:tracePt t="47959" x="5207000" y="6007100"/>
          <p14:tracePt t="47975" x="5226050" y="6064250"/>
          <p14:tracePt t="47992" x="5245100" y="6115050"/>
          <p14:tracePt t="48009" x="5251450" y="6134100"/>
          <p14:tracePt t="48025" x="5257800" y="6159500"/>
          <p14:tracePt t="48042" x="5264150" y="6165850"/>
          <p14:tracePt t="48059" x="5270500" y="6210300"/>
          <p14:tracePt t="48075" x="5283200" y="6242050"/>
          <p14:tracePt t="48092" x="5308600" y="6286500"/>
          <p14:tracePt t="48109" x="5314950" y="6311900"/>
          <p14:tracePt t="48125" x="5334000" y="6343650"/>
          <p14:tracePt t="48142" x="5359400" y="6362700"/>
          <p14:tracePt t="48159" x="5384800" y="6388100"/>
          <p14:tracePt t="48175" x="5441950" y="6419850"/>
          <p14:tracePt t="48192" x="5492750" y="6419850"/>
          <p14:tracePt t="48209" x="5575300" y="6451600"/>
          <p14:tracePt t="48225" x="5645150" y="6470650"/>
          <p14:tracePt t="48242" x="5702300" y="6483350"/>
          <p14:tracePt t="48259" x="5784850" y="6502400"/>
          <p14:tracePt t="48275" x="5842000" y="6502400"/>
          <p14:tracePt t="48292" x="5918200" y="6502400"/>
          <p14:tracePt t="48309" x="6007100" y="6464300"/>
          <p14:tracePt t="48325" x="6140450" y="6432550"/>
          <p14:tracePt t="48342" x="6273800" y="6381750"/>
          <p14:tracePt t="48359" x="6419850" y="6362700"/>
          <p14:tracePt t="48375" x="6553200" y="6324600"/>
          <p14:tracePt t="48392" x="6629400" y="6311900"/>
          <p14:tracePt t="48409" x="6711950" y="6305550"/>
          <p14:tracePt t="48425" x="6769100" y="6305550"/>
          <p14:tracePt t="48442" x="6800850" y="6305550"/>
          <p14:tracePt t="48459" x="6813550" y="6305550"/>
          <p14:tracePt t="48475" x="6819900" y="6305550"/>
          <p14:tracePt t="48492" x="6838950" y="6305550"/>
          <p14:tracePt t="48515" x="6845300" y="6305550"/>
          <p14:tracePt t="48555" x="6851650" y="6305550"/>
          <p14:tracePt t="48571" x="6858000" y="6305550"/>
          <p14:tracePt t="48587" x="6877050" y="6305550"/>
          <p14:tracePt t="48595" x="6883400" y="6305550"/>
          <p14:tracePt t="48611" x="6889750" y="6311900"/>
          <p14:tracePt t="48627" x="6896100" y="6318250"/>
          <p14:tracePt t="48651" x="6902450" y="6324600"/>
          <p14:tracePt t="48675" x="6921500" y="6318250"/>
          <p14:tracePt t="48683" x="6921500" y="6311900"/>
          <p14:tracePt t="48692" x="6927850" y="6273800"/>
          <p14:tracePt t="48709" x="6940550" y="6146800"/>
          <p14:tracePt t="48725" x="6978650" y="5969000"/>
          <p14:tracePt t="48742" x="6991350" y="5803900"/>
          <p14:tracePt t="48759" x="7004050" y="5708650"/>
          <p14:tracePt t="48775" x="7016750" y="5676900"/>
          <p14:tracePt t="48792" x="7016750" y="5657850"/>
          <p14:tracePt t="48907" x="7010400" y="5695950"/>
          <p14:tracePt t="48923" x="7010400" y="5708650"/>
          <p14:tracePt t="48931" x="6997700" y="5746750"/>
          <p14:tracePt t="48942" x="6991350" y="5759450"/>
          <p14:tracePt t="48959" x="6985000" y="5778500"/>
          <p14:tracePt t="48976" x="6972300" y="5797550"/>
          <p14:tracePt t="48992" x="6965950" y="5803900"/>
          <p14:tracePt t="49035" x="6946900" y="5816600"/>
          <p14:tracePt t="49091" x="6946900" y="5810250"/>
          <p14:tracePt t="49107" x="6946900" y="5797550"/>
          <p14:tracePt t="49115" x="6946900" y="5784850"/>
          <p14:tracePt t="49126" x="6946900" y="5778500"/>
          <p14:tracePt t="49147" x="6946900" y="5765800"/>
          <p14:tracePt t="49179" x="6953250" y="5759450"/>
          <p14:tracePt t="49203" x="6965950" y="5746750"/>
          <p14:tracePt t="49235" x="6972300" y="5740400"/>
          <p14:tracePt t="49747" x="6972300" y="5753100"/>
          <p14:tracePt t="49755" x="6972300" y="5759450"/>
          <p14:tracePt t="49763" x="6972300" y="5772150"/>
          <p14:tracePt t="49776" x="6972300" y="5778500"/>
          <p14:tracePt t="49792" x="6972300" y="5791200"/>
          <p14:tracePt t="49923" x="6972300" y="5797550"/>
          <p14:tracePt t="50275" x="6972300" y="5784850"/>
          <p14:tracePt t="50291" x="6972300" y="5778500"/>
          <p14:tracePt t="50323" x="6959600" y="5772150"/>
          <p14:tracePt t="50355" x="6953250" y="5765800"/>
          <p14:tracePt t="50443" x="6946900" y="5765800"/>
          <p14:tracePt t="50459" x="6940550" y="5765800"/>
          <p14:tracePt t="50467" x="6921500" y="5765800"/>
          <p14:tracePt t="50476" x="6915150" y="5765800"/>
          <p14:tracePt t="50492" x="6908800" y="5765800"/>
          <p14:tracePt t="50660" x="6902450" y="5765800"/>
          <p14:tracePt t="50684" x="6883400" y="5765800"/>
          <p14:tracePt t="50852" x="6877050" y="5772150"/>
          <p14:tracePt t="50884" x="6877050" y="5778500"/>
          <p14:tracePt t="51348" x="6877050" y="5791200"/>
          <p14:tracePt t="51724" x="6870700" y="5797550"/>
          <p14:tracePt t="51740" x="6864350" y="5797550"/>
          <p14:tracePt t="51756" x="6845300" y="5797550"/>
          <p14:tracePt t="51772" x="6838950" y="5797550"/>
          <p14:tracePt t="51780" x="6832600" y="5784850"/>
          <p14:tracePt t="51796" x="6826250" y="5778500"/>
          <p14:tracePt t="51812" x="6819900" y="5772150"/>
          <p14:tracePt t="51826" x="6813550" y="5765800"/>
          <p14:tracePt t="51843" x="6794500" y="5746750"/>
          <p14:tracePt t="51860" x="6775450" y="5708650"/>
          <p14:tracePt t="51876" x="6762750" y="5683250"/>
          <p14:tracePt t="51893" x="6762750" y="5676900"/>
          <p14:tracePt t="51909" x="6756400" y="5657850"/>
          <p14:tracePt t="51926" x="6756400" y="5638800"/>
          <p14:tracePt t="51943" x="6743700" y="5619750"/>
          <p14:tracePt t="51959" x="6737350" y="5562600"/>
          <p14:tracePt t="51976" x="6718300" y="5537200"/>
          <p14:tracePt t="51993" x="6705600" y="5499100"/>
          <p14:tracePt t="52009" x="6699250" y="5473700"/>
          <p14:tracePt t="52026" x="6673850" y="5441950"/>
          <p14:tracePt t="52043" x="6661150" y="5435600"/>
          <p14:tracePt t="52060" x="6642100" y="5397500"/>
          <p14:tracePt t="52076" x="6629400" y="5391150"/>
          <p14:tracePt t="52093" x="6623050" y="5384800"/>
          <p14:tracePt t="52109" x="6578600" y="5365750"/>
          <p14:tracePt t="52126" x="6502400" y="5365750"/>
          <p14:tracePt t="52143" x="6362700" y="5340350"/>
          <p14:tracePt t="52160" x="6096000" y="5302250"/>
          <p14:tracePt t="52176" x="5664200" y="5219700"/>
          <p14:tracePt t="52193" x="5143500" y="5187950"/>
          <p14:tracePt t="52210" x="4648200" y="5187950"/>
          <p14:tracePt t="52226" x="4318000" y="5187950"/>
          <p14:tracePt t="52243" x="4178300" y="5194300"/>
          <p14:tracePt t="52260" x="4076700" y="5226050"/>
          <p14:tracePt t="52276" x="4038600" y="5232400"/>
          <p14:tracePt t="52293" x="4006850" y="5251450"/>
          <p14:tracePt t="52310" x="3994150" y="5251450"/>
          <p14:tracePt t="52326" x="3975100" y="5251450"/>
          <p14:tracePt t="52343" x="3962400" y="5251450"/>
          <p14:tracePt t="52360" x="3937000" y="5251450"/>
          <p14:tracePt t="52376" x="3867150" y="5194300"/>
          <p14:tracePt t="52393" x="3803650" y="5130800"/>
          <p14:tracePt t="52410" x="3702050" y="5003800"/>
          <p14:tracePt t="52426" x="3625850" y="4914900"/>
          <p14:tracePt t="52443" x="3530600" y="4800600"/>
          <p14:tracePt t="52460" x="3403600" y="4673600"/>
          <p14:tracePt t="52476" x="3352800" y="4635500"/>
          <p14:tracePt t="52493" x="3327400" y="4610100"/>
          <p14:tracePt t="52510" x="3295650" y="4591050"/>
          <p14:tracePt t="52526" x="3282950" y="4591050"/>
          <p14:tracePt t="52543" x="3263900" y="4578350"/>
          <p14:tracePt t="52560" x="3232150" y="4578350"/>
          <p14:tracePt t="52576" x="3194050" y="4578350"/>
          <p14:tracePt t="52593" x="3162300" y="4578350"/>
          <p14:tracePt t="52610" x="3136900" y="4578350"/>
          <p14:tracePt t="52626" x="3124200" y="4591050"/>
          <p14:tracePt t="52643" x="3117850" y="4597400"/>
          <p14:tracePt t="52660" x="3079750" y="4635500"/>
          <p14:tracePt t="52676" x="3054350" y="4648200"/>
          <p14:tracePt t="52693" x="3009900" y="4699000"/>
          <p14:tracePt t="52710" x="2914650" y="4775200"/>
          <p14:tracePt t="52726" x="2863850" y="4838700"/>
          <p14:tracePt t="52743" x="2819400" y="4889500"/>
          <p14:tracePt t="52760" x="2768600" y="4933950"/>
          <p14:tracePt t="52776" x="2717800" y="4984750"/>
          <p14:tracePt t="52793" x="2679700" y="5029200"/>
          <p14:tracePt t="52810" x="2641600" y="5080000"/>
          <p14:tracePt t="52826" x="2609850" y="5118100"/>
          <p14:tracePt t="52843" x="2590800" y="5130800"/>
          <p14:tracePt t="52860" x="2578100" y="5156200"/>
          <p14:tracePt t="53044" x="2571750" y="5156200"/>
          <p14:tracePt t="53084" x="2552700" y="5156200"/>
          <p14:tracePt t="53100" x="2546350" y="5156200"/>
          <p14:tracePt t="53124" x="2546350" y="5143500"/>
          <p14:tracePt t="53140" x="2565400" y="5137150"/>
          <p14:tracePt t="53148" x="2571750" y="5137150"/>
          <p14:tracePt t="53160" x="2578100" y="5137150"/>
          <p14:tracePt t="53176" x="2609850" y="5111750"/>
          <p14:tracePt t="53193" x="2628900" y="5111750"/>
          <p14:tracePt t="53210" x="2660650" y="5105400"/>
          <p14:tracePt t="53226" x="2673350" y="5105400"/>
          <p14:tracePt t="53243" x="2705100" y="5105400"/>
          <p14:tracePt t="53260" x="2736850" y="5105400"/>
          <p14:tracePt t="53277" x="2762250" y="5124450"/>
          <p14:tracePt t="53293" x="2781300" y="5137150"/>
          <p14:tracePt t="53310" x="2806700" y="5162550"/>
          <p14:tracePt t="53327" x="2819400" y="5175250"/>
          <p14:tracePt t="53343" x="2838450" y="5181600"/>
          <p14:tracePt t="53360" x="2882900" y="5213350"/>
          <p14:tracePt t="53377" x="2901950" y="5213350"/>
          <p14:tracePt t="53393" x="2927350" y="5245100"/>
          <p14:tracePt t="53410" x="2959100" y="5251450"/>
          <p14:tracePt t="53427" x="3003550" y="5251450"/>
          <p14:tracePt t="53443" x="3048000" y="5238750"/>
          <p14:tracePt t="53460" x="3105150" y="5219700"/>
          <p14:tracePt t="53477" x="3117850" y="5200650"/>
          <p14:tracePt t="53612" x="3092450" y="5200650"/>
          <p14:tracePt t="53620" x="3086100" y="5200650"/>
          <p14:tracePt t="53628" x="3060700" y="5207000"/>
          <p14:tracePt t="53643" x="3041650" y="5213350"/>
          <p14:tracePt t="53660" x="2946400" y="5213350"/>
          <p14:tracePt t="53676" x="2870200" y="5213350"/>
          <p14:tracePt t="53693" x="2781300" y="5213350"/>
          <p14:tracePt t="53710" x="2686050" y="5213350"/>
          <p14:tracePt t="53727" x="2603500" y="5200650"/>
          <p14:tracePt t="53743" x="2559050" y="5181600"/>
          <p14:tracePt t="53760" x="2527300" y="5156200"/>
          <p14:tracePt t="53780" x="2520950" y="5149850"/>
          <p14:tracePt t="53796" x="2508250" y="5143500"/>
          <p14:tracePt t="53812" x="2501900" y="5137150"/>
          <p14:tracePt t="53827" x="2495550" y="5124450"/>
          <p14:tracePt t="53843" x="2482850" y="5111750"/>
          <p14:tracePt t="53860" x="2476500" y="5105400"/>
          <p14:tracePt t="53877" x="2476500" y="5080000"/>
          <p14:tracePt t="53893" x="2476500" y="5073650"/>
          <p14:tracePt t="53910" x="2476500" y="5067300"/>
          <p14:tracePt t="53988" x="2476500" y="5060950"/>
          <p14:tracePt t="54044" x="2482850" y="5060950"/>
          <p14:tracePt t="54053" x="2489200" y="5060950"/>
          <p14:tracePt t="54068" x="2508250" y="5060950"/>
          <p14:tracePt t="54077" x="2514600" y="5060950"/>
          <p14:tracePt t="54093" x="2527300" y="5060950"/>
          <p14:tracePt t="54110" x="2552700" y="5060950"/>
          <p14:tracePt t="54127" x="2565400" y="5060950"/>
          <p14:tracePt t="54143" x="2597150" y="5060950"/>
          <p14:tracePt t="54160" x="2641600" y="5041900"/>
          <p14:tracePt t="54180" x="2660650" y="5035550"/>
          <p14:tracePt t="54193" x="2667000" y="5035550"/>
          <p14:tracePt t="54210" x="2673350" y="5022850"/>
          <p14:tracePt t="54227" x="2686050" y="5022850"/>
          <p14:tracePt t="54244" x="2692400" y="5022850"/>
          <p14:tracePt t="54260" x="2705100" y="5022850"/>
          <p14:tracePt t="54284" x="2711450" y="5022850"/>
          <p14:tracePt t="54316" x="2724150" y="5022850"/>
          <p14:tracePt t="54348" x="2730500" y="5029200"/>
          <p14:tracePt t="54356" x="2736850" y="5035550"/>
          <p14:tracePt t="54460" x="2743200" y="5041900"/>
          <p14:tracePt t="54492" x="2749550" y="5041900"/>
          <p14:tracePt t="54500" x="2755900" y="5041900"/>
          <p14:tracePt t="54510" x="2794000" y="5041900"/>
          <p14:tracePt t="54527" x="2838450" y="5035550"/>
          <p14:tracePt t="54543" x="2901950" y="5035550"/>
          <p14:tracePt t="54560" x="2971800" y="5029200"/>
          <p14:tracePt t="54577" x="3041650" y="5029200"/>
          <p14:tracePt t="54593" x="3086100" y="5029200"/>
          <p14:tracePt t="54610" x="3117850" y="5029200"/>
          <p14:tracePt t="54627" x="3130550" y="5029200"/>
          <p14:tracePt t="54643" x="3149600" y="5029200"/>
          <p14:tracePt t="54660" x="3155950" y="5029200"/>
          <p14:tracePt t="54677" x="3175000" y="5029200"/>
          <p14:tracePt t="54693" x="3187700" y="5029200"/>
          <p14:tracePt t="54710" x="3232150" y="5016500"/>
          <p14:tracePt t="54727" x="3289300" y="5016500"/>
          <p14:tracePt t="54743" x="3333750" y="5010150"/>
          <p14:tracePt t="54760" x="3365500" y="5010150"/>
          <p14:tracePt t="54777" x="3384550" y="5010150"/>
          <p14:tracePt t="54793" x="3409950" y="5010150"/>
          <p14:tracePt t="54810" x="3429000" y="5010150"/>
          <p14:tracePt t="54827" x="3448050" y="5010150"/>
          <p14:tracePt t="54844" x="3505200" y="4991100"/>
          <p14:tracePt t="54860" x="3549650" y="4991100"/>
          <p14:tracePt t="54877" x="3581400" y="4991100"/>
          <p14:tracePt t="54894" x="3625850" y="4984750"/>
          <p14:tracePt t="54910" x="3670300" y="4984750"/>
          <p14:tracePt t="54927" x="3714750" y="4984750"/>
          <p14:tracePt t="54944" x="3752850" y="4984750"/>
          <p14:tracePt t="54960" x="3771900" y="4984750"/>
          <p14:tracePt t="54977" x="3816350" y="4984750"/>
          <p14:tracePt t="54994" x="3835400" y="4984750"/>
          <p14:tracePt t="55010" x="3848100" y="4984750"/>
          <p14:tracePt t="55117" x="3854450" y="4984750"/>
          <p14:tracePt t="55140" x="3873500" y="4984750"/>
          <p14:tracePt t="55165" x="3879850" y="4984750"/>
          <p14:tracePt t="55221" x="3886200" y="4984750"/>
          <p14:tracePt t="55253" x="3892550" y="4984750"/>
          <p14:tracePt t="55300" x="3911600" y="4984750"/>
          <p14:tracePt t="55316" x="3917950" y="4984750"/>
          <p14:tracePt t="55333" x="3924300" y="4984750"/>
          <p14:tracePt t="55341" x="3930650" y="4972050"/>
          <p14:tracePt t="55349" x="3949700" y="4972050"/>
          <p14:tracePt t="55360" x="3956050" y="4972050"/>
          <p14:tracePt t="55377" x="3975100" y="4972050"/>
          <p14:tracePt t="55394" x="4006850" y="4972050"/>
          <p14:tracePt t="55410" x="4032250" y="4984750"/>
          <p14:tracePt t="55427" x="4044950" y="4984750"/>
          <p14:tracePt t="55444" x="4051300" y="4984750"/>
          <p14:tracePt t="55460" x="4083050" y="4984750"/>
          <p14:tracePt t="55477" x="4108450" y="4984750"/>
          <p14:tracePt t="55494" x="4114800" y="4991100"/>
          <p14:tracePt t="55510" x="4127500" y="4991100"/>
          <p14:tracePt t="55527" x="4152900" y="4991100"/>
          <p14:tracePt t="55544" x="4178300" y="4991100"/>
          <p14:tracePt t="55560" x="4197350" y="4991100"/>
          <p14:tracePt t="55577" x="4222750" y="4991100"/>
          <p14:tracePt t="55594" x="4248150" y="4991100"/>
          <p14:tracePt t="55610" x="4286250" y="4991100"/>
          <p14:tracePt t="55627" x="4311650" y="4991100"/>
          <p14:tracePt t="55644" x="4324350" y="4991100"/>
          <p14:tracePt t="55660" x="4356100" y="4991100"/>
          <p14:tracePt t="55677" x="4362450" y="4991100"/>
          <p14:tracePt t="55694" x="4387850" y="4991100"/>
          <p14:tracePt t="55710" x="4406900" y="4991100"/>
          <p14:tracePt t="55727" x="4451350" y="4991100"/>
          <p14:tracePt t="55744" x="4514850" y="4991100"/>
          <p14:tracePt t="55760" x="4572000" y="4991100"/>
          <p14:tracePt t="55777" x="4616450" y="4991100"/>
          <p14:tracePt t="55794" x="4660900" y="4991100"/>
          <p14:tracePt t="55810" x="4692650" y="4991100"/>
          <p14:tracePt t="55827" x="4718050" y="4991100"/>
          <p14:tracePt t="55844" x="4743450" y="4997450"/>
          <p14:tracePt t="55861" x="4781550" y="4997450"/>
          <p14:tracePt t="55877" x="4794250" y="4997450"/>
          <p14:tracePt t="55894" x="4819650" y="5010150"/>
          <p14:tracePt t="55910" x="4832350" y="5010150"/>
          <p14:tracePt t="55927" x="4876800" y="5029200"/>
          <p14:tracePt t="55944" x="4895850" y="5029200"/>
          <p14:tracePt t="55960" x="4921250" y="5029200"/>
          <p14:tracePt t="55977" x="4953000" y="5035550"/>
          <p14:tracePt t="55994" x="4959350" y="5035550"/>
          <p14:tracePt t="56011" x="4978400" y="5041900"/>
          <p14:tracePt t="56027" x="4984750" y="5041900"/>
          <p14:tracePt t="56044" x="4997450" y="5048250"/>
          <p14:tracePt t="56061" x="5022850" y="5067300"/>
          <p14:tracePt t="56077" x="5035550" y="5073650"/>
          <p14:tracePt t="56094" x="5060950" y="5073650"/>
          <p14:tracePt t="56110" x="5080000" y="5086350"/>
          <p14:tracePt t="56127" x="5105400" y="5086350"/>
          <p14:tracePt t="56144" x="5118100" y="5086350"/>
          <p14:tracePt t="56160" x="5143500" y="5086350"/>
          <p14:tracePt t="56177" x="5156200" y="5086350"/>
          <p14:tracePt t="56194" x="5181600" y="5086350"/>
          <p14:tracePt t="56210" x="5194300" y="5086350"/>
          <p14:tracePt t="56227" x="5219700" y="5086350"/>
          <p14:tracePt t="56244" x="5251450" y="5086350"/>
          <p14:tracePt t="56261" x="5321300" y="5086350"/>
          <p14:tracePt t="56277" x="5391150" y="5086350"/>
          <p14:tracePt t="56294" x="5448300" y="5086350"/>
          <p14:tracePt t="56310" x="5492750" y="5073650"/>
          <p14:tracePt t="56327" x="5505450" y="5073650"/>
          <p14:tracePt t="56349" x="5524500" y="5073650"/>
          <p14:tracePt t="56861" x="5537200" y="5060950"/>
          <p14:tracePt t="56877" x="5568950" y="5060950"/>
          <p14:tracePt t="56885" x="5588000" y="5054600"/>
          <p14:tracePt t="56894" x="5594350" y="5054600"/>
          <p14:tracePt t="56911" x="5683250" y="5022850"/>
          <p14:tracePt t="56927" x="5778500" y="5022850"/>
          <p14:tracePt t="56944" x="5873750" y="5010150"/>
          <p14:tracePt t="56961" x="5924550" y="5010150"/>
          <p14:tracePt t="56977" x="5943600" y="5010150"/>
          <p14:tracePt t="56994" x="5962650" y="5010150"/>
          <p14:tracePt t="57013" x="5969000" y="5010150"/>
          <p14:tracePt t="57157" x="5975350" y="5010150"/>
          <p14:tracePt t="57165" x="5981700" y="5010150"/>
          <p14:tracePt t="57177" x="6007100" y="5010150"/>
          <p14:tracePt t="57194" x="6064250" y="5010150"/>
          <p14:tracePt t="57211" x="6172200" y="5010150"/>
          <p14:tracePt t="57227" x="6330950" y="4984750"/>
          <p14:tracePt t="57244" x="6451600" y="4959350"/>
          <p14:tracePt t="57261" x="6521450" y="4946650"/>
          <p14:tracePt t="57277" x="6540500" y="4946650"/>
          <p14:tracePt t="57453" x="6521450" y="4946650"/>
          <p14:tracePt t="57469" x="6508750" y="4946650"/>
          <p14:tracePt t="57477" x="6502400" y="4946650"/>
          <p14:tracePt t="57500" x="6464300" y="4946650"/>
          <p14:tracePt t="57511" x="6432550" y="4940300"/>
          <p14:tracePt t="57527" x="6413500" y="4927600"/>
          <p14:tracePt t="57544" x="6375400" y="4889500"/>
          <p14:tracePt t="57561" x="6337300" y="4870450"/>
          <p14:tracePt t="57577" x="6311900" y="4851400"/>
          <p14:tracePt t="57594" x="6292850" y="4838700"/>
          <p14:tracePt t="57611" x="6273800" y="4832350"/>
          <p14:tracePt t="57628" x="6261100" y="4832350"/>
          <p14:tracePt t="57644" x="6229350" y="4832350"/>
          <p14:tracePt t="57645" x="6223000" y="4832350"/>
          <p14:tracePt t="57661" x="6203950" y="4832350"/>
          <p14:tracePt t="57677" x="6197600" y="4832350"/>
          <p14:tracePt t="57694" x="6191250" y="4832350"/>
          <p14:tracePt t="57797" x="6184900" y="4832350"/>
          <p14:tracePt t="57845" x="6184900" y="4838700"/>
          <p14:tracePt t="57869" x="6184900" y="4857750"/>
          <p14:tracePt t="57877" x="6191250" y="4864100"/>
          <p14:tracePt t="57893" x="6191250" y="4870450"/>
          <p14:tracePt t="57901" x="6197600" y="4895850"/>
          <p14:tracePt t="57911" x="6210300" y="4914900"/>
          <p14:tracePt t="57928" x="6210300" y="4921250"/>
          <p14:tracePt t="57944" x="6216650" y="4946650"/>
          <p14:tracePt t="57961" x="6235700" y="4959350"/>
          <p14:tracePt t="57981" x="6242050" y="4984750"/>
          <p14:tracePt t="57997" x="6242050" y="4991100"/>
          <p14:tracePt t="58011" x="6248400" y="5003800"/>
          <p14:tracePt t="58028" x="6254750" y="5010150"/>
          <p14:tracePt t="58044" x="6261100" y="5016500"/>
          <p14:tracePt t="58245" x="6261100" y="5022850"/>
          <p14:tracePt t="58269" x="6248400" y="5022850"/>
          <p14:tracePt t="58277" x="6235700" y="5022850"/>
          <p14:tracePt t="58285" x="6229350" y="5016500"/>
          <p14:tracePt t="58309" x="6216650" y="5003800"/>
          <p14:tracePt t="58341" x="6197600" y="5003800"/>
          <p14:tracePt t="58349" x="6191250" y="4997450"/>
          <p14:tracePt t="58413" x="6184900" y="4991100"/>
          <p14:tracePt t="58445" x="6178550" y="4984750"/>
          <p14:tracePt t="59502" x="6178550" y="4978400"/>
          <p14:tracePt t="59518" x="6178550" y="4959350"/>
          <p14:tracePt t="59534" x="6178550" y="4953000"/>
          <p14:tracePt t="59542" x="6184900" y="4946650"/>
          <p14:tracePt t="59566" x="6191250" y="4940300"/>
          <p14:tracePt t="59574" x="6197600" y="4933950"/>
          <p14:tracePt t="59590" x="6203950" y="4921250"/>
          <p14:tracePt t="59606" x="6216650" y="4914900"/>
          <p14:tracePt t="59646" x="6223000" y="4908550"/>
          <p14:tracePt t="60070" x="6210300" y="4908550"/>
          <p14:tracePt t="60086" x="6203950" y="4914900"/>
          <p14:tracePt t="60095" x="6197600" y="4914900"/>
          <p14:tracePt t="60111" x="6191250" y="4927600"/>
          <p14:tracePt t="60158" x="6184900" y="4953000"/>
          <p14:tracePt t="60222" x="6172200" y="4959350"/>
          <p14:tracePt t="60238" x="6165850" y="4965700"/>
          <p14:tracePt t="60278" x="6165850" y="4978400"/>
          <p14:tracePt t="61262" x="6165850" y="4965700"/>
          <p14:tracePt t="61494" x="6159500" y="4959350"/>
          <p14:tracePt t="61502" x="6153150" y="4959350"/>
          <p14:tracePt t="61590" x="6146800" y="4959350"/>
          <p14:tracePt t="61614" x="6140450" y="4965700"/>
          <p14:tracePt t="61662" x="6127750" y="4972050"/>
          <p14:tracePt t="65311" x="6140450" y="4972050"/>
          <p14:tracePt t="65327" x="6146800" y="4972050"/>
          <p14:tracePt t="65335" x="6153150" y="4965700"/>
          <p14:tracePt t="65367" x="6153150" y="4953000"/>
          <p14:tracePt t="65615" x="6165850" y="4946650"/>
          <p14:tracePt t="65631" x="6178550" y="4946650"/>
          <p14:tracePt t="65639" x="6184900" y="4946650"/>
          <p14:tracePt t="65655" x="6191250" y="4946650"/>
          <p14:tracePt t="65671" x="6197600" y="4946650"/>
          <p14:tracePt t="66207" x="6191250" y="4946650"/>
          <p14:tracePt t="68128" x="6178550" y="4959350"/>
          <p14:tracePt t="68360" x="6159500" y="4959350"/>
          <p14:tracePt t="68376" x="6153150" y="4959350"/>
          <p14:tracePt t="71832" x="6146800" y="4959350"/>
          <p14:tracePt t="71840" x="6134100" y="4959350"/>
          <p14:tracePt t="72929" x="6108700" y="4953000"/>
          <p14:tracePt t="72937" x="6102350" y="4946650"/>
          <p14:tracePt t="72948" x="6096000" y="4946650"/>
          <p14:tracePt t="72964" x="6064250" y="4933950"/>
          <p14:tracePt t="72981" x="6038850" y="4914900"/>
          <p14:tracePt t="72998" x="6019800" y="4908550"/>
          <p14:tracePt t="73015" x="6013450" y="4895850"/>
          <p14:tracePt t="73031" x="6007100" y="4883150"/>
          <p14:tracePt t="73048" x="5988050" y="4864100"/>
          <p14:tracePt t="73064" x="5981700" y="4838700"/>
          <p14:tracePt t="73081" x="5962650" y="4819650"/>
          <p14:tracePt t="73098" x="5956300" y="4813300"/>
          <p14:tracePt t="73114" x="5943600" y="4794250"/>
          <p14:tracePt t="73131" x="5937250" y="4781550"/>
          <p14:tracePt t="73177" x="5937250" y="4762500"/>
          <p14:tracePt t="73201" x="5924550" y="4756150"/>
          <p14:tracePt t="73217" x="5911850" y="4737100"/>
          <p14:tracePt t="73249" x="5905500" y="4737100"/>
          <p14:tracePt t="73265" x="5892800" y="4737100"/>
          <p14:tracePt t="73273" x="5886450" y="4730750"/>
          <p14:tracePt t="73385" x="5886450" y="4724400"/>
          <p14:tracePt t="73401" x="5886450" y="4718050"/>
          <p14:tracePt t="73417" x="5886450" y="4711700"/>
          <p14:tracePt t="73431" x="5899150" y="4711700"/>
          <p14:tracePt t="73449" x="5905500" y="4699000"/>
          <p14:tracePt t="73641" x="5911850" y="4699000"/>
          <p14:tracePt t="73665" x="5918200" y="4699000"/>
          <p14:tracePt t="73673" x="5937250" y="4699000"/>
          <p14:tracePt t="73681" x="5943600" y="4699000"/>
          <p14:tracePt t="73698" x="5949950" y="4699000"/>
          <p14:tracePt t="73714" x="5956300" y="4699000"/>
          <p14:tracePt t="73731" x="5975350" y="4699000"/>
          <p14:tracePt t="73748" x="5981700" y="4699000"/>
          <p14:tracePt t="73765" x="5988050" y="4692650"/>
          <p14:tracePt t="73801" x="5994400" y="4692650"/>
          <p14:tracePt t="73817" x="6000750" y="4686300"/>
          <p14:tracePt t="74017" x="6007100" y="4679950"/>
          <p14:tracePt t="74033" x="6019800" y="4679950"/>
          <p14:tracePt t="74041" x="6026150" y="4679950"/>
          <p14:tracePt t="74064" x="6045200" y="4679950"/>
          <p14:tracePt t="74065" x="6057900" y="4679950"/>
          <p14:tracePt t="74089" x="6064250" y="4679950"/>
          <p14:tracePt t="74097" x="6070600" y="4679950"/>
          <p14:tracePt t="74505" x="6070600" y="4673600"/>
          <p14:tracePt t="74537" x="6057900" y="4673600"/>
          <p14:tracePt t="74553" x="6051550" y="4673600"/>
          <p14:tracePt t="74561" x="6045200" y="4660900"/>
          <p14:tracePt t="74593" x="6032500" y="4660900"/>
          <p14:tracePt t="74609" x="6019800" y="4654550"/>
          <p14:tracePt t="74625" x="6013450" y="4654550"/>
          <p14:tracePt t="74641" x="6007100" y="4648200"/>
          <p14:tracePt t="74729" x="6000750" y="4641850"/>
          <p14:tracePt t="74817" x="6000750" y="4635500"/>
          <p14:tracePt t="75353" x="6000750" y="4629150"/>
          <p14:tracePt t="75377" x="6007100" y="4635500"/>
          <p14:tracePt t="75385" x="6013450" y="4641850"/>
          <p14:tracePt t="75409" x="6026150" y="4648200"/>
          <p14:tracePt t="75425" x="6032500" y="4654550"/>
          <p14:tracePt t="75465" x="6038850" y="4667250"/>
          <p14:tracePt t="76369" x="6038850" y="4673600"/>
          <p14:tracePt t="76393" x="6038850" y="4679950"/>
          <p14:tracePt t="76401" x="6045200" y="4686300"/>
          <p14:tracePt t="76425" x="6051550" y="4692650"/>
          <p14:tracePt t="77394" x="6051550" y="4699000"/>
          <p14:tracePt t="77402" x="6051550" y="4718050"/>
          <p14:tracePt t="77415" x="6045200" y="4724400"/>
          <p14:tracePt t="77432" x="6038850" y="4749800"/>
          <p14:tracePt t="77449" x="6007100" y="4806950"/>
          <p14:tracePt t="77465" x="5988050" y="4902200"/>
          <p14:tracePt t="77482" x="5962650" y="5029200"/>
          <p14:tracePt t="77499" x="5962650" y="5111750"/>
          <p14:tracePt t="77515" x="5962650" y="5213350"/>
          <p14:tracePt t="77532" x="5962650" y="5283200"/>
          <p14:tracePt t="77549" x="5962650" y="5327650"/>
          <p14:tracePt t="77565" x="5975350" y="5372100"/>
          <p14:tracePt t="77582" x="6000750" y="5416550"/>
          <p14:tracePt t="77599" x="6000750" y="5435600"/>
          <p14:tracePt t="77615" x="6019800" y="5480050"/>
          <p14:tracePt t="77632" x="6026150" y="5518150"/>
          <p14:tracePt t="77649" x="6051550" y="5600700"/>
          <p14:tracePt t="77650" x="6051550" y="5607050"/>
          <p14:tracePt t="77665" x="6057900" y="5670550"/>
          <p14:tracePt t="77682" x="6057900" y="5715000"/>
          <p14:tracePt t="77699" x="6070600" y="5734050"/>
          <p14:tracePt t="77715" x="6070600" y="5772150"/>
          <p14:tracePt t="77732" x="6070600" y="5803900"/>
          <p14:tracePt t="77749" x="6076950" y="5848350"/>
          <p14:tracePt t="77766" x="6096000" y="5892800"/>
          <p14:tracePt t="77782" x="6096000" y="5937250"/>
          <p14:tracePt t="77799" x="6108700" y="5981700"/>
          <p14:tracePt t="77815" x="6121400" y="6013450"/>
          <p14:tracePt t="77832" x="6121400" y="6032500"/>
          <p14:tracePt t="77849" x="6134100" y="6038850"/>
          <p14:tracePt t="77914" x="6140450" y="6038850"/>
          <p14:tracePt t="77930" x="6146800" y="6038850"/>
          <p14:tracePt t="77938" x="6165850" y="6026150"/>
          <p14:tracePt t="77954" x="6184900" y="6000750"/>
          <p14:tracePt t="77965" x="6184900" y="5981700"/>
          <p14:tracePt t="77982" x="6191250" y="5949950"/>
          <p14:tracePt t="77999" x="6197600" y="5924550"/>
          <p14:tracePt t="78015" x="6229350" y="5880100"/>
          <p14:tracePt t="78032" x="6248400" y="5810250"/>
          <p14:tracePt t="78049" x="6286500" y="5746750"/>
          <p14:tracePt t="78066" x="6337300" y="5645150"/>
          <p14:tracePt t="78082" x="6356350" y="5632450"/>
          <p14:tracePt t="78099" x="6381750" y="5607050"/>
          <p14:tracePt t="78115" x="6388100" y="5600700"/>
          <p14:tracePt t="78242" x="6375400" y="5607050"/>
          <p14:tracePt t="78298" x="6369050" y="5619750"/>
          <p14:tracePt t="78378" x="6362700" y="5619750"/>
          <p14:tracePt t="78386" x="6343650" y="5619750"/>
          <p14:tracePt t="78399" x="6330950" y="5619750"/>
          <p14:tracePt t="78416" x="6311900" y="5613400"/>
          <p14:tracePt t="78432" x="6286500" y="5588000"/>
          <p14:tracePt t="78449" x="6267450" y="5575300"/>
          <p14:tracePt t="78466" x="6254750" y="5530850"/>
          <p14:tracePt t="78482" x="6248400" y="5524500"/>
          <p14:tracePt t="78674" x="6235700" y="5549900"/>
          <p14:tracePt t="78682" x="6235700" y="5562600"/>
          <p14:tracePt t="78690" x="6229350" y="5568950"/>
          <p14:tracePt t="78699" x="6229350" y="5575300"/>
          <p14:tracePt t="78716" x="6229350" y="5600700"/>
          <p14:tracePt t="78732" x="6223000" y="5607050"/>
          <p14:tracePt t="78749" x="6216650" y="5613400"/>
          <p14:tracePt t="78770" x="6210300" y="5619750"/>
          <p14:tracePt t="78786" x="6210300" y="5626100"/>
          <p14:tracePt t="78799" x="6203950" y="5632450"/>
          <p14:tracePt t="78816" x="6191250" y="5645150"/>
          <p14:tracePt t="78834" x="6184900" y="5651500"/>
          <p14:tracePt t="78850" x="6178550" y="5657850"/>
          <p14:tracePt t="78882" x="6172200" y="5657850"/>
          <p14:tracePt t="78890" x="6165850" y="5657850"/>
          <p14:tracePt t="78906" x="6146800" y="5657850"/>
          <p14:tracePt t="78954" x="6140450" y="5657850"/>
          <p14:tracePt t="79154" x="6178550" y="5657850"/>
          <p14:tracePt t="79162" x="6229350" y="5657850"/>
          <p14:tracePt t="79170" x="6324600" y="5626100"/>
          <p14:tracePt t="79182" x="6426200" y="5626100"/>
          <p14:tracePt t="79199" x="6654800" y="5626100"/>
          <p14:tracePt t="79216" x="6826250" y="5626100"/>
          <p14:tracePt t="79233" x="6889750" y="5626100"/>
          <p14:tracePt t="79249" x="6915150" y="5632450"/>
          <p14:tracePt t="79250" x="6921500" y="5638800"/>
          <p14:tracePt t="79298" x="6927850" y="5664200"/>
          <p14:tracePt t="79314" x="6946900" y="5670550"/>
          <p14:tracePt t="79322" x="6965950" y="5689600"/>
          <p14:tracePt t="79332" x="6972300" y="5708650"/>
          <p14:tracePt t="79355" x="7016750" y="5753100"/>
          <p14:tracePt t="79366" x="7023100" y="5772150"/>
          <p14:tracePt t="79383" x="7067550" y="5816600"/>
          <p14:tracePt t="79399" x="7073900" y="5848350"/>
          <p14:tracePt t="79418" x="7073900" y="5854700"/>
          <p14:tracePt t="79554" x="7080250" y="5861050"/>
          <p14:tracePt t="79562" x="7086600" y="5861050"/>
          <p14:tracePt t="79578" x="7099300" y="5861050"/>
          <p14:tracePt t="79586" x="7105650" y="5861050"/>
          <p14:tracePt t="79599" x="7131050" y="5861050"/>
          <p14:tracePt t="79616" x="7143750" y="5842000"/>
          <p14:tracePt t="79632" x="7150100" y="5810250"/>
          <p14:tracePt t="79649" x="7169150" y="5778500"/>
          <p14:tracePt t="79666" x="7169150" y="5765800"/>
          <p14:tracePt t="79683" x="7169150" y="5727700"/>
          <p14:tracePt t="79699" x="7150100" y="5695950"/>
          <p14:tracePt t="79716" x="7099300" y="5626100"/>
          <p14:tracePt t="79733" x="7054850" y="5562600"/>
          <p14:tracePt t="79749" x="7004050" y="5454650"/>
          <p14:tracePt t="79766" x="6927850" y="5283200"/>
          <p14:tracePt t="79783" x="6832600" y="5060950"/>
          <p14:tracePt t="79799" x="6769100" y="4946650"/>
          <p14:tracePt t="79816" x="6743700" y="4895850"/>
          <p14:tracePt t="79833" x="6705600" y="4851400"/>
          <p14:tracePt t="79849" x="6673850" y="4813300"/>
          <p14:tracePt t="79866" x="6635750" y="4775200"/>
          <p14:tracePt t="79883" x="6623050" y="4768850"/>
          <p14:tracePt t="79899" x="6610350" y="4768850"/>
          <p14:tracePt t="79922" x="6604000" y="4768850"/>
          <p14:tracePt t="79938" x="6597650" y="4768850"/>
          <p14:tracePt t="79962" x="6572250" y="4768850"/>
          <p14:tracePt t="79970" x="6553200" y="4768850"/>
          <p14:tracePt t="79983" x="6521450" y="4781550"/>
          <p14:tracePt t="79999" x="6464300" y="4800600"/>
          <p14:tracePt t="80016" x="6400800" y="4819650"/>
          <p14:tracePt t="80033" x="6350000" y="4838700"/>
          <p14:tracePt t="80049" x="6305550" y="4845050"/>
          <p14:tracePt t="80066" x="6223000" y="4895850"/>
          <p14:tracePt t="80083" x="6159500" y="4946650"/>
          <p14:tracePt t="80099" x="6102350" y="5003800"/>
          <p14:tracePt t="80116" x="6051550" y="5060950"/>
          <p14:tracePt t="80133" x="6013450" y="5099050"/>
          <p14:tracePt t="80149" x="6007100" y="5118100"/>
          <p14:tracePt t="80166" x="6007100" y="5143500"/>
          <p14:tracePt t="80183" x="6007100" y="5162550"/>
          <p14:tracePt t="80199" x="6032500" y="5187950"/>
          <p14:tracePt t="80216" x="6045200" y="5207000"/>
          <p14:tracePt t="80233" x="6076950" y="5213350"/>
          <p14:tracePt t="80249" x="6108700" y="5213350"/>
          <p14:tracePt t="80251" x="6153150" y="5213350"/>
          <p14:tracePt t="80266" x="6203950" y="5207000"/>
          <p14:tracePt t="80283" x="6273800" y="5143500"/>
          <p14:tracePt t="80299" x="6286500" y="4927600"/>
          <p14:tracePt t="80316" x="6343650" y="4679950"/>
          <p14:tracePt t="80333" x="6350000" y="4616450"/>
          <p14:tracePt t="80362" x="6330950" y="4603750"/>
          <p14:tracePt t="80370" x="6280150" y="4603750"/>
          <p14:tracePt t="80383" x="6203950" y="4578350"/>
          <p14:tracePt t="80399" x="6007100" y="4514850"/>
          <p14:tracePt t="80416" x="5784850" y="4400550"/>
          <p14:tracePt t="80433" x="5664200" y="4330700"/>
          <p14:tracePt t="80449" x="5600700" y="4292600"/>
          <p14:tracePt t="80466" x="5530850" y="4191000"/>
          <p14:tracePt t="80483" x="5499100" y="4152900"/>
          <p14:tracePt t="80499" x="5454650" y="4102100"/>
          <p14:tracePt t="80516" x="5391150" y="4051300"/>
          <p14:tracePt t="80533" x="5327650" y="4032250"/>
          <p14:tracePt t="80549" x="5276850" y="4013200"/>
          <p14:tracePt t="80566" x="5264150" y="4000500"/>
          <p14:tracePt t="80586" x="5257800" y="4000500"/>
          <p14:tracePt t="80634" x="5251450" y="4000500"/>
          <p14:tracePt t="80722" x="5245100" y="4000500"/>
          <p14:tracePt t="80730" x="5232400" y="4000500"/>
          <p14:tracePt t="80738" x="5207000" y="4000500"/>
          <p14:tracePt t="80749" x="5200650" y="4013200"/>
          <p14:tracePt t="80766" x="5168900" y="4057650"/>
          <p14:tracePt t="80783" x="5105400" y="4114800"/>
          <p14:tracePt t="80800" x="4997450" y="4197350"/>
          <p14:tracePt t="80816" x="4889500" y="4298950"/>
          <p14:tracePt t="80833" x="4711700" y="4432300"/>
          <p14:tracePt t="80850" x="4476750" y="4559300"/>
          <p14:tracePt t="80850" x="4330700" y="4629150"/>
          <p14:tracePt t="80866" x="4000500" y="4762500"/>
          <p14:tracePt t="80883" x="3619500" y="4870450"/>
          <p14:tracePt t="80900" x="3232150" y="4997450"/>
          <p14:tracePt t="80916" x="2965450" y="5041900"/>
          <p14:tracePt t="80933" x="2787650" y="5067300"/>
          <p14:tracePt t="80950" x="2679700" y="5073650"/>
          <p14:tracePt t="80966" x="2635250" y="5086350"/>
          <p14:tracePt t="80983" x="2609850" y="5086350"/>
          <p14:tracePt t="81000" x="2540000" y="5086350"/>
          <p14:tracePt t="81016" x="2489200" y="5086350"/>
          <p14:tracePt t="81033" x="2432050" y="5086350"/>
          <p14:tracePt t="81050" x="2374900" y="5073650"/>
          <p14:tracePt t="81050" x="2355850" y="5073650"/>
          <p14:tracePt t="81066" x="2324100" y="5054600"/>
          <p14:tracePt t="81083" x="2298700" y="5054600"/>
          <p14:tracePt t="81099" x="2241550" y="5022850"/>
          <p14:tracePt t="81116" x="2197100" y="5016500"/>
          <p14:tracePt t="81133" x="2127250" y="4978400"/>
          <p14:tracePt t="81150" x="2063750" y="4946650"/>
          <p14:tracePt t="81166" x="2038350" y="4927600"/>
          <p14:tracePt t="81183" x="2012950" y="4895850"/>
          <p14:tracePt t="81200" x="2012950" y="4889500"/>
          <p14:tracePt t="81216" x="2012950" y="4876800"/>
          <p14:tracePt t="81233" x="2012950" y="4832350"/>
          <p14:tracePt t="81250" x="2025650" y="4806950"/>
          <p14:tracePt t="81266" x="2063750" y="4781550"/>
          <p14:tracePt t="81283" x="2114550" y="4762500"/>
          <p14:tracePt t="81300" x="2165350" y="4762500"/>
          <p14:tracePt t="81316" x="2260600" y="4762500"/>
          <p14:tracePt t="81333" x="2349500" y="4762500"/>
          <p14:tracePt t="81350" x="2457450" y="4762500"/>
          <p14:tracePt t="81366" x="2616200" y="4749800"/>
          <p14:tracePt t="81383" x="2825750" y="4737100"/>
          <p14:tracePt t="81400" x="3022600" y="4724400"/>
          <p14:tracePt t="81416" x="3168650" y="4686300"/>
          <p14:tracePt t="81433" x="3213100" y="4686300"/>
          <p14:tracePt t="81499" x="3219450" y="4686300"/>
          <p14:tracePt t="81523" x="3238500" y="4686300"/>
          <p14:tracePt t="81539" x="3251200" y="4686300"/>
          <p14:tracePt t="81550" x="3282950" y="4686300"/>
          <p14:tracePt t="81566" x="3365500" y="4679950"/>
          <p14:tracePt t="81583" x="3581400" y="4635500"/>
          <p14:tracePt t="81600" x="3924300" y="4622800"/>
          <p14:tracePt t="81616" x="4629150" y="4622800"/>
          <p14:tracePt t="81633" x="5683250" y="4622800"/>
          <p14:tracePt t="81650" x="6743700" y="4622800"/>
          <p14:tracePt t="81667" x="7734300" y="4622800"/>
          <p14:tracePt t="81683" x="7994650" y="4622800"/>
          <p14:tracePt t="81700" x="8089900" y="4616450"/>
          <p14:tracePt t="81716" x="8096250" y="4616450"/>
          <p14:tracePt t="81739" x="8115300" y="4616450"/>
          <p14:tracePt t="81755" x="8121650" y="4610100"/>
          <p14:tracePt t="81787" x="8121650" y="4597400"/>
          <p14:tracePt t="81883" x="8121650" y="4591050"/>
          <p14:tracePt t="81891" x="8121650" y="4584700"/>
          <p14:tracePt t="81900" x="8121650" y="4578350"/>
          <p14:tracePt t="81916" x="8121650" y="4533900"/>
          <p14:tracePt t="81933" x="8121650" y="4470400"/>
          <p14:tracePt t="81950" x="8147050" y="4419600"/>
          <p14:tracePt t="81967" x="8178800" y="4375150"/>
          <p14:tracePt t="81983" x="8197850" y="4337050"/>
          <p14:tracePt t="82000" x="8210550" y="4311650"/>
          <p14:tracePt t="82017" x="8216900" y="4305300"/>
          <p14:tracePt t="82035" x="8216900" y="4292600"/>
          <p14:tracePt t="82051" x="8216900" y="4273550"/>
          <p14:tracePt t="82067" x="8204200" y="4248150"/>
          <p14:tracePt t="82083" x="8191500" y="4222750"/>
          <p14:tracePt t="82100" x="8172450" y="4197350"/>
          <p14:tracePt t="82116" x="8159750" y="4171950"/>
          <p14:tracePt t="82133" x="8147050" y="4152900"/>
          <p14:tracePt t="82150" x="8121650" y="4127500"/>
          <p14:tracePt t="82195" x="8115300" y="4127500"/>
          <p14:tracePt t="82203" x="8096250" y="4127500"/>
          <p14:tracePt t="82211" x="8089900" y="4127500"/>
          <p14:tracePt t="82227" x="8077200" y="4127500"/>
          <p14:tracePt t="82235" x="8045450" y="4146550"/>
          <p14:tracePt t="82250" x="8039100" y="4152900"/>
          <p14:tracePt t="82267" x="7956550" y="4171950"/>
          <p14:tracePt t="82283" x="7931150" y="4191000"/>
          <p14:tracePt t="82300" x="7899400" y="4210050"/>
          <p14:tracePt t="82316" x="7854950" y="4235450"/>
          <p14:tracePt t="82333" x="7778750" y="4286250"/>
          <p14:tracePt t="82350" x="7696200" y="4330700"/>
          <p14:tracePt t="82366" x="7594600" y="4375150"/>
          <p14:tracePt t="82383" x="7461250" y="4432300"/>
          <p14:tracePt t="82400" x="7200900" y="4578350"/>
          <p14:tracePt t="82417" x="6915150" y="4692650"/>
          <p14:tracePt t="82433" x="6686550" y="4762500"/>
          <p14:tracePt t="82450" x="6419850" y="4819650"/>
          <p14:tracePt t="82467" x="6184900" y="4851400"/>
          <p14:tracePt t="82483" x="6153150" y="4851400"/>
          <p14:tracePt t="82500" x="6127750" y="4851400"/>
          <p14:tracePt t="82517" x="6115050" y="4787900"/>
          <p14:tracePt t="82533" x="6115050" y="4705350"/>
          <p14:tracePt t="82550" x="6115050" y="4641850"/>
          <p14:tracePt t="82567" x="6096000" y="4533900"/>
          <p14:tracePt t="82583" x="6083300" y="4406900"/>
          <p14:tracePt t="82600" x="6064250" y="4292600"/>
          <p14:tracePt t="82616" x="6064250" y="4203700"/>
          <p14:tracePt t="82633" x="6045200" y="4146550"/>
          <p14:tracePt t="82650" x="6026150" y="4114800"/>
          <p14:tracePt t="82667" x="6019800" y="4095750"/>
          <p14:tracePt t="82683" x="6007100" y="4083050"/>
          <p14:tracePt t="82700" x="5994400" y="4076700"/>
          <p14:tracePt t="82717" x="5988050" y="4076700"/>
          <p14:tracePt t="82733" x="5969000" y="4076700"/>
          <p14:tracePt t="82750" x="5956300" y="4076700"/>
          <p14:tracePt t="82767" x="5943600" y="4076700"/>
          <p14:tracePt t="82915" x="5943600" y="4083050"/>
          <p14:tracePt t="82923" x="5943600" y="4102100"/>
          <p14:tracePt t="82933" x="5943600" y="4108450"/>
          <p14:tracePt t="82950" x="5943600" y="4114800"/>
          <p14:tracePt t="82967" x="5930900" y="4127500"/>
          <p14:tracePt t="82996" x="5892800" y="4152900"/>
          <p14:tracePt t="83003" x="5867400" y="4165600"/>
          <p14:tracePt t="83017" x="5848350" y="4165600"/>
          <p14:tracePt t="83034" x="5816600" y="4191000"/>
          <p14:tracePt t="83050" x="5791200" y="4203700"/>
          <p14:tracePt t="83051" x="5784850" y="4210050"/>
          <p14:tracePt t="83067" x="5753100" y="4229100"/>
          <p14:tracePt t="83083" x="5727700" y="4235450"/>
          <p14:tracePt t="83100" x="5702300" y="4241800"/>
          <p14:tracePt t="83117" x="5638800" y="4273550"/>
          <p14:tracePt t="83133" x="5505450" y="4298950"/>
          <p14:tracePt t="83150" x="5276850" y="4368800"/>
          <p14:tracePt t="83167" x="4895850" y="4457700"/>
          <p14:tracePt t="83183" x="4559300" y="4559300"/>
          <p14:tracePt t="83200" x="4241800" y="4648200"/>
          <p14:tracePt t="83217" x="4006850" y="4718050"/>
          <p14:tracePt t="83233" x="3879850" y="4737100"/>
          <p14:tracePt t="83250" x="3816350" y="4762500"/>
          <p14:tracePt t="83267" x="3721100" y="4768850"/>
          <p14:tracePt t="83283" x="3606800" y="4768850"/>
          <p14:tracePt t="83300" x="3422650" y="4724400"/>
          <p14:tracePt t="83317" x="3238500" y="4686300"/>
          <p14:tracePt t="83333" x="3136900" y="4686300"/>
          <p14:tracePt t="83350" x="3054350" y="4686300"/>
          <p14:tracePt t="83367" x="2978150" y="4699000"/>
          <p14:tracePt t="83383" x="2882900" y="4743450"/>
          <p14:tracePt t="83400" x="2813050" y="4762500"/>
          <p14:tracePt t="83417" x="2717800" y="4781550"/>
          <p14:tracePt t="83433" x="2647950" y="4794250"/>
          <p14:tracePt t="83450" x="2578100" y="4794250"/>
          <p14:tracePt t="83467" x="2508250" y="4794250"/>
          <p14:tracePt t="83483" x="2476500" y="4794250"/>
          <p14:tracePt t="83500" x="2463800" y="4794250"/>
          <p14:tracePt t="83517" x="2444750" y="4794250"/>
          <p14:tracePt t="83533" x="2425700" y="4794250"/>
          <p14:tracePt t="83550" x="2406650" y="4794250"/>
          <p14:tracePt t="83567" x="2374900" y="4794250"/>
          <p14:tracePt t="83583" x="2349500" y="4794250"/>
          <p14:tracePt t="83600" x="2279650" y="4787900"/>
          <p14:tracePt t="83617" x="2235200" y="4781550"/>
          <p14:tracePt t="83634" x="2197100" y="4743450"/>
          <p14:tracePt t="83650" x="2171700" y="4724400"/>
          <p14:tracePt t="83667" x="2146300" y="4699000"/>
          <p14:tracePt t="83667" x="2139950" y="4692650"/>
          <p14:tracePt t="83683" x="2133600" y="4686300"/>
          <p14:tracePt t="83700" x="2127250" y="4679950"/>
          <p14:tracePt t="83717" x="2120900" y="4673600"/>
          <p14:tracePt t="83755" x="2120900" y="4654550"/>
          <p14:tracePt t="83771" x="2120900" y="4641850"/>
          <p14:tracePt t="83779" x="2146300" y="4610100"/>
          <p14:tracePt t="83787" x="2159000" y="4610100"/>
          <p14:tracePt t="83800" x="2216150" y="4578350"/>
          <p14:tracePt t="83817" x="2343150" y="4552950"/>
          <p14:tracePt t="83834" x="2520950" y="4540250"/>
          <p14:tracePt t="83850" x="2628900" y="4540250"/>
          <p14:tracePt t="83867" x="2705100" y="4540250"/>
          <p14:tracePt t="83883" x="2717800" y="4540250"/>
          <p14:tracePt t="83900" x="2736850" y="4540250"/>
          <p14:tracePt t="83917" x="2755900" y="4540250"/>
          <p14:tracePt t="83947" x="2774950" y="4559300"/>
          <p14:tracePt t="83995" x="2781300" y="4565650"/>
          <p14:tracePt t="84027" x="2794000" y="4578350"/>
          <p14:tracePt t="84043" x="2800350" y="4584700"/>
          <p14:tracePt t="84067" x="2806700" y="4591050"/>
          <p14:tracePt t="84083" x="2813050" y="4597400"/>
          <p14:tracePt t="84100" x="2819400" y="4597400"/>
          <p14:tracePt t="84123" x="2825750" y="4603750"/>
          <p14:tracePt t="84211" x="2838450" y="4603750"/>
          <p14:tracePt t="84235" x="2863850" y="4603750"/>
          <p14:tracePt t="84315" x="2857500" y="4584700"/>
          <p14:tracePt t="84323" x="2851150" y="4578350"/>
          <p14:tracePt t="84339" x="2844800" y="4572000"/>
          <p14:tracePt t="84355" x="2825750" y="4552950"/>
          <p14:tracePt t="84427" x="2819400" y="4552950"/>
          <p14:tracePt t="84459" x="2813050" y="4552950"/>
          <p14:tracePt t="84475" x="2794000" y="4552950"/>
          <p14:tracePt t="84491" x="2787650" y="4552950"/>
          <p14:tracePt t="84507" x="2781300" y="4552950"/>
          <p14:tracePt t="84515" x="2774950" y="4552950"/>
          <p14:tracePt t="84523" x="2755900" y="4552950"/>
          <p14:tracePt t="84534" x="2743200" y="4552950"/>
          <p14:tracePt t="84550" x="2686050" y="4552950"/>
          <p14:tracePt t="84567" x="2597150" y="4552950"/>
          <p14:tracePt t="84584" x="2501900" y="4552950"/>
          <p14:tracePt t="84600" x="2413000" y="4552950"/>
          <p14:tracePt t="84617" x="2355850" y="4552950"/>
          <p14:tracePt t="84634" x="2324100" y="4546600"/>
          <p14:tracePt t="84651" x="2298700" y="4546600"/>
          <p14:tracePt t="84651" x="2286000" y="4546600"/>
          <p14:tracePt t="84667" x="2266950" y="4546600"/>
          <p14:tracePt t="84684" x="2247900" y="4546600"/>
          <p14:tracePt t="84700" x="2228850" y="4546600"/>
          <p14:tracePt t="84723" x="2222500" y="4546600"/>
          <p14:tracePt t="84819" x="2241550" y="4546600"/>
          <p14:tracePt t="84827" x="2247900" y="4546600"/>
          <p14:tracePt t="84835" x="2273300" y="4546600"/>
          <p14:tracePt t="84850" x="2305050" y="4559300"/>
          <p14:tracePt t="84851" x="2317750" y="4559300"/>
          <p14:tracePt t="84867" x="2387600" y="4565650"/>
          <p14:tracePt t="84884" x="2476500" y="4565650"/>
          <p14:tracePt t="84900" x="2635250" y="4565650"/>
          <p14:tracePt t="84917" x="2813050" y="4565650"/>
          <p14:tracePt t="84934" x="3022600" y="4565650"/>
          <p14:tracePt t="84950" x="3175000" y="4565650"/>
          <p14:tracePt t="84967" x="3352800" y="4565650"/>
          <p14:tracePt t="84984" x="3479800" y="4559300"/>
          <p14:tracePt t="85000" x="3543300" y="4559300"/>
          <p14:tracePt t="85017" x="3562350" y="4559300"/>
          <p14:tracePt t="85034" x="3568700" y="4559300"/>
          <p14:tracePt t="85051" x="3581400" y="4559300"/>
          <p14:tracePt t="85067" x="3606800" y="4559300"/>
          <p14:tracePt t="85084" x="3625850" y="4559300"/>
          <p14:tracePt t="85101" x="3644900" y="4559300"/>
          <p14:tracePt t="85117" x="3683000" y="4559300"/>
          <p14:tracePt t="85134" x="3721100" y="4559300"/>
          <p14:tracePt t="85151" x="3752850" y="4552950"/>
          <p14:tracePt t="85167" x="3784600" y="4552950"/>
          <p14:tracePt t="85184" x="3797300" y="4552950"/>
          <p14:tracePt t="85201" x="3810000" y="4552950"/>
          <p14:tracePt t="85217" x="3822700" y="4552950"/>
          <p14:tracePt t="85404" x="3803650" y="4552950"/>
          <p14:tracePt t="85412" x="3778250" y="4552950"/>
          <p14:tracePt t="85419" x="3759200" y="4552950"/>
          <p14:tracePt t="85434" x="3746500" y="4552950"/>
          <p14:tracePt t="85451" x="3695700" y="4552950"/>
          <p14:tracePt t="85467" x="3632200" y="4552950"/>
          <p14:tracePt t="85484" x="3613150" y="4552950"/>
          <p14:tracePt t="85501" x="3594100" y="4552950"/>
          <p14:tracePt t="85517" x="3581400" y="4559300"/>
          <p14:tracePt t="85534" x="3575050" y="4559300"/>
          <p14:tracePt t="86211" x="3568700" y="4559300"/>
          <p14:tracePt t="86284" x="3568700" y="4552950"/>
          <p14:tracePt t="86291" x="3568700" y="4546600"/>
          <p14:tracePt t="86301" x="3568700" y="4533900"/>
          <p14:tracePt t="86317" x="3568700" y="4521200"/>
          <p14:tracePt t="86334" x="3568700" y="4514850"/>
          <p14:tracePt t="86351" x="3568700" y="4508500"/>
          <p14:tracePt t="86367" x="3568700" y="4495800"/>
          <p14:tracePt t="86384" x="3568700" y="4476750"/>
          <p14:tracePt t="86401" x="3568700" y="4470400"/>
          <p14:tracePt t="86417" x="3568700" y="4457700"/>
          <p14:tracePt t="86434" x="3568700" y="4445000"/>
          <p14:tracePt t="86451" x="3568700" y="4438650"/>
          <p14:tracePt t="86644" x="3562350" y="4432300"/>
          <p14:tracePt t="86652" x="3556000" y="4432300"/>
          <p14:tracePt t="86667" x="3549650" y="4432300"/>
          <p14:tracePt t="86684" x="3511550" y="4432300"/>
          <p14:tracePt t="86701" x="3498850" y="4432300"/>
          <p14:tracePt t="86718" x="3448050" y="4445000"/>
          <p14:tracePt t="86734" x="3371850" y="4445000"/>
          <p14:tracePt t="86751" x="3276600" y="4445000"/>
          <p14:tracePt t="86768" x="3213100" y="4445000"/>
          <p14:tracePt t="86784" x="3130550" y="4445000"/>
          <p14:tracePt t="86801" x="3086100" y="4445000"/>
          <p14:tracePt t="86817" x="3035300" y="4438650"/>
          <p14:tracePt t="86834" x="2984500" y="4432300"/>
          <p14:tracePt t="86851" x="2933700" y="4425950"/>
          <p14:tracePt t="86867" x="2876550" y="4394200"/>
          <p14:tracePt t="86884" x="2844800" y="4387850"/>
          <p14:tracePt t="86901" x="2838450" y="4387850"/>
          <p14:tracePt t="86917" x="2813050" y="4381500"/>
          <p14:tracePt t="86996" x="2806700" y="4381500"/>
          <p14:tracePt t="87020" x="2794000" y="4381500"/>
          <p14:tracePt t="87100" x="2806700" y="4362450"/>
          <p14:tracePt t="87108" x="2876550" y="4337050"/>
          <p14:tracePt t="87117" x="3016250" y="4279900"/>
          <p14:tracePt t="87134" x="3289300" y="4184650"/>
          <p14:tracePt t="87151" x="3473450" y="4127500"/>
          <p14:tracePt t="87167" x="3587750" y="4095750"/>
          <p14:tracePt t="87184" x="3606800" y="4083050"/>
          <p14:tracePt t="87201" x="3644900" y="4083050"/>
          <p14:tracePt t="87218" x="3663950" y="4083050"/>
          <p14:tracePt t="87234" x="3733800" y="4083050"/>
          <p14:tracePt t="87251" x="3892550" y="4083050"/>
          <p14:tracePt t="87268" x="4254500" y="4083050"/>
          <p14:tracePt t="87284" x="4495800" y="4083050"/>
          <p14:tracePt t="87301" x="4641850" y="4083050"/>
          <p14:tracePt t="87318" x="4699000" y="4089400"/>
          <p14:tracePt t="87334" x="4718050" y="4095750"/>
          <p14:tracePt t="87351" x="4737100" y="4102100"/>
          <p14:tracePt t="87368" x="4749800" y="4108450"/>
          <p14:tracePt t="87384" x="4781550" y="4127500"/>
          <p14:tracePt t="87401" x="4826000" y="4140200"/>
          <p14:tracePt t="87418" x="4864100" y="4159250"/>
          <p14:tracePt t="87434" x="4953000" y="4197350"/>
          <p14:tracePt t="87451" x="5086350" y="4248150"/>
          <p14:tracePt t="87468" x="5340350" y="4311650"/>
          <p14:tracePt t="87484" x="5556250" y="4381500"/>
          <p14:tracePt t="87501" x="5702300" y="4394200"/>
          <p14:tracePt t="87518" x="5791200" y="4438650"/>
          <p14:tracePt t="87534" x="5848350" y="4457700"/>
          <p14:tracePt t="87551" x="5861050" y="4464050"/>
          <p14:tracePt t="87568" x="5867400" y="4470400"/>
          <p14:tracePt t="87684" x="5880100" y="4470400"/>
          <p14:tracePt t="87740" x="5880100" y="4464050"/>
          <p14:tracePt t="87756" x="5880100" y="4445000"/>
          <p14:tracePt t="87764" x="5867400" y="4425950"/>
          <p14:tracePt t="87788" x="5867400" y="4419600"/>
          <p14:tracePt t="87801" x="5867400" y="4406900"/>
          <p14:tracePt t="87827" x="5930900" y="4349750"/>
          <p14:tracePt t="87828" x="5962650" y="4330700"/>
          <p14:tracePt t="87836" x="5969000" y="4324350"/>
          <p14:tracePt t="87851" x="5988050" y="4305300"/>
          <p14:tracePt t="87868" x="6007100" y="4298950"/>
          <p14:tracePt t="88236" x="5994400" y="4298950"/>
          <p14:tracePt t="88244" x="5962650" y="4286250"/>
          <p14:tracePt t="88252" x="5956300" y="4286250"/>
          <p14:tracePt t="88268" x="5924550" y="4260850"/>
          <p14:tracePt t="88285" x="5905500" y="4254500"/>
          <p14:tracePt t="88301" x="5899150" y="4254500"/>
          <p14:tracePt t="88318" x="5886450" y="4248150"/>
          <p14:tracePt t="88380" x="5880100" y="4235450"/>
          <p14:tracePt t="88404" x="5880100" y="4229100"/>
          <p14:tracePt t="88476" x="5886450" y="4222750"/>
          <p14:tracePt t="88620" x="5886450" y="4229100"/>
          <p14:tracePt t="88636" x="5886450" y="4248150"/>
          <p14:tracePt t="88644" x="5886450" y="4254500"/>
          <p14:tracePt t="88652" x="5886450" y="4273550"/>
          <p14:tracePt t="88668" x="5861050" y="4286250"/>
          <p14:tracePt t="88685" x="5842000" y="4305300"/>
          <p14:tracePt t="88701" x="5822950" y="4318000"/>
          <p14:tracePt t="88718" x="5803900" y="4337050"/>
          <p14:tracePt t="88735" x="5784850" y="4337050"/>
          <p14:tracePt t="88751" x="5778500" y="4343400"/>
          <p14:tracePt t="88768" x="5759450" y="4343400"/>
          <p14:tracePt t="88785" x="5740400" y="4349750"/>
          <p14:tracePt t="88801" x="5727700" y="4349750"/>
          <p14:tracePt t="88818" x="5702300" y="4362450"/>
          <p14:tracePt t="88835" x="5670550" y="4368800"/>
          <p14:tracePt t="88852" x="5645150" y="4375150"/>
          <p14:tracePt t="88852" x="5626100" y="4381500"/>
          <p14:tracePt t="88868" x="5594350" y="4394200"/>
          <p14:tracePt t="88885" x="5549900" y="4406900"/>
          <p14:tracePt t="88902" x="5530850" y="4425950"/>
          <p14:tracePt t="88918" x="5505450" y="4445000"/>
          <p14:tracePt t="88935" x="5499100" y="4451350"/>
          <p14:tracePt t="88951" x="5499100" y="4457700"/>
          <p14:tracePt t="88968" x="5499100" y="4464050"/>
          <p14:tracePt t="88985" x="5499100" y="4489450"/>
          <p14:tracePt t="89001" x="5499100" y="4502150"/>
          <p14:tracePt t="89018" x="5499100" y="4533900"/>
          <p14:tracePt t="89035" x="5499100" y="4572000"/>
          <p14:tracePt t="89051" x="5499100" y="4616450"/>
          <p14:tracePt t="89068" x="5505450" y="4679950"/>
          <p14:tracePt t="89085" x="5518150" y="4705350"/>
          <p14:tracePt t="89101" x="5518150" y="4711700"/>
          <p14:tracePt t="89148" x="5524500" y="4718050"/>
          <p14:tracePt t="89172" x="5530850" y="4718050"/>
          <p14:tracePt t="89188" x="5537200" y="4718050"/>
          <p14:tracePt t="89204" x="5549900" y="4718050"/>
          <p14:tracePt t="89212" x="5556250" y="4718050"/>
          <p14:tracePt t="89236" x="5581650" y="4705350"/>
          <p14:tracePt t="89260" x="5588000" y="4705350"/>
          <p14:tracePt t="89268" x="5594350" y="4705350"/>
          <p14:tracePt t="89276" x="5613400" y="4705350"/>
          <p14:tracePt t="89285" x="5626100" y="4699000"/>
          <p14:tracePt t="89302" x="5651500" y="4699000"/>
          <p14:tracePt t="89318" x="5664200" y="4699000"/>
          <p14:tracePt t="89335" x="5708650" y="4699000"/>
          <p14:tracePt t="89352" x="5778500" y="4699000"/>
          <p14:tracePt t="89368" x="5861050" y="4699000"/>
          <p14:tracePt t="89385" x="5949950" y="4699000"/>
          <p14:tracePt t="89402" x="6038850" y="4699000"/>
          <p14:tracePt t="89418" x="6096000" y="4686300"/>
          <p14:tracePt t="89435" x="6134100" y="4679950"/>
          <p14:tracePt t="89452" x="6146800" y="4667250"/>
          <p14:tracePt t="89468" x="6159500" y="4660900"/>
          <p14:tracePt t="89573" x="6165850" y="4648200"/>
          <p14:tracePt t="89580" x="6184900" y="4635500"/>
          <p14:tracePt t="89588" x="6210300" y="4622800"/>
          <p14:tracePt t="89602" x="6229350" y="4603750"/>
          <p14:tracePt t="89618" x="6330950" y="4540250"/>
          <p14:tracePt t="89635" x="6419850" y="4495800"/>
          <p14:tracePt t="89652" x="6483350" y="4451350"/>
          <p14:tracePt t="89668" x="6496050" y="4438650"/>
          <p14:tracePt t="89717" x="6496050" y="4432300"/>
          <p14:tracePt t="89725" x="6470650" y="4432300"/>
          <p14:tracePt t="89735" x="6451600" y="4445000"/>
          <p14:tracePt t="89752" x="6407150" y="4451350"/>
          <p14:tracePt t="89768" x="6388100" y="4470400"/>
          <p14:tracePt t="89785" x="6381750" y="4470400"/>
          <p14:tracePt t="89802" x="6362700" y="4476750"/>
          <p14:tracePt t="89818" x="6356350" y="4476750"/>
          <p14:tracePt t="89835" x="6350000" y="4476750"/>
          <p14:tracePt t="89852" x="6324600" y="4483100"/>
          <p14:tracePt t="89853" x="6318250" y="4495800"/>
          <p14:tracePt t="89868" x="6305550" y="4502150"/>
          <p14:tracePt t="89885" x="6280150" y="4514850"/>
          <p14:tracePt t="89902" x="6248400" y="4521200"/>
          <p14:tracePt t="89918" x="6223000" y="4533900"/>
          <p14:tracePt t="89935" x="6191250" y="4546600"/>
          <p14:tracePt t="89952" x="6184900" y="4559300"/>
          <p14:tracePt t="89968" x="6165850" y="4559300"/>
          <p14:tracePt t="89989" x="6159500" y="4565650"/>
          <p14:tracePt t="90005" x="6153150" y="4572000"/>
          <p14:tracePt t="90018" x="6153150" y="4578350"/>
          <p14:tracePt t="90035" x="6153150" y="4584700"/>
          <p14:tracePt t="90052" x="6153150" y="4603750"/>
          <p14:tracePt t="90068" x="6153150" y="4616450"/>
          <p14:tracePt t="90229" x="6153150" y="4622800"/>
          <p14:tracePt t="90269" x="6159500" y="4622800"/>
          <p14:tracePt t="90509" x="6178550" y="4616450"/>
          <p14:tracePt t="90525" x="6191250" y="4603750"/>
          <p14:tracePt t="90533" x="6203950" y="4597400"/>
          <p14:tracePt t="90549" x="6210300" y="4591050"/>
          <p14:tracePt t="90981" x="6210300" y="4584700"/>
          <p14:tracePt t="90989" x="6197600" y="4584700"/>
          <p14:tracePt t="90997" x="6191250" y="4584700"/>
          <p14:tracePt t="91005" x="6165850" y="4572000"/>
          <p14:tracePt t="91019" x="6153150" y="4572000"/>
          <p14:tracePt t="91035" x="6108700" y="4565650"/>
          <p14:tracePt t="91052" x="6064250" y="4565650"/>
          <p14:tracePt t="91053" x="6032500" y="4546600"/>
          <p14:tracePt t="91069" x="6019800" y="4540250"/>
          <p14:tracePt t="91085" x="6007100" y="4540250"/>
          <p14:tracePt t="91102" x="5994400" y="4527550"/>
          <p14:tracePt t="91119" x="5988050" y="4514850"/>
          <p14:tracePt t="91135" x="5988050" y="4502150"/>
          <p14:tracePt t="91152" x="5988050" y="4457700"/>
          <p14:tracePt t="91169" x="6019800" y="4419600"/>
          <p14:tracePt t="91185" x="6026150" y="4413250"/>
          <p14:tracePt t="91333" x="5988050" y="4413250"/>
          <p14:tracePt t="91341" x="5949950" y="4413250"/>
          <p14:tracePt t="91352" x="5886450" y="4413250"/>
          <p14:tracePt t="91369" x="5638800" y="4413250"/>
          <p14:tracePt t="91385" x="5314950" y="4413250"/>
          <p14:tracePt t="91402" x="4972050" y="4413250"/>
          <p14:tracePt t="91419" x="4660900" y="4413250"/>
          <p14:tracePt t="91435" x="4419600" y="4413250"/>
          <p14:tracePt t="91452" x="4241800" y="4413250"/>
          <p14:tracePt t="91469" x="4064000" y="4413250"/>
          <p14:tracePt t="91485" x="3937000" y="4419600"/>
          <p14:tracePt t="91502" x="3765550" y="4419600"/>
          <p14:tracePt t="91519" x="3568700" y="4419600"/>
          <p14:tracePt t="91536" x="3429000" y="4419600"/>
          <p14:tracePt t="91552" x="3289300" y="4419600"/>
          <p14:tracePt t="91569" x="3206750" y="4419600"/>
          <p14:tracePt t="91585" x="3130550" y="4419600"/>
          <p14:tracePt t="91602" x="3060700" y="4419600"/>
          <p14:tracePt t="91619" x="2971800" y="4419600"/>
          <p14:tracePt t="91635" x="2863850" y="4419600"/>
          <p14:tracePt t="91652" x="2762250" y="4419600"/>
          <p14:tracePt t="91669" x="2578100" y="4432300"/>
          <p14:tracePt t="91685" x="2501900" y="4432300"/>
          <p14:tracePt t="91702" x="2457450" y="4438650"/>
          <p14:tracePt t="91719" x="2413000" y="4451350"/>
          <p14:tracePt t="91735" x="2400300" y="4451350"/>
          <p14:tracePt t="91752" x="2381250" y="4464050"/>
          <p14:tracePt t="92037" x="2381250" y="4476750"/>
          <p14:tracePt t="92045" x="2393950" y="4483100"/>
          <p14:tracePt t="92053" x="2425700" y="4489450"/>
          <p14:tracePt t="92069" x="2520950" y="4514850"/>
          <p14:tracePt t="92086" x="2686050" y="4514850"/>
          <p14:tracePt t="92102" x="2965450" y="4514850"/>
          <p14:tracePt t="92119" x="3346450" y="4514850"/>
          <p14:tracePt t="92135" x="3727450" y="4514850"/>
          <p14:tracePt t="92152" x="4146550" y="4514850"/>
          <p14:tracePt t="92169" x="4508500" y="4514850"/>
          <p14:tracePt t="92185" x="4787900" y="4559300"/>
          <p14:tracePt t="92202" x="4991100" y="4597400"/>
          <p14:tracePt t="92219" x="5099050" y="4603750"/>
          <p14:tracePt t="92235" x="5213350" y="4616450"/>
          <p14:tracePt t="92252" x="5314950" y="4616450"/>
          <p14:tracePt t="92269" x="5435600" y="4616450"/>
          <p14:tracePt t="92285" x="5505450" y="4616450"/>
          <p14:tracePt t="92302" x="5549900" y="4616450"/>
          <p14:tracePt t="92319" x="5568950" y="4616450"/>
          <p14:tracePt t="92336" x="5626100" y="4635500"/>
          <p14:tracePt t="92352" x="5657850" y="4648200"/>
          <p14:tracePt t="92369" x="5702300" y="4648200"/>
          <p14:tracePt t="92386" x="5740400" y="4654550"/>
          <p14:tracePt t="92402" x="5759450" y="4654550"/>
          <p14:tracePt t="92509" x="5772150" y="4654550"/>
          <p14:tracePt t="92517" x="5778500" y="4654550"/>
          <p14:tracePt t="92525" x="5791200" y="4648200"/>
          <p14:tracePt t="92536" x="5803900" y="4648200"/>
          <p14:tracePt t="92552" x="5822950" y="4622800"/>
          <p14:tracePt t="92569" x="5861050" y="4597400"/>
          <p14:tracePt t="92586" x="5873750" y="4559300"/>
          <p14:tracePt t="92602" x="5905500" y="4527550"/>
          <p14:tracePt t="92619" x="5911850" y="4508500"/>
          <p14:tracePt t="92636" x="5911850" y="4502150"/>
          <p14:tracePt t="92933" x="5918200" y="4495800"/>
          <p14:tracePt t="92941" x="5924550" y="4476750"/>
          <p14:tracePt t="92952" x="5937250" y="4470400"/>
          <p14:tracePt t="92969" x="5943600" y="4451350"/>
          <p14:tracePt t="92986" x="5949950" y="4419600"/>
          <p14:tracePt t="93002" x="5962650" y="4375150"/>
          <p14:tracePt t="93019" x="5962650" y="4343400"/>
          <p14:tracePt t="93036" x="5969000" y="4273550"/>
          <p14:tracePt t="93052" x="5981700" y="4216400"/>
          <p14:tracePt t="93069" x="5981700" y="4165600"/>
          <p14:tracePt t="93086" x="5981700" y="4133850"/>
          <p14:tracePt t="93103" x="5981700" y="4127500"/>
          <p14:tracePt t="93119" x="5975350" y="4108450"/>
          <p14:tracePt t="93136" x="5956300" y="4102100"/>
          <p14:tracePt t="93152" x="5911850" y="4102100"/>
          <p14:tracePt t="93169" x="5867400" y="4102100"/>
          <p14:tracePt t="93186" x="5759450" y="4070350"/>
          <p14:tracePt t="93202" x="5632450" y="4057650"/>
          <p14:tracePt t="93219" x="5448300" y="4019550"/>
          <p14:tracePt t="93236" x="5327650" y="4019550"/>
          <p14:tracePt t="93252" x="5219700" y="4019550"/>
          <p14:tracePt t="93269" x="5054600" y="4019550"/>
          <p14:tracePt t="93286" x="4965700" y="4019550"/>
          <p14:tracePt t="93302" x="4826000" y="4019550"/>
          <p14:tracePt t="93319" x="4654550" y="4019550"/>
          <p14:tracePt t="93336" x="4445000" y="4019550"/>
          <p14:tracePt t="93352" x="4203700" y="4019550"/>
          <p14:tracePt t="93369" x="3994150" y="4019550"/>
          <p14:tracePt t="93386" x="3784600" y="4019550"/>
          <p14:tracePt t="93402" x="3657600" y="4019550"/>
          <p14:tracePt t="93419" x="3613150" y="4019550"/>
          <p14:tracePt t="93436" x="3587750" y="4019550"/>
          <p14:tracePt t="93581" x="3600450" y="4019550"/>
          <p14:tracePt t="93597" x="3619500" y="4019550"/>
          <p14:tracePt t="93605" x="3638550" y="4019550"/>
          <p14:tracePt t="93613" x="3657600" y="4019550"/>
          <p14:tracePt t="93621" x="3670300" y="4019550"/>
          <p14:tracePt t="93636" x="3702050" y="4019550"/>
          <p14:tracePt t="93653" x="3721100" y="4019550"/>
          <p14:tracePt t="93669" x="3790950" y="4019550"/>
          <p14:tracePt t="93686" x="3848100" y="4032250"/>
          <p14:tracePt t="93702" x="3930650" y="4038600"/>
          <p14:tracePt t="93719" x="4038600" y="4064000"/>
          <p14:tracePt t="93736" x="4184650" y="4089400"/>
          <p14:tracePt t="93752" x="4394200" y="4102100"/>
          <p14:tracePt t="93769" x="4679950" y="4146550"/>
          <p14:tracePt t="93786" x="5035550" y="4146550"/>
          <p14:tracePt t="93802" x="5524500" y="4146550"/>
          <p14:tracePt t="93819" x="6096000" y="4146550"/>
          <p14:tracePt t="93836" x="6337300" y="4146550"/>
          <p14:tracePt t="93853" x="6477000" y="4146550"/>
          <p14:tracePt t="93869" x="6540500" y="4146550"/>
          <p14:tracePt t="93893" x="6546850" y="4146550"/>
          <p14:tracePt t="93910" x="6565900" y="4146550"/>
          <p14:tracePt t="93919" x="6572250" y="4146550"/>
          <p14:tracePt t="93936" x="6604000" y="4146550"/>
          <p14:tracePt t="93953" x="6686550" y="4133850"/>
          <p14:tracePt t="93969" x="6845300" y="4133850"/>
          <p14:tracePt t="93986" x="7086600" y="4108450"/>
          <p14:tracePt t="94003" x="7423150" y="4064000"/>
          <p14:tracePt t="94019" x="7829550" y="4032250"/>
          <p14:tracePt t="94036" x="8337550" y="3943350"/>
          <p14:tracePt t="94053" x="8686800" y="3879850"/>
          <p14:tracePt t="94069" x="8807450" y="3841750"/>
          <p14:tracePt t="94101" x="8813800" y="3835400"/>
          <p14:tracePt t="94165" x="8801100" y="3835400"/>
          <p14:tracePt t="94197" x="8794750" y="3835400"/>
          <p14:tracePt t="94214" x="8788400" y="3835400"/>
          <p14:tracePt t="94221" x="8769350" y="3841750"/>
          <p14:tracePt t="94230" x="8763000" y="3841750"/>
          <p14:tracePt t="94246" x="8756650" y="3848100"/>
          <p14:tracePt t="94254" x="8750300" y="3848100"/>
          <p14:tracePt t="94270" x="8705850" y="3867150"/>
          <p14:tracePt t="94294" x="8693150" y="3867150"/>
          <p14:tracePt t="94303" x="8674100" y="3879850"/>
          <p14:tracePt t="94334" x="8667750" y="3886200"/>
          <p14:tracePt t="94534" x="8642350" y="3892550"/>
          <p14:tracePt t="94542" x="8629650" y="3898900"/>
          <p14:tracePt t="94553" x="8604250" y="3911600"/>
          <p14:tracePt t="94569" x="8547100" y="3956050"/>
          <p14:tracePt t="94586" x="8477250" y="4013200"/>
          <p14:tracePt t="94603" x="8369300" y="4095750"/>
          <p14:tracePt t="94620" x="8261350" y="4178300"/>
          <p14:tracePt t="94636" x="8153400" y="4248150"/>
          <p14:tracePt t="94653" x="8064500" y="4318000"/>
          <p14:tracePt t="94669" x="7962900" y="4400550"/>
          <p14:tracePt t="94686" x="7912100" y="4425950"/>
          <p14:tracePt t="94703" x="7893050" y="4438650"/>
          <p14:tracePt t="94719" x="7880350" y="4445000"/>
          <p14:tracePt t="94736" x="7874000" y="4451350"/>
          <p14:tracePt t="94838" x="7867650" y="4451350"/>
          <p14:tracePt t="94846" x="7867650" y="4445000"/>
          <p14:tracePt t="94854" x="7854950" y="4419600"/>
          <p14:tracePt t="94869" x="7848600" y="4413250"/>
          <p14:tracePt t="94886" x="7848600" y="4406900"/>
          <p14:tracePt t="94903" x="7842250" y="4394200"/>
          <p14:tracePt t="94919" x="7829550" y="4387850"/>
          <p14:tracePt t="94936" x="7810500" y="4387850"/>
          <p14:tracePt t="94953" x="7778750" y="4387850"/>
          <p14:tracePt t="94969" x="7721600" y="4387850"/>
          <p14:tracePt t="94986" x="7645400" y="4387850"/>
          <p14:tracePt t="95003" x="7524750" y="4387850"/>
          <p14:tracePt t="95020" x="7385050" y="4387850"/>
          <p14:tracePt t="95036" x="7277100" y="4387850"/>
          <p14:tracePt t="95053" x="7169150" y="4387850"/>
          <p14:tracePt t="95054" x="7143750" y="4381500"/>
          <p14:tracePt t="95069" x="7112000" y="4368800"/>
          <p14:tracePt t="95086" x="7105650" y="4356100"/>
          <p14:tracePt t="95103" x="7099300" y="4337050"/>
          <p14:tracePt t="95120" x="7092950" y="4330700"/>
          <p14:tracePt t="95136" x="7092950" y="4324350"/>
          <p14:tracePt t="95153" x="7092950" y="4318000"/>
          <p14:tracePt t="95174" x="7080250" y="4298950"/>
          <p14:tracePt t="95230" x="7073900" y="4292600"/>
          <p14:tracePt t="95238" x="7073900" y="4286250"/>
          <p14:tracePt t="95254" x="7067550" y="4279900"/>
          <p14:tracePt t="95270" x="7067550" y="4267200"/>
          <p14:tracePt t="95286" x="7048500" y="4254500"/>
          <p14:tracePt t="95303" x="7048500" y="4241800"/>
          <p14:tracePt t="95320" x="7042150" y="4229100"/>
          <p14:tracePt t="96398" x="7042150" y="4241800"/>
          <p14:tracePt t="96406" x="7042150" y="4248150"/>
          <p14:tracePt t="96420" x="7035800" y="4273550"/>
          <p14:tracePt t="96436" x="7029450" y="4286250"/>
          <p14:tracePt t="96453" x="7029450" y="4305300"/>
          <p14:tracePt t="96470" x="7023100" y="4311650"/>
          <p14:tracePt t="97334" x="7029450" y="4311650"/>
          <p14:tracePt t="97494" x="6997700" y="4324350"/>
          <p14:tracePt t="97502" x="6921500" y="4349750"/>
          <p14:tracePt t="97520" x="6769100" y="4451350"/>
          <p14:tracePt t="97537" x="6629400" y="4540250"/>
          <p14:tracePt t="97553" x="6502400" y="4635500"/>
          <p14:tracePt t="97570" x="6438900" y="4705350"/>
          <p14:tracePt t="97587" x="6375400" y="4762500"/>
          <p14:tracePt t="97603" x="6337300" y="4800600"/>
          <p14:tracePt t="97620" x="6311900" y="4845050"/>
          <p14:tracePt t="97637" x="6267450" y="4889500"/>
          <p14:tracePt t="97653" x="6210300" y="4908550"/>
          <p14:tracePt t="97670" x="6140450" y="4933950"/>
          <p14:tracePt t="97687" x="6115050" y="4940300"/>
          <p14:tracePt t="97974" x="6115050" y="4959350"/>
          <p14:tracePt t="97990" x="6115050" y="4965700"/>
          <p14:tracePt t="97998" x="6115050" y="4972050"/>
          <p14:tracePt t="98006" x="6115050" y="4978400"/>
          <p14:tracePt t="98020" x="6121400" y="4997450"/>
          <p14:tracePt t="98037" x="6127750" y="5010150"/>
          <p14:tracePt t="98055" x="6127750" y="5016500"/>
          <p14:tracePt t="98110" x="6127750" y="5035550"/>
          <p14:tracePt t="98127" x="6140450" y="5041900"/>
          <p14:tracePt t="98142" x="6146800" y="5048250"/>
          <p14:tracePt t="98166" x="6146800" y="5054600"/>
          <p14:tracePt t="98174" x="6153150" y="5067300"/>
          <p14:tracePt t="98190" x="6153150" y="5073650"/>
          <p14:tracePt t="98206" x="6153150" y="5080000"/>
          <p14:tracePt t="98295" x="6153150" y="5086350"/>
          <p14:tracePt t="98302" x="6153150" y="5092700"/>
          <p14:tracePt t="98310" x="6159500" y="5111750"/>
          <p14:tracePt t="98320" x="6159500" y="5118100"/>
          <p14:tracePt t="98337" x="6159500" y="5124450"/>
          <p14:tracePt t="98354" x="6165850" y="5137150"/>
          <p14:tracePt t="99935" x="6159500" y="5137150"/>
          <p14:tracePt t="99943" x="6153150" y="5137150"/>
          <p14:tracePt t="99954" x="6146800" y="5149850"/>
          <p14:tracePt t="99983" x="6134100" y="5156200"/>
          <p14:tracePt t="100111" x="6121400" y="5156200"/>
          <p14:tracePt t="100535" x="6121400" y="5137150"/>
          <p14:tracePt t="100543" x="6121400" y="5130800"/>
          <p14:tracePt t="100591" x="6121400" y="5124450"/>
          <p14:tracePt t="101135" x="6127750" y="5118100"/>
          <p14:tracePt t="103320" x="6121400" y="5118100"/>
          <p14:tracePt t="103344" x="6115050" y="5124450"/>
          <p14:tracePt t="103360" x="6108700" y="5124450"/>
          <p14:tracePt t="103600" x="6115050" y="5124450"/>
          <p14:tracePt t="103608" x="6127750" y="5105400"/>
          <p14:tracePt t="103616" x="6134100" y="5073650"/>
          <p14:tracePt t="103624" x="6146800" y="5048250"/>
          <p14:tracePt t="103638" x="6153150" y="5029200"/>
          <p14:tracePt t="103655" x="6153150" y="5022850"/>
          <p14:tracePt t="103984" x="6159500" y="5022850"/>
          <p14:tracePt t="104000" x="6159500" y="5029200"/>
          <p14:tracePt t="104008" x="6159500" y="5035550"/>
          <p14:tracePt t="104024" x="6159500" y="5054600"/>
          <p14:tracePt t="104038" x="6159500" y="5060950"/>
          <p14:tracePt t="104055" x="6159500" y="5073650"/>
          <p14:tracePt t="104072" x="6159500" y="5099050"/>
          <p14:tracePt t="104088" x="6159500" y="5111750"/>
          <p14:tracePt t="104105" x="6159500" y="5130800"/>
          <p14:tracePt t="104136" x="6159500" y="5137150"/>
          <p14:tracePt t="104176" x="6159500" y="5143500"/>
          <p14:tracePt t="104200" x="6159500" y="5149850"/>
          <p14:tracePt t="104560" x="6172200" y="5143500"/>
          <p14:tracePt t="104584" x="6172200" y="5137150"/>
          <p14:tracePt t="104608" x="6172200" y="5124450"/>
          <p14:tracePt t="104640" x="6172200" y="5111750"/>
          <p14:tracePt t="104672" x="6172200" y="5105400"/>
          <p14:tracePt t="106568" x="6178550" y="5099050"/>
          <p14:tracePt t="108761" x="6184900" y="5099050"/>
          <p14:tracePt t="108785" x="6191250" y="5105400"/>
          <p14:tracePt t="111210" x="6172200" y="5105400"/>
          <p14:tracePt t="111217" x="6159500" y="5105400"/>
          <p14:tracePt t="111233" x="6153150" y="5105400"/>
          <p14:tracePt t="111242" x="6140450" y="5105400"/>
          <p14:tracePt t="111257" x="6127750" y="5105400"/>
          <p14:tracePt t="111273" x="6121400" y="5105400"/>
          <p14:tracePt t="111290" x="6102350" y="5105400"/>
          <p14:tracePt t="111307" x="6070600" y="5105400"/>
          <p14:tracePt t="111323" x="6038850" y="5105400"/>
          <p14:tracePt t="111340" x="5994400" y="5105400"/>
          <p14:tracePt t="111357" x="5962650" y="5105400"/>
          <p14:tracePt t="111373" x="5918200" y="5105400"/>
          <p14:tracePt t="111390" x="5873750" y="5105400"/>
          <p14:tracePt t="111407" x="5816600" y="5105400"/>
          <p14:tracePt t="111423" x="5715000" y="5105400"/>
          <p14:tracePt t="111440" x="5607050" y="5105400"/>
          <p14:tracePt t="111456" x="5429250" y="5105400"/>
          <p14:tracePt t="111473" x="5137150" y="5105400"/>
          <p14:tracePt t="111490" x="4876800" y="5105400"/>
          <p14:tracePt t="111506" x="4667250" y="5105400"/>
          <p14:tracePt t="111523" x="4489450" y="5105400"/>
          <p14:tracePt t="111540" x="4368800" y="5105400"/>
          <p14:tracePt t="111557" x="4222750" y="5092700"/>
          <p14:tracePt t="111573" x="4146550" y="5092700"/>
          <p14:tracePt t="111590" x="4051300" y="5080000"/>
          <p14:tracePt t="111607" x="3975100" y="5080000"/>
          <p14:tracePt t="111623" x="3892550" y="5080000"/>
          <p14:tracePt t="111640" x="3803650" y="5080000"/>
          <p14:tracePt t="111657" x="3695700" y="5080000"/>
          <p14:tracePt t="111657" x="3638550" y="5080000"/>
          <p14:tracePt t="111673" x="3517900" y="5080000"/>
          <p14:tracePt t="111690" x="3378200" y="5080000"/>
          <p14:tracePt t="111707" x="3270250" y="5080000"/>
          <p14:tracePt t="111723" x="3200400" y="5080000"/>
          <p14:tracePt t="111740" x="3168650" y="5080000"/>
          <p14:tracePt t="111938" x="3175000" y="5080000"/>
          <p14:tracePt t="111946" x="3200400" y="5080000"/>
          <p14:tracePt t="111957" x="3251200" y="5080000"/>
          <p14:tracePt t="111973" x="3365500" y="5099050"/>
          <p14:tracePt t="111990" x="3556000" y="5111750"/>
          <p14:tracePt t="112007" x="3816350" y="5111750"/>
          <p14:tracePt t="112023" x="4025900" y="5111750"/>
          <p14:tracePt t="112040" x="4133850" y="5111750"/>
          <p14:tracePt t="112056" x="4178300" y="5111750"/>
          <p14:tracePt t="112073" x="4184650" y="5111750"/>
          <p14:tracePt t="112249" x="4197350" y="5111750"/>
          <p14:tracePt t="112257" x="4235450" y="5111750"/>
          <p14:tracePt t="112273" x="4445000" y="5105400"/>
          <p14:tracePt t="112290" x="4876800" y="5054600"/>
          <p14:tracePt t="112306" x="5657850" y="4953000"/>
          <p14:tracePt t="112323" x="6686550" y="4787900"/>
          <p14:tracePt t="112340" x="7537450" y="4654550"/>
          <p14:tracePt t="112357" x="8039100" y="4591050"/>
          <p14:tracePt t="112373" x="8166100" y="4578350"/>
          <p14:tracePt t="112390" x="8178800" y="4572000"/>
          <p14:tracePt t="112426" x="8172450" y="4572000"/>
          <p14:tracePt t="112434" x="8166100" y="4572000"/>
          <p14:tracePt t="112442" x="8159750" y="4572000"/>
          <p14:tracePt t="112457" x="8140700" y="4578350"/>
          <p14:tracePt t="112474" x="8128000" y="4584700"/>
          <p14:tracePt t="112498" x="8121650" y="4584700"/>
          <p14:tracePt t="112714" x="8102600" y="4584700"/>
          <p14:tracePt t="112721" x="8089900" y="4584700"/>
          <p14:tracePt t="112738" x="8077200" y="4578350"/>
          <p14:tracePt t="112754" x="8070850" y="4572000"/>
          <p14:tracePt t="112778" x="8064500" y="4565650"/>
          <p14:tracePt t="112786" x="8058150" y="4565650"/>
          <p14:tracePt t="112810" x="8051800" y="4565650"/>
          <p14:tracePt t="112834" x="8045450" y="4565650"/>
          <p14:tracePt t="112842" x="8026400" y="4565650"/>
          <p14:tracePt t="113602" x="8020050" y="4546600"/>
          <p14:tracePt t="115259" x="8013700" y="4540250"/>
          <p14:tracePt t="115266" x="8001000" y="4540250"/>
          <p14:tracePt t="115274" x="7956550" y="4540250"/>
          <p14:tracePt t="115291" x="7816850" y="4540250"/>
          <p14:tracePt t="115308" x="7689850" y="4552950"/>
          <p14:tracePt t="115324" x="7588250" y="4565650"/>
          <p14:tracePt t="115341" x="7518400" y="4578350"/>
          <p14:tracePt t="115358" x="7448550" y="4597400"/>
          <p14:tracePt t="115374" x="7321550" y="4622800"/>
          <p14:tracePt t="115391" x="7086600" y="4673600"/>
          <p14:tracePt t="115408" x="6788150" y="4762500"/>
          <p14:tracePt t="115424" x="6426200" y="4851400"/>
          <p14:tracePt t="115441" x="6070600" y="4914900"/>
          <p14:tracePt t="115458" x="5708650" y="4972050"/>
          <p14:tracePt t="115459" x="5568950" y="4984750"/>
          <p14:tracePt t="115474" x="5302250" y="5029200"/>
          <p14:tracePt t="115491" x="5162550" y="5041900"/>
          <p14:tracePt t="115507" x="5048250" y="5054600"/>
          <p14:tracePt t="115524" x="4972050" y="5054600"/>
          <p14:tracePt t="115541" x="4889500" y="5054600"/>
          <p14:tracePt t="115558" x="4800600" y="5054600"/>
          <p14:tracePt t="115574" x="4692650" y="5054600"/>
          <p14:tracePt t="115591" x="4584700" y="5060950"/>
          <p14:tracePt t="115608" x="4489450" y="5060950"/>
          <p14:tracePt t="115624" x="4349750" y="5099050"/>
          <p14:tracePt t="115641" x="4184650" y="5124450"/>
          <p14:tracePt t="115658" x="4044950" y="5149850"/>
          <p14:tracePt t="115674" x="3752850" y="5238750"/>
          <p14:tracePt t="115691" x="3549650" y="5295900"/>
          <p14:tracePt t="115708" x="3384550" y="5346700"/>
          <p14:tracePt t="115724" x="3213100" y="5422900"/>
          <p14:tracePt t="115741" x="3079750" y="5486400"/>
          <p14:tracePt t="115758" x="2946400" y="5543550"/>
          <p14:tracePt t="115774" x="2863850" y="5556250"/>
          <p14:tracePt t="115791" x="2800350" y="5581650"/>
          <p14:tracePt t="115808" x="2781300" y="5594350"/>
          <p14:tracePt t="115824" x="2762250" y="5594350"/>
          <p14:tracePt t="115841" x="2755900" y="5600700"/>
          <p14:tracePt t="115858" x="2749550" y="5607050"/>
          <p14:tracePt t="115995" x="2749550" y="5588000"/>
          <p14:tracePt t="116003" x="2749550" y="5581650"/>
          <p14:tracePt t="116011" x="2749550" y="5543550"/>
          <p14:tracePt t="116024" x="2749550" y="5530850"/>
          <p14:tracePt t="116041" x="2749550" y="5486400"/>
          <p14:tracePt t="116058" x="2743200" y="5429250"/>
          <p14:tracePt t="116074" x="2730500" y="5403850"/>
          <p14:tracePt t="116091" x="2730500" y="5397500"/>
          <p14:tracePt t="116211" x="2730500" y="5384800"/>
          <p14:tracePt t="116227" x="2736850" y="5365750"/>
          <p14:tracePt t="116243" x="2743200" y="5359400"/>
          <p14:tracePt t="116259" x="2749550" y="5340350"/>
          <p14:tracePt t="116267" x="2749550" y="5334000"/>
          <p14:tracePt t="116275" x="2768600" y="5314950"/>
          <p14:tracePt t="116291" x="2774950" y="5283200"/>
          <p14:tracePt t="116308" x="2774950" y="5276850"/>
          <p14:tracePt t="116324" x="2781300" y="5270500"/>
          <p14:tracePt t="116341" x="2794000" y="5245100"/>
          <p14:tracePt t="116483" x="2794000" y="5257800"/>
          <p14:tracePt t="116491" x="2794000" y="5283200"/>
          <p14:tracePt t="116499" x="2794000" y="5302250"/>
          <p14:tracePt t="116508" x="2794000" y="5327650"/>
          <p14:tracePt t="116524" x="2794000" y="5353050"/>
          <p14:tracePt t="116541" x="2794000" y="5372100"/>
          <p14:tracePt t="116558" x="2794000" y="5384800"/>
          <p14:tracePt t="116723" x="2794000" y="5391150"/>
          <p14:tracePt t="116739" x="2794000" y="5403850"/>
          <p14:tracePt t="116755" x="2800350" y="5422900"/>
          <p14:tracePt t="116763" x="2806700" y="5429250"/>
          <p14:tracePt t="116779" x="2813050" y="5435600"/>
          <p14:tracePt t="116899" x="2813050" y="5429250"/>
          <p14:tracePt t="117067" x="2825750" y="5429250"/>
          <p14:tracePt t="117075" x="2832100" y="5467350"/>
          <p14:tracePt t="117091" x="2851150" y="5511800"/>
          <p14:tracePt t="117108" x="2857500" y="5518150"/>
          <p14:tracePt t="117125" x="2863850" y="5543550"/>
          <p14:tracePt t="117403" x="2895600" y="5543550"/>
          <p14:tracePt t="117411" x="2901950" y="5543550"/>
          <p14:tracePt t="117425" x="2927350" y="5543550"/>
          <p14:tracePt t="117441" x="2990850" y="5543550"/>
          <p14:tracePt t="117458" x="3098800" y="5543550"/>
          <p14:tracePt t="117475" x="3409950" y="5543550"/>
          <p14:tracePt t="117491" x="3638550" y="5556250"/>
          <p14:tracePt t="117508" x="3898900" y="5581650"/>
          <p14:tracePt t="117525" x="4095750" y="5581650"/>
          <p14:tracePt t="117541" x="4210050" y="5607050"/>
          <p14:tracePt t="117558" x="4260850" y="5607050"/>
          <p14:tracePt t="117575" x="4330700" y="5607050"/>
          <p14:tracePt t="117591" x="4387850" y="5607050"/>
          <p14:tracePt t="117608" x="4438650" y="5607050"/>
          <p14:tracePt t="117625" x="4533900" y="5607050"/>
          <p14:tracePt t="117641" x="4648200" y="5607050"/>
          <p14:tracePt t="117658" x="4857750" y="5607050"/>
          <p14:tracePt t="117675" x="5308600" y="5607050"/>
          <p14:tracePt t="117691" x="5632450" y="5607050"/>
          <p14:tracePt t="117708" x="5962650" y="5607050"/>
          <p14:tracePt t="117725" x="6235700" y="5607050"/>
          <p14:tracePt t="117741" x="6432550" y="5607050"/>
          <p14:tracePt t="117758" x="6502400" y="5607050"/>
          <p14:tracePt t="117775" x="6521450" y="5607050"/>
          <p14:tracePt t="118027" x="6508750" y="5588000"/>
          <p14:tracePt t="118035" x="6489700" y="5588000"/>
          <p14:tracePt t="118058" x="6419850" y="5556250"/>
          <p14:tracePt t="118059" x="6369050" y="5556250"/>
          <p14:tracePt t="118075" x="6254750" y="5549900"/>
          <p14:tracePt t="118092" x="6159500" y="5537200"/>
          <p14:tracePt t="118108" x="6083300" y="5537200"/>
          <p14:tracePt t="118125" x="6070600" y="5537200"/>
          <p14:tracePt t="118141" x="6057900" y="5537200"/>
          <p14:tracePt t="118158" x="6045200" y="5537200"/>
          <p14:tracePt t="118451" x="6038850" y="5549900"/>
          <p14:tracePt t="118459" x="6019800" y="5568950"/>
          <p14:tracePt t="118475" x="5969000" y="5607050"/>
          <p14:tracePt t="118492" x="5924550" y="5632450"/>
          <p14:tracePt t="118508" x="5842000" y="5664200"/>
          <p14:tracePt t="118524" x="5772150" y="5670550"/>
          <p14:tracePt t="118542" x="5708650" y="5683250"/>
          <p14:tracePt t="118558" x="5632450" y="5702300"/>
          <p14:tracePt t="118575" x="5594350" y="5702300"/>
          <p14:tracePt t="118592" x="5537200" y="5702300"/>
          <p14:tracePt t="118608" x="5429250" y="5702300"/>
          <p14:tracePt t="118625" x="5276850" y="5702300"/>
          <p14:tracePt t="118642" x="5067300" y="5702300"/>
          <p14:tracePt t="118658" x="4819650" y="5702300"/>
          <p14:tracePt t="118675" x="4489450" y="5702300"/>
          <p14:tracePt t="118692" x="4260850" y="5683250"/>
          <p14:tracePt t="118708" x="4102100" y="5670550"/>
          <p14:tracePt t="118725" x="3937000" y="5632450"/>
          <p14:tracePt t="118742" x="3759200" y="5619750"/>
          <p14:tracePt t="118758" x="3568700" y="5619750"/>
          <p14:tracePt t="118775" x="3359150" y="5619750"/>
          <p14:tracePt t="118792" x="3187700" y="5619750"/>
          <p14:tracePt t="118808" x="3028950" y="5619750"/>
          <p14:tracePt t="118825" x="2921000" y="5619750"/>
          <p14:tracePt t="118842" x="2851150" y="5619750"/>
          <p14:tracePt t="118858" x="2806700" y="5619750"/>
          <p14:tracePt t="118875" x="2755900" y="5619750"/>
          <p14:tracePt t="118892" x="2730500" y="5619750"/>
          <p14:tracePt t="118908" x="2711450" y="5619750"/>
          <p14:tracePt t="118925" x="2692400" y="5638800"/>
          <p14:tracePt t="118963" x="2686050" y="5645150"/>
          <p14:tracePt t="119051" x="2686050" y="5670550"/>
          <p14:tracePt t="119107" x="2698750" y="5670550"/>
          <p14:tracePt t="119115" x="2711450" y="5670550"/>
          <p14:tracePt t="119131" x="2717800" y="5670550"/>
          <p14:tracePt t="119142" x="2730500" y="5670550"/>
          <p14:tracePt t="119158" x="2762250" y="5657850"/>
          <p14:tracePt t="119175" x="2806700" y="5651500"/>
          <p14:tracePt t="119192" x="2851150" y="5651500"/>
          <p14:tracePt t="119208" x="2908300" y="5651500"/>
          <p14:tracePt t="119225" x="2921000" y="5651500"/>
          <p14:tracePt t="119242" x="2952750" y="5651500"/>
          <p14:tracePt t="119258" x="2978150" y="5651500"/>
          <p14:tracePt t="119275" x="3022600" y="5651500"/>
          <p14:tracePt t="119292" x="3060700" y="5651500"/>
          <p14:tracePt t="119308" x="3124200" y="5651500"/>
          <p14:tracePt t="119325" x="3206750" y="5683250"/>
          <p14:tracePt t="119342" x="3340100" y="5708650"/>
          <p14:tracePt t="119358" x="3454400" y="5753100"/>
          <p14:tracePt t="119375" x="3556000" y="5803900"/>
          <p14:tracePt t="119392" x="3594100" y="5816600"/>
          <p14:tracePt t="119408" x="3619500" y="5835650"/>
          <p14:tracePt t="119425" x="3625850" y="5842000"/>
          <p14:tracePt t="119442" x="3625850" y="5848350"/>
          <p14:tracePt t="119458" x="3625850" y="5867400"/>
          <p14:tracePt t="119475" x="3625850" y="5880100"/>
          <p14:tracePt t="119492" x="3613150" y="5899150"/>
          <p14:tracePt t="119508" x="3581400" y="5911850"/>
          <p14:tracePt t="119525" x="3517900" y="5924550"/>
          <p14:tracePt t="119542" x="3435350" y="5924550"/>
          <p14:tracePt t="119559" x="3390900" y="5924550"/>
          <p14:tracePt t="119575" x="3378200" y="5924550"/>
          <p14:tracePt t="119592" x="3371850" y="5924550"/>
          <p14:tracePt t="119611" x="3352800" y="5924550"/>
          <p14:tracePt t="119625" x="3346450" y="5918200"/>
          <p14:tracePt t="119643" x="3340100" y="5905500"/>
          <p14:tracePt t="119659" x="3333750" y="5899150"/>
          <p14:tracePt t="119675" x="3327400" y="5892800"/>
          <p14:tracePt t="119692" x="3327400" y="5886450"/>
          <p14:tracePt t="119708" x="3321050" y="5880100"/>
          <p14:tracePt t="119725" x="3308350" y="5873750"/>
          <p14:tracePt t="119755" x="3321050" y="5854700"/>
          <p14:tracePt t="119763" x="3340100" y="5848350"/>
          <p14:tracePt t="119775" x="3390900" y="5835650"/>
          <p14:tracePt t="119792" x="3556000" y="5822950"/>
          <p14:tracePt t="119808" x="3778250" y="5822950"/>
          <p14:tracePt t="119825" x="4019550" y="5822950"/>
          <p14:tracePt t="119842" x="4260850" y="5822950"/>
          <p14:tracePt t="119858" x="4387850" y="5822950"/>
          <p14:tracePt t="119875" x="4451350" y="5848350"/>
          <p14:tracePt t="119892" x="4470400" y="5848350"/>
          <p14:tracePt t="120115" x="4495800" y="5848350"/>
          <p14:tracePt t="120123" x="4527550" y="5848350"/>
          <p14:tracePt t="120131" x="4578350" y="5848350"/>
          <p14:tracePt t="120156" x="4756150" y="5848350"/>
          <p14:tracePt t="120164" x="4845050" y="5848350"/>
          <p14:tracePt t="120175" x="4927600" y="5848350"/>
          <p14:tracePt t="120192" x="5124450" y="5861050"/>
          <p14:tracePt t="120209" x="5314950" y="5861050"/>
          <p14:tracePt t="120225" x="5441950" y="5861050"/>
          <p14:tracePt t="120242" x="5518150" y="5861050"/>
          <p14:tracePt t="120259" x="5575300" y="5861050"/>
          <p14:tracePt t="120275" x="5657850" y="5861050"/>
          <p14:tracePt t="120292" x="5702300" y="5861050"/>
          <p14:tracePt t="120309" x="5746750" y="5861050"/>
          <p14:tracePt t="120325" x="5791200" y="5861050"/>
          <p14:tracePt t="120342" x="5835650" y="5861050"/>
          <p14:tracePt t="120359" x="5892800" y="5861050"/>
          <p14:tracePt t="120375" x="5943600" y="5861050"/>
          <p14:tracePt t="120392" x="6038850" y="5861050"/>
          <p14:tracePt t="120409" x="6140450" y="5861050"/>
          <p14:tracePt t="120425" x="6267450" y="5861050"/>
          <p14:tracePt t="120442" x="6375400" y="5861050"/>
          <p14:tracePt t="120459" x="6464300" y="5861050"/>
          <p14:tracePt t="120475" x="6572250" y="5873750"/>
          <p14:tracePt t="120492" x="6616700" y="5892800"/>
          <p14:tracePt t="120509" x="6642100" y="5892800"/>
          <p14:tracePt t="120525" x="6654800" y="5892800"/>
          <p14:tracePt t="120548" x="6661150" y="5892800"/>
          <p14:tracePt t="120788" x="6654800" y="5892800"/>
          <p14:tracePt t="120796" x="6648450" y="5892800"/>
          <p14:tracePt t="120809" x="6642100" y="5892800"/>
          <p14:tracePt t="120825" x="6623050" y="5892800"/>
          <p14:tracePt t="120842" x="6604000" y="5892800"/>
          <p14:tracePt t="120859" x="6559550" y="5892800"/>
          <p14:tracePt t="120876" x="6413500" y="5892800"/>
          <p14:tracePt t="120892" x="6235700" y="5892800"/>
          <p14:tracePt t="120909" x="6013450" y="5899150"/>
          <p14:tracePt t="120925" x="5683250" y="5899150"/>
          <p14:tracePt t="120942" x="5353050" y="5886450"/>
          <p14:tracePt t="120959" x="5073650" y="5803900"/>
          <p14:tracePt t="120975" x="4857750" y="5765800"/>
          <p14:tracePt t="120992" x="4787900" y="5746750"/>
          <p14:tracePt t="121009" x="4743450" y="5734050"/>
          <p14:tracePt t="121025" x="4718050" y="5715000"/>
          <p14:tracePt t="121042" x="4699000" y="5715000"/>
          <p14:tracePt t="121059" x="4679950" y="5721350"/>
          <p14:tracePt t="121059" x="4660900" y="5727700"/>
          <p14:tracePt t="121076" x="4578350" y="5759450"/>
          <p14:tracePt t="121092" x="4432300" y="5797550"/>
          <p14:tracePt t="121109" x="4254500" y="5848350"/>
          <p14:tracePt t="121126" x="4038600" y="5905500"/>
          <p14:tracePt t="121142" x="3841750" y="5930900"/>
          <p14:tracePt t="121159" x="3594100" y="5969000"/>
          <p14:tracePt t="121176" x="3384550" y="5994400"/>
          <p14:tracePt t="121192" x="3187700" y="6038850"/>
          <p14:tracePt t="121209" x="3003550" y="6064250"/>
          <p14:tracePt t="121226" x="2863850" y="6076950"/>
          <p14:tracePt t="121242" x="2781300" y="6096000"/>
          <p14:tracePt t="121259" x="2736850" y="6096000"/>
          <p14:tracePt t="121260" x="2717800" y="6102350"/>
          <p14:tracePt t="121276" x="2711450" y="6102350"/>
          <p14:tracePt t="121292" x="2705100" y="6108700"/>
          <p14:tracePt t="121309" x="2698750" y="6108700"/>
          <p14:tracePt t="121412" x="2724150" y="6108700"/>
          <p14:tracePt t="121420" x="2762250" y="6108700"/>
          <p14:tracePt t="121428" x="2781300" y="6108700"/>
          <p14:tracePt t="121442" x="2806700" y="6108700"/>
          <p14:tracePt t="121459" x="2863850" y="6108700"/>
          <p14:tracePt t="121476" x="2959100" y="6108700"/>
          <p14:tracePt t="121492" x="3048000" y="6108700"/>
          <p14:tracePt t="121509" x="3155950" y="6108700"/>
          <p14:tracePt t="121526" x="3295650" y="6108700"/>
          <p14:tracePt t="121542" x="3473450" y="6108700"/>
          <p14:tracePt t="121559" x="3651250" y="6140450"/>
          <p14:tracePt t="121576" x="3810000" y="6159500"/>
          <p14:tracePt t="121592" x="3924300" y="6172200"/>
          <p14:tracePt t="121609" x="3994150" y="6197600"/>
          <p14:tracePt t="121626" x="4032250" y="6203950"/>
          <p14:tracePt t="121748" x="4025900" y="6223000"/>
          <p14:tracePt t="121756" x="4013200" y="6223000"/>
          <p14:tracePt t="121764" x="3968750" y="6242050"/>
          <p14:tracePt t="121776" x="3943350" y="6242050"/>
          <p14:tracePt t="121793" x="3873500" y="6254750"/>
          <p14:tracePt t="121809" x="3816350" y="6261100"/>
          <p14:tracePt t="121826" x="3784600" y="6261100"/>
          <p14:tracePt t="121842" x="3759200" y="6261100"/>
          <p14:tracePt t="121859" x="3727450" y="6261100"/>
          <p14:tracePt t="121876" x="3644900" y="6261100"/>
          <p14:tracePt t="121892" x="3587750" y="6261100"/>
          <p14:tracePt t="121909" x="3498850" y="6261100"/>
          <p14:tracePt t="121926" x="3429000" y="6235700"/>
          <p14:tracePt t="121942" x="3352800" y="6216650"/>
          <p14:tracePt t="121959" x="3308350" y="6197600"/>
          <p14:tracePt t="122052" x="3340100" y="6197600"/>
          <p14:tracePt t="122060" x="3397250" y="6210300"/>
          <p14:tracePt t="122068" x="3473450" y="6223000"/>
          <p14:tracePt t="122076" x="3581400" y="6248400"/>
          <p14:tracePt t="122092" x="3771900" y="6261100"/>
          <p14:tracePt t="122109" x="3917950" y="6273800"/>
          <p14:tracePt t="122126" x="3975100" y="6273800"/>
          <p14:tracePt t="122142" x="4000500" y="6273800"/>
          <p14:tracePt t="122159" x="4006850" y="6273800"/>
          <p14:tracePt t="122176" x="4013200" y="6273800"/>
          <p14:tracePt t="122192" x="4032250" y="6273800"/>
          <p14:tracePt t="122209" x="4038600" y="6273800"/>
          <p14:tracePt t="122226" x="4070350" y="6273800"/>
          <p14:tracePt t="122242" x="4095750" y="6273800"/>
          <p14:tracePt t="122259" x="4140200" y="6273800"/>
          <p14:tracePt t="122260" x="4165600" y="6273800"/>
          <p14:tracePt t="122276" x="4222750" y="6261100"/>
          <p14:tracePt t="122293" x="4267200" y="6254750"/>
          <p14:tracePt t="122309" x="4292600" y="6254750"/>
          <p14:tracePt t="122326" x="4318000" y="6254750"/>
          <p14:tracePt t="122343" x="4337050" y="6254750"/>
          <p14:tracePt t="122359" x="4375150" y="6254750"/>
          <p14:tracePt t="122376" x="4425950" y="6254750"/>
          <p14:tracePt t="122392" x="4521200" y="6254750"/>
          <p14:tracePt t="122409" x="4622800" y="6254750"/>
          <p14:tracePt t="122426" x="4762500" y="6254750"/>
          <p14:tracePt t="122442" x="4889500" y="6254750"/>
          <p14:tracePt t="122459" x="5029200" y="6254750"/>
          <p14:tracePt t="122476" x="5162550" y="6254750"/>
          <p14:tracePt t="122492" x="5200650" y="6254750"/>
          <p14:tracePt t="122509" x="5232400" y="6254750"/>
          <p14:tracePt t="122540" x="5238750" y="6254750"/>
          <p14:tracePt t="122780" x="5200650" y="6261100"/>
          <p14:tracePt t="122788" x="5130800" y="6267450"/>
          <p14:tracePt t="122796" x="5080000" y="6267450"/>
          <p14:tracePt t="122809" x="5035550" y="6267450"/>
          <p14:tracePt t="122826" x="4984750" y="6280150"/>
          <p14:tracePt t="122843" x="4946650" y="6280150"/>
          <p14:tracePt t="122859" x="4927600" y="6286500"/>
          <p14:tracePt t="122876" x="4883150" y="6286500"/>
          <p14:tracePt t="122892" x="4838700" y="6286500"/>
          <p14:tracePt t="122909" x="4762500" y="6286500"/>
          <p14:tracePt t="122926" x="4692650" y="6261100"/>
          <p14:tracePt t="122943" x="4616450" y="6210300"/>
          <p14:tracePt t="122959" x="4546600" y="6159500"/>
          <p14:tracePt t="122976" x="4489450" y="6127750"/>
          <p14:tracePt t="122993" x="4470400" y="6115050"/>
          <p14:tracePt t="123009" x="4464050" y="6108700"/>
          <p14:tracePt t="123076" x="4457700" y="6108700"/>
          <p14:tracePt t="123140" x="4451350" y="6108700"/>
          <p14:tracePt t="123156" x="4432300" y="6115050"/>
          <p14:tracePt t="123204" x="4425950" y="6127750"/>
          <p14:tracePt t="123236" x="4425950" y="6134100"/>
          <p14:tracePt t="123244" x="4470400" y="6134100"/>
          <p14:tracePt t="123252" x="4502150" y="6153150"/>
          <p14:tracePt t="123260" x="4527550" y="6159500"/>
          <p14:tracePt t="123276" x="4610100" y="6159500"/>
          <p14:tracePt t="123293" x="4654550" y="6172200"/>
          <p14:tracePt t="123309" x="4660900" y="6172200"/>
          <p14:tracePt t="123332" x="4667250" y="6172200"/>
          <p14:tracePt t="123516" x="4660900" y="6178550"/>
          <p14:tracePt t="123524" x="4648200" y="6178550"/>
          <p14:tracePt t="123532" x="4616450" y="6178550"/>
          <p14:tracePt t="123543" x="4597400" y="6184900"/>
          <p14:tracePt t="123559" x="4572000" y="6197600"/>
          <p14:tracePt t="123576" x="4540250" y="6197600"/>
          <p14:tracePt t="123724" x="4533900" y="6197600"/>
          <p14:tracePt t="123764" x="4527550" y="6197600"/>
          <p14:tracePt t="123804" x="4521200" y="6197600"/>
          <p14:tracePt t="123892" x="4527550" y="6197600"/>
          <p14:tracePt t="123900" x="4565650" y="6197600"/>
          <p14:tracePt t="123909" x="4584700" y="6191250"/>
          <p14:tracePt t="123926" x="4641850" y="6191250"/>
          <p14:tracePt t="123943" x="4667250" y="6191250"/>
          <p14:tracePt t="123959" x="4679950" y="6191250"/>
          <p14:tracePt t="123976" x="4699000" y="6191250"/>
          <p14:tracePt t="123996" x="4705350" y="6191250"/>
          <p14:tracePt t="124253" x="4711700" y="6191250"/>
          <p14:tracePt t="124260" x="4737100" y="6191250"/>
          <p14:tracePt t="124268" x="4749800" y="6191250"/>
          <p14:tracePt t="124276" x="4794250" y="6191250"/>
          <p14:tracePt t="124293" x="4870450" y="6191250"/>
          <p14:tracePt t="124310" x="4972050" y="6191250"/>
          <p14:tracePt t="124326" x="5099050" y="6191250"/>
          <p14:tracePt t="124343" x="5219700" y="6191250"/>
          <p14:tracePt t="124360" x="5346700" y="6191250"/>
          <p14:tracePt t="124376" x="5524500" y="6191250"/>
          <p14:tracePt t="124393" x="5715000" y="6165850"/>
          <p14:tracePt t="124410" x="5981700" y="6121400"/>
          <p14:tracePt t="124426" x="6242050" y="6096000"/>
          <p14:tracePt t="124443" x="6457950" y="6057900"/>
          <p14:tracePt t="124460" x="6540500" y="6057900"/>
          <p14:tracePt t="124476" x="6584950" y="6045200"/>
          <p14:tracePt t="124757" x="6572250" y="6045200"/>
          <p14:tracePt t="124765" x="6565900" y="6045200"/>
          <p14:tracePt t="124777" x="6559550" y="6045200"/>
          <p14:tracePt t="124793" x="6534150" y="6045200"/>
          <p14:tracePt t="124810" x="6527800" y="6045200"/>
          <p14:tracePt t="124869" x="6521450" y="6038850"/>
          <p14:tracePt t="124877" x="6521450" y="6013450"/>
          <p14:tracePt t="124885" x="6565900" y="5969000"/>
          <p14:tracePt t="124893" x="6610350" y="5937250"/>
          <p14:tracePt t="124910" x="6686550" y="5861050"/>
          <p14:tracePt t="124926" x="6845300" y="5765800"/>
          <p14:tracePt t="124943" x="6978650" y="5689600"/>
          <p14:tracePt t="124960" x="7118350" y="5588000"/>
          <p14:tracePt t="124976" x="7219950" y="5524500"/>
          <p14:tracePt t="124993" x="7296150" y="5473700"/>
          <p14:tracePt t="125010" x="7340600" y="5435600"/>
          <p14:tracePt t="125026" x="7366000" y="5416550"/>
          <p14:tracePt t="125043" x="7410450" y="5391150"/>
          <p14:tracePt t="125061" x="7416800" y="5384800"/>
          <p14:tracePt t="125076" x="7435850" y="5365750"/>
          <p14:tracePt t="125093" x="7435850" y="5314950"/>
          <p14:tracePt t="125110" x="7442200" y="5270500"/>
          <p14:tracePt t="125126" x="7442200" y="5213350"/>
          <p14:tracePt t="125143" x="7442200" y="5162550"/>
          <p14:tracePt t="125160" x="7442200" y="5111750"/>
          <p14:tracePt t="125176" x="7423150" y="5048250"/>
          <p14:tracePt t="125193" x="7410450" y="4997450"/>
          <p14:tracePt t="125210" x="7391400" y="4953000"/>
          <p14:tracePt t="125226" x="7385050" y="4940300"/>
          <p14:tracePt t="125243" x="7385050" y="4914900"/>
          <p14:tracePt t="125260" x="7385050" y="4908550"/>
          <p14:tracePt t="125276" x="7385050" y="4895850"/>
          <p14:tracePt t="125293" x="7385050" y="4876800"/>
          <p14:tracePt t="125310" x="7385050" y="4864100"/>
          <p14:tracePt t="125421" x="7378700" y="4857750"/>
          <p14:tracePt t="125429" x="7359650" y="4857750"/>
          <p14:tracePt t="125437" x="7346950" y="4857750"/>
          <p14:tracePt t="125445" x="7308850" y="4857750"/>
          <p14:tracePt t="125460" x="7289800" y="4870450"/>
          <p14:tracePt t="125477" x="7169150" y="4965700"/>
          <p14:tracePt t="125493" x="7112000" y="5054600"/>
          <p14:tracePt t="125510" x="7054850" y="5156200"/>
          <p14:tracePt t="125527" x="6965950" y="5295900"/>
          <p14:tracePt t="125543" x="6889750" y="5448300"/>
          <p14:tracePt t="125560" x="6819900" y="5568950"/>
          <p14:tracePt t="125577" x="6775450" y="5657850"/>
          <p14:tracePt t="125593" x="6731000" y="5727700"/>
          <p14:tracePt t="125610" x="6718300" y="5746750"/>
          <p14:tracePt t="125627" x="6692900" y="5784850"/>
          <p14:tracePt t="125643" x="6673850" y="5803900"/>
          <p14:tracePt t="125660" x="6642100" y="5835650"/>
          <p14:tracePt t="125677" x="6584950" y="5880100"/>
          <p14:tracePt t="125693" x="6559550" y="5918200"/>
          <p14:tracePt t="125710" x="6553200" y="5924550"/>
          <p14:tracePt t="125726" x="6540500" y="5943600"/>
          <p14:tracePt t="125743" x="6515100" y="5962650"/>
          <p14:tracePt t="125760" x="6483350" y="5994400"/>
          <p14:tracePt t="125777" x="6457950" y="6013450"/>
          <p14:tracePt t="125793" x="6432550" y="6019800"/>
          <p14:tracePt t="125933" x="6426200" y="6026150"/>
          <p14:tracePt t="125949" x="6426200" y="6032500"/>
          <p14:tracePt t="125957" x="6419850" y="6038850"/>
          <p14:tracePt t="125965" x="6419850" y="6064250"/>
          <p14:tracePt t="125977" x="6400800" y="6083300"/>
          <p14:tracePt t="125993" x="6394450" y="6089650"/>
          <p14:tracePt t="126010" x="6394450" y="6102350"/>
          <p14:tracePt t="126253" x="6388100" y="6108700"/>
          <p14:tracePt t="126485" x="6388100" y="6115050"/>
          <p14:tracePt t="126493" x="6375400" y="6146800"/>
          <p14:tracePt t="126501" x="6343650" y="6197600"/>
          <p14:tracePt t="126510" x="6292850" y="6254750"/>
          <p14:tracePt t="126527" x="6267450" y="6280150"/>
          <p14:tracePt t="126543" x="6242050" y="6318250"/>
          <p14:tracePt t="126560" x="6229350" y="6324600"/>
          <p14:tracePt t="126645" x="6229350" y="6318250"/>
          <p14:tracePt t="126653" x="6229350" y="6311900"/>
          <p14:tracePt t="126661" x="6229350" y="6305550"/>
          <p14:tracePt t="126677" x="6229350" y="6242050"/>
          <p14:tracePt t="126693" x="6229350" y="6216650"/>
          <p14:tracePt t="126710" x="6229350" y="6184900"/>
          <p14:tracePt t="126727" x="6254750" y="6134100"/>
          <p14:tracePt t="126743" x="6261100" y="6070600"/>
          <p14:tracePt t="126760" x="6292850" y="5988050"/>
          <p14:tracePt t="126777" x="6292850" y="5981700"/>
          <p14:tracePt t="126793" x="6305550" y="5956300"/>
          <p14:tracePt t="126810" x="6305550" y="5937250"/>
          <p14:tracePt t="126826" x="6311900" y="5911850"/>
          <p14:tracePt t="126843" x="6318250" y="5905500"/>
          <p14:tracePt t="126860" x="6343650" y="5886450"/>
          <p14:tracePt t="126877" x="6432550" y="5848350"/>
          <p14:tracePt t="126894" x="6546850" y="5791200"/>
          <p14:tracePt t="126910" x="6623050" y="5759450"/>
          <p14:tracePt t="126927" x="6680200" y="5740400"/>
          <p14:tracePt t="126943" x="6686550" y="5740400"/>
          <p14:tracePt t="126960" x="6699250" y="5740400"/>
          <p14:tracePt t="126977" x="6705600" y="5740400"/>
          <p14:tracePt t="126994" x="6711950" y="5734050"/>
          <p14:tracePt t="127010" x="6737350" y="5708650"/>
          <p14:tracePt t="127027" x="6743700" y="5702300"/>
          <p14:tracePt t="127044" x="6750050" y="5676900"/>
          <p14:tracePt t="127060" x="6775450" y="5651500"/>
          <p14:tracePt t="127077" x="6896100" y="5543550"/>
          <p14:tracePt t="127094" x="7054850" y="5422900"/>
          <p14:tracePt t="127110" x="7213600" y="5308600"/>
          <p14:tracePt t="127127" x="7302500" y="5251450"/>
          <p14:tracePt t="127144" x="7340600" y="5226050"/>
          <p14:tracePt t="127160" x="7346950" y="5213350"/>
          <p14:tracePt t="127189" x="7346950" y="5207000"/>
          <p14:tracePt t="127205" x="7340600" y="5194300"/>
          <p14:tracePt t="127229" x="7321550" y="5187950"/>
          <p14:tracePt t="127333" x="7321550" y="5181600"/>
          <p14:tracePt t="127341" x="7315200" y="5175250"/>
          <p14:tracePt t="127469" x="7296150" y="5175250"/>
          <p14:tracePt t="127573" x="7289800" y="5175250"/>
          <p14:tracePt t="127589" x="7277100" y="5175250"/>
          <p14:tracePt t="127597" x="7270750" y="5168900"/>
          <p14:tracePt t="127605" x="7251700" y="5156200"/>
          <p14:tracePt t="127613" x="7213600" y="5156200"/>
          <p14:tracePt t="127627" x="7181850" y="5137150"/>
          <p14:tracePt t="127644" x="7105650" y="5118100"/>
          <p14:tracePt t="127660" x="7023100" y="5086350"/>
          <p14:tracePt t="127677" x="6946900" y="5060950"/>
          <p14:tracePt t="127694" x="6902450" y="5022850"/>
          <p14:tracePt t="127710" x="6889750" y="5016500"/>
          <p14:tracePt t="127727" x="6883400" y="5003800"/>
          <p14:tracePt t="127743" x="6870700" y="4978400"/>
          <p14:tracePt t="127760" x="6851650" y="4953000"/>
          <p14:tracePt t="127777" x="6845300" y="4921250"/>
          <p14:tracePt t="127793" x="6819900" y="4895850"/>
          <p14:tracePt t="127810" x="6800850" y="4876800"/>
          <p14:tracePt t="127827" x="6781800" y="4870450"/>
          <p14:tracePt t="127844" x="6775450" y="4864100"/>
          <p14:tracePt t="127860" x="6762750" y="4832350"/>
          <p14:tracePt t="127877" x="6731000" y="4781550"/>
          <p14:tracePt t="127877" x="6731000" y="4756150"/>
          <p14:tracePt t="127893" x="6711950" y="4686300"/>
          <p14:tracePt t="127910" x="6692900" y="4629150"/>
          <p14:tracePt t="127927" x="6686550" y="4603750"/>
          <p14:tracePt t="127944" x="6686550" y="4597400"/>
          <p14:tracePt t="127960" x="6686550" y="4591050"/>
          <p14:tracePt t="127977" x="6686550" y="4559300"/>
          <p14:tracePt t="127994" x="6686550" y="4533900"/>
          <p14:tracePt t="128117" x="6686550" y="4540250"/>
          <p14:tracePt t="128125" x="6686550" y="4559300"/>
          <p14:tracePt t="128133" x="6686550" y="4591050"/>
          <p14:tracePt t="128157" x="6699250" y="4648200"/>
          <p14:tracePt t="128165" x="6705600" y="4667250"/>
          <p14:tracePt t="128309" x="6737350" y="4648200"/>
          <p14:tracePt t="128317" x="6737350" y="4635500"/>
          <p14:tracePt t="128327" x="6737350" y="4603750"/>
          <p14:tracePt t="128343" x="6743700" y="4508500"/>
          <p14:tracePt t="128360" x="6756400" y="4400550"/>
          <p14:tracePt t="128377" x="6756400" y="4292600"/>
          <p14:tracePt t="128394" x="6769100" y="4197350"/>
          <p14:tracePt t="128410" x="6769100" y="4121150"/>
          <p14:tracePt t="128427" x="6769100" y="4051300"/>
          <p14:tracePt t="128444" x="6769100" y="4025900"/>
          <p14:tracePt t="128460" x="6769100" y="3994150"/>
          <p14:tracePt t="128477" x="6769100" y="3968750"/>
          <p14:tracePt t="128494" x="6769100" y="3962400"/>
          <p14:tracePt t="128510" x="6769100" y="3956050"/>
          <p14:tracePt t="128527" x="6756400" y="3956050"/>
          <p14:tracePt t="128543" x="6750050" y="3949700"/>
          <p14:tracePt t="128918" x="6750050" y="3943350"/>
          <p14:tracePt t="128933" x="6762750" y="3937000"/>
          <p14:tracePt t="128950" x="6769100" y="3924300"/>
          <p14:tracePt t="128973" x="6781800" y="3924300"/>
          <p14:tracePt t="128981" x="6788150" y="3924300"/>
          <p14:tracePt t="128989" x="6800850" y="3924300"/>
          <p14:tracePt t="128997" x="6813550" y="3924300"/>
          <p14:tracePt t="129011" x="6819900" y="3924300"/>
          <p14:tracePt t="129030" x="6826250" y="3924300"/>
          <p14:tracePt t="129046" x="6845300" y="3930650"/>
          <p14:tracePt t="129062" x="6851650" y="3937000"/>
          <p14:tracePt t="129077" x="6858000" y="3949700"/>
          <p14:tracePt t="129094" x="6864350" y="3956050"/>
          <p14:tracePt t="129111" x="6877050" y="3968750"/>
          <p14:tracePt t="129127" x="6877050" y="3975100"/>
          <p14:tracePt t="129144" x="6877050" y="3987800"/>
          <p14:tracePt t="129902" x="6870700" y="3994150"/>
          <p14:tracePt t="129917" x="6864350" y="3994150"/>
          <p14:tracePt t="129941" x="6858000" y="3994150"/>
          <p14:tracePt t="130014" x="6851650" y="3994150"/>
          <p14:tracePt t="130118" x="6845300" y="3994150"/>
          <p14:tracePt t="130134" x="6826250" y="3981450"/>
          <p14:tracePt t="130174" x="6851650" y="3981450"/>
          <p14:tracePt t="130182" x="6883400" y="3981450"/>
          <p14:tracePt t="130190" x="6921500" y="3981450"/>
          <p14:tracePt t="130211" x="6965950" y="3981450"/>
          <p14:tracePt t="130230" x="6864350" y="3981450"/>
          <p14:tracePt t="130244" x="6705600" y="3981450"/>
          <p14:tracePt t="130261" x="6718300" y="39497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983" y="356660"/>
            <a:ext cx="7886700" cy="1325563"/>
          </a:xfrm>
        </p:spPr>
        <p:txBody>
          <a:bodyPr/>
          <a:lstStyle/>
          <a:p>
            <a:pPr algn="ctr"/>
            <a:r>
              <a:rPr lang="en-CA" b="1" dirty="0" smtClean="0">
                <a:latin typeface="+mn-lt"/>
              </a:rPr>
              <a:t>On asteroid risks</a:t>
            </a:r>
            <a:endParaRPr lang="en-CA" b="1" dirty="0">
              <a:latin typeface="+mn-lt"/>
            </a:endParaRPr>
          </a:p>
        </p:txBody>
      </p:sp>
      <p:sp>
        <p:nvSpPr>
          <p:cNvPr id="3" name="TextBox 2"/>
          <p:cNvSpPr txBox="1"/>
          <p:nvPr/>
        </p:nvSpPr>
        <p:spPr>
          <a:xfrm>
            <a:off x="990600" y="1540933"/>
            <a:ext cx="7484533" cy="4431983"/>
          </a:xfrm>
          <a:prstGeom prst="rect">
            <a:avLst/>
          </a:prstGeom>
          <a:noFill/>
        </p:spPr>
        <p:txBody>
          <a:bodyPr wrap="square" rtlCol="0">
            <a:spAutoFit/>
          </a:bodyPr>
          <a:lstStyle/>
          <a:p>
            <a:r>
              <a:rPr lang="en-CA" sz="2400" b="1" dirty="0" smtClean="0">
                <a:hlinkClick r:id="rId4"/>
              </a:rPr>
              <a:t>Chapman and </a:t>
            </a:r>
            <a:r>
              <a:rPr lang="en-CA" sz="2400" b="1" dirty="0" err="1" smtClean="0">
                <a:hlinkClick r:id="rId4"/>
              </a:rPr>
              <a:t>Morisson</a:t>
            </a:r>
            <a:r>
              <a:rPr lang="en-CA" sz="2400" b="1" dirty="0" smtClean="0">
                <a:hlinkClick r:id="rId4"/>
              </a:rPr>
              <a:t> (1994) </a:t>
            </a:r>
            <a:r>
              <a:rPr lang="en-CA" sz="2400" dirty="0" smtClean="0"/>
              <a:t>presented a paper to the US congress that provided an evaluation of risk of asteroid impact catastrophes.  </a:t>
            </a:r>
          </a:p>
          <a:p>
            <a:endParaRPr lang="en-CA" dirty="0" smtClean="0"/>
          </a:p>
          <a:p>
            <a:r>
              <a:rPr lang="en-CA" sz="2400" dirty="0" smtClean="0"/>
              <a:t>Their presentation supported the creation and maintenance of the </a:t>
            </a:r>
            <a:r>
              <a:rPr lang="en-CA" sz="2400" b="1" dirty="0" smtClean="0">
                <a:hlinkClick r:id="rId5"/>
              </a:rPr>
              <a:t>Sentry</a:t>
            </a:r>
            <a:r>
              <a:rPr lang="en-CA" sz="2400" dirty="0" smtClean="0"/>
              <a:t> search.   Continual monitoring of NEOs (Near Earth Objects) might give us some lead time in the future concerning possible impacts.</a:t>
            </a:r>
          </a:p>
          <a:p>
            <a:endParaRPr lang="en-CA" sz="2400" dirty="0"/>
          </a:p>
          <a:p>
            <a:r>
              <a:rPr lang="en-CA" sz="2400" dirty="0" smtClean="0"/>
              <a:t>As of today, the object  </a:t>
            </a:r>
            <a:r>
              <a:rPr lang="en-CA" sz="2400" b="1" dirty="0">
                <a:hlinkClick r:id="rId6"/>
              </a:rPr>
              <a:t>29075 (1950 DA</a:t>
            </a:r>
            <a:r>
              <a:rPr lang="en-CA" sz="2400" b="1" dirty="0" smtClean="0">
                <a:hlinkClick r:id="rId6"/>
              </a:rPr>
              <a:t>)</a:t>
            </a:r>
            <a:r>
              <a:rPr lang="en-CA" sz="2400" b="1" dirty="0" smtClean="0"/>
              <a:t>, </a:t>
            </a:r>
            <a:r>
              <a:rPr lang="en-CA" sz="2400" dirty="0" smtClean="0"/>
              <a:t>a kilometer sized body, presents the greatest risk of a future impact currently estimated at 1.2 chances in 10000 in year 2880.  </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2870142"/>
      </p:ext>
    </p:extLst>
  </p:cSld>
  <p:clrMapOvr>
    <a:masterClrMapping/>
  </p:clrMapOvr>
  <mc:AlternateContent xmlns:mc="http://schemas.openxmlformats.org/markup-compatibility/2006">
    <mc:Choice xmlns:p14="http://schemas.microsoft.com/office/powerpoint/2010/main" Requires="p14">
      <p:transition spd="slow" p14:dur="2000" advTm="94181"/>
    </mc:Choice>
    <mc:Fallback>
      <p:transition spd="slow" advTm="9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864" x="6718300" y="3841750"/>
          <p14:tracePt t="2872" x="6623050" y="3556000"/>
          <p14:tracePt t="2883" x="6407150" y="3079750"/>
          <p14:tracePt t="2900" x="6159500" y="2235200"/>
          <p14:tracePt t="2916" x="6013450" y="1720850"/>
          <p14:tracePt t="2933" x="5969000" y="1600200"/>
          <p14:tracePt t="3248" x="5962650" y="1600200"/>
          <p14:tracePt t="3256" x="5962650" y="1619250"/>
          <p14:tracePt t="3266" x="5943600" y="1644650"/>
          <p14:tracePt t="3283" x="5899150" y="1701800"/>
          <p14:tracePt t="3300" x="5873750" y="1739900"/>
          <p14:tracePt t="3317" x="5861050" y="1752600"/>
          <p14:tracePt t="3333" x="5835650" y="1771650"/>
          <p14:tracePt t="3350" x="5759450" y="1816100"/>
          <p14:tracePt t="3367" x="5651500" y="1828800"/>
          <p14:tracePt t="3383" x="5473700" y="1854200"/>
          <p14:tracePt t="3384" x="5403850" y="1854200"/>
          <p14:tracePt t="3400" x="5200650" y="1778000"/>
          <p14:tracePt t="3417" x="4997450" y="1670050"/>
          <p14:tracePt t="3433" x="4838700" y="1549400"/>
          <p14:tracePt t="3450" x="4578350" y="1346200"/>
          <p14:tracePt t="3467" x="4349750" y="1162050"/>
          <p14:tracePt t="3483" x="4159250" y="1028700"/>
          <p14:tracePt t="3500" x="3956050" y="889000"/>
          <p14:tracePt t="3517" x="3746500" y="774700"/>
          <p14:tracePt t="3533" x="3549650" y="698500"/>
          <p14:tracePt t="3550" x="3422650" y="622300"/>
          <p14:tracePt t="3567" x="3327400" y="501650"/>
          <p14:tracePt t="3583" x="3257550" y="279400"/>
          <p14:tracePt t="3600" x="3232150" y="0"/>
          <p14:tracePt t="3656" x="3244850" y="0"/>
          <p14:tracePt t="3664" x="3251200" y="0"/>
          <p14:tracePt t="3680" x="3257550" y="0"/>
          <p14:tracePt t="3696" x="3263900" y="0"/>
          <p14:tracePt t="3704" x="3276600" y="0"/>
          <p14:tracePt t="3717" x="3282950" y="0"/>
          <p14:tracePt t="3733" x="3314700" y="0"/>
          <p14:tracePt t="3750" x="3327400" y="0"/>
          <p14:tracePt t="3767" x="3371850" y="0"/>
          <p14:tracePt t="3783" x="3409950" y="0"/>
          <p14:tracePt t="3800" x="3435350" y="0"/>
          <p14:tracePt t="3817" x="3441700" y="0"/>
          <p14:tracePt t="3840" x="3441700" y="31750"/>
          <p14:tracePt t="3850" x="3441700" y="63500"/>
          <p14:tracePt t="3867" x="3429000" y="120650"/>
          <p14:tracePt t="3883" x="3429000" y="196850"/>
          <p14:tracePt t="3900" x="3429000" y="222250"/>
          <p14:tracePt t="3917" x="3429000" y="266700"/>
          <p14:tracePt t="3933" x="3429000" y="342900"/>
          <p14:tracePt t="3950" x="3429000" y="412750"/>
          <p14:tracePt t="3967" x="3429000" y="476250"/>
          <p14:tracePt t="3983" x="3429000" y="501650"/>
          <p14:tracePt t="3984" x="3429000" y="527050"/>
          <p14:tracePt t="4000" x="3435350" y="552450"/>
          <p14:tracePt t="4017" x="3448050" y="565150"/>
          <p14:tracePt t="4048" x="3448050" y="571500"/>
          <p14:tracePt t="4056" x="3448050" y="577850"/>
          <p14:tracePt t="4067" x="3448050" y="603250"/>
          <p14:tracePt t="4083" x="3441700" y="609600"/>
          <p14:tracePt t="4136" x="3435350" y="622300"/>
          <p14:tracePt t="4144" x="3429000" y="628650"/>
          <p14:tracePt t="4152" x="3403600" y="654050"/>
          <p14:tracePt t="4167" x="3346450" y="679450"/>
          <p14:tracePt t="4183" x="3263900" y="787400"/>
          <p14:tracePt t="4200" x="3067050" y="1009650"/>
          <p14:tracePt t="4217" x="2940050" y="1123950"/>
          <p14:tracePt t="4233" x="2889250" y="1168400"/>
          <p14:tracePt t="4250" x="2863850" y="1200150"/>
          <p14:tracePt t="4267" x="2857500" y="1206500"/>
          <p14:tracePt t="4283" x="2832100" y="1212850"/>
          <p14:tracePt t="4300" x="2825750" y="1212850"/>
          <p14:tracePt t="4317" x="2800350" y="1225550"/>
          <p14:tracePt t="4333" x="2787650" y="1225550"/>
          <p14:tracePt t="4350" x="2781300" y="1225550"/>
          <p14:tracePt t="4367" x="2762250" y="1238250"/>
          <p14:tracePt t="4383" x="2755900" y="1238250"/>
          <p14:tracePt t="4400" x="2749550" y="1238250"/>
          <p14:tracePt t="4417" x="2730500" y="1244600"/>
          <p14:tracePt t="4433" x="2705100" y="1257300"/>
          <p14:tracePt t="4450" x="2686050" y="1270000"/>
          <p14:tracePt t="4467" x="2628900" y="1301750"/>
          <p14:tracePt t="4484" x="2571750" y="1339850"/>
          <p14:tracePt t="4500" x="2533650" y="1371600"/>
          <p14:tracePt t="4517" x="2527300" y="1377950"/>
          <p14:tracePt t="4534" x="2520950" y="1384300"/>
          <p14:tracePt t="4550" x="2508250" y="1390650"/>
          <p14:tracePt t="4567" x="2501900" y="1397000"/>
          <p14:tracePt t="4583" x="2501900" y="1416050"/>
          <p14:tracePt t="4600" x="2495550" y="1422400"/>
          <p14:tracePt t="4624" x="2489200" y="1447800"/>
          <p14:tracePt t="4633" x="2482850" y="1454150"/>
          <p14:tracePt t="4650" x="2470150" y="1479550"/>
          <p14:tracePt t="4667" x="2463800" y="1498600"/>
          <p14:tracePt t="4683" x="2457450" y="1504950"/>
          <p14:tracePt t="4700" x="2457450" y="1511300"/>
          <p14:tracePt t="4717" x="2457450" y="1530350"/>
          <p14:tracePt t="4733" x="2444750" y="1555750"/>
          <p14:tracePt t="4750" x="2444750" y="1568450"/>
          <p14:tracePt t="4767" x="2444750" y="1600200"/>
          <p14:tracePt t="4783" x="2451100" y="1606550"/>
          <p14:tracePt t="4800" x="2476500" y="1606550"/>
          <p14:tracePt t="4817" x="2482850" y="1606550"/>
          <p14:tracePt t="4834" x="2514600" y="1606550"/>
          <p14:tracePt t="4850" x="2546350" y="1606550"/>
          <p14:tracePt t="4867" x="2603500" y="1606550"/>
          <p14:tracePt t="4883" x="2667000" y="1606550"/>
          <p14:tracePt t="4900" x="2749550" y="1581150"/>
          <p14:tracePt t="4917" x="2787650" y="1574800"/>
          <p14:tracePt t="4934" x="2800350" y="1562100"/>
          <p14:tracePt t="4977" x="2800350" y="1593850"/>
          <p14:tracePt t="4984" x="2800350" y="1600200"/>
          <p14:tracePt t="5000" x="2800350" y="1606550"/>
          <p14:tracePt t="5008" x="2800350" y="1625600"/>
          <p14:tracePt t="5017" x="2819400" y="1644650"/>
          <p14:tracePt t="5034" x="2844800" y="1651000"/>
          <p14:tracePt t="5050" x="2889250" y="1651000"/>
          <p14:tracePt t="5067" x="2914650" y="1651000"/>
          <p14:tracePt t="5088" x="2921000" y="1651000"/>
          <p14:tracePt t="5105" x="2921000" y="1631950"/>
          <p14:tracePt t="5161" x="2921000" y="1644650"/>
          <p14:tracePt t="5168" x="2908300" y="1676400"/>
          <p14:tracePt t="5184" x="2908300" y="1682750"/>
          <p14:tracePt t="5200" x="2908300" y="1695450"/>
          <p14:tracePt t="5217" x="2901950" y="1701800"/>
          <p14:tracePt t="5240" x="2895600" y="1701800"/>
          <p14:tracePt t="5250" x="2889250" y="1701800"/>
          <p14:tracePt t="5267" x="2876550" y="1701800"/>
          <p14:tracePt t="5284" x="2838450" y="1682750"/>
          <p14:tracePt t="5304" x="2832100" y="1676400"/>
          <p14:tracePt t="5440" x="2813050" y="1676400"/>
          <p14:tracePt t="5561" x="2819400" y="1676400"/>
          <p14:tracePt t="5585" x="2825750" y="1682750"/>
          <p14:tracePt t="5593" x="2838450" y="1701800"/>
          <p14:tracePt t="5617" x="2863850" y="1733550"/>
          <p14:tracePt t="5634" x="2901950" y="1771650"/>
          <p14:tracePt t="5650" x="3009900" y="1790700"/>
          <p14:tracePt t="5667" x="3155950" y="1828800"/>
          <p14:tracePt t="5684" x="3238500" y="1841500"/>
          <p14:tracePt t="5701" x="3314700" y="1860550"/>
          <p14:tracePt t="5717" x="3346450" y="1905000"/>
          <p14:tracePt t="5734" x="3378200" y="1987550"/>
          <p14:tracePt t="5750" x="3422650" y="2089150"/>
          <p14:tracePt t="5767" x="3429000" y="2146300"/>
          <p14:tracePt t="5784" x="3448050" y="2178050"/>
          <p14:tracePt t="5800" x="3467100" y="2190750"/>
          <p14:tracePt t="5817" x="3543300" y="2171700"/>
          <p14:tracePt t="5834" x="3657600" y="2032000"/>
          <p14:tracePt t="5850" x="3860800" y="1752600"/>
          <p14:tracePt t="5867" x="3981450" y="1549400"/>
          <p14:tracePt t="5884" x="4006850" y="1435100"/>
          <p14:tracePt t="5900" x="4006850" y="1422400"/>
          <p14:tracePt t="5917" x="3924300" y="1390650"/>
          <p14:tracePt t="5934" x="3797300" y="1390650"/>
          <p14:tracePt t="5950" x="3740150" y="1390650"/>
          <p14:tracePt t="5967" x="3721100" y="1384300"/>
          <p14:tracePt t="5984" x="3714750" y="1301750"/>
          <p14:tracePt t="5984" x="3702050" y="1276350"/>
          <p14:tracePt t="6001" x="3644900" y="1174750"/>
          <p14:tracePt t="6017" x="3562350" y="1155700"/>
          <p14:tracePt t="6034" x="3352800" y="1155700"/>
          <p14:tracePt t="6050" x="3111500" y="1155700"/>
          <p14:tracePt t="6067" x="2901950" y="1155700"/>
          <p14:tracePt t="6084" x="2774950" y="1155700"/>
          <p14:tracePt t="6101" x="2749550" y="1155700"/>
          <p14:tracePt t="6161" x="2724150" y="1155700"/>
          <p14:tracePt t="6169" x="2641600" y="1181100"/>
          <p14:tracePt t="6177" x="2552700" y="1193800"/>
          <p14:tracePt t="6201" x="2336800" y="1206500"/>
          <p14:tracePt t="6217" x="2254250" y="1206500"/>
          <p14:tracePt t="6234" x="2222500" y="1206500"/>
          <p14:tracePt t="6251" x="2203450" y="1206500"/>
          <p14:tracePt t="6267" x="2197100" y="1206500"/>
          <p14:tracePt t="6284" x="2165350" y="1206500"/>
          <p14:tracePt t="6300" x="2089150" y="1206500"/>
          <p14:tracePt t="6317" x="1917700" y="1295400"/>
          <p14:tracePt t="6334" x="1771650" y="1397000"/>
          <p14:tracePt t="6351" x="1631950" y="1517650"/>
          <p14:tracePt t="6367" x="1504950" y="1657350"/>
          <p14:tracePt t="6384" x="1428750" y="1784350"/>
          <p14:tracePt t="6385" x="1409700" y="1822450"/>
          <p14:tracePt t="6401" x="1390650" y="1866900"/>
          <p14:tracePt t="6417" x="1377950" y="1892300"/>
          <p14:tracePt t="6434" x="1365250" y="1917700"/>
          <p14:tracePt t="6451" x="1358900" y="1936750"/>
          <p14:tracePt t="6467" x="1346200" y="1962150"/>
          <p14:tracePt t="6484" x="1308100" y="2038350"/>
          <p14:tracePt t="6500" x="1257300" y="2159000"/>
          <p14:tracePt t="6517" x="1225550" y="2286000"/>
          <p14:tracePt t="6534" x="1200150" y="2368550"/>
          <p14:tracePt t="6551" x="1200150" y="2413000"/>
          <p14:tracePt t="6567" x="1200150" y="2419350"/>
          <p14:tracePt t="6584" x="1200150" y="2432050"/>
          <p14:tracePt t="6601" x="1200150" y="2451100"/>
          <p14:tracePt t="6617" x="1200150" y="2463800"/>
          <p14:tracePt t="6634" x="1200150" y="2520950"/>
          <p14:tracePt t="6651" x="1200150" y="2622550"/>
          <p14:tracePt t="6667" x="1200150" y="2774950"/>
          <p14:tracePt t="6684" x="1212850" y="2838450"/>
          <p14:tracePt t="6701" x="1225550" y="2851150"/>
          <p14:tracePt t="6717" x="1238250" y="2851150"/>
          <p14:tracePt t="6734" x="1308100" y="2851150"/>
          <p14:tracePt t="6751" x="1574800" y="2743200"/>
          <p14:tracePt t="6767" x="2012950" y="2495550"/>
          <p14:tracePt t="6784" x="2444750" y="2292350"/>
          <p14:tracePt t="6801" x="2838450" y="2190750"/>
          <p14:tracePt t="6817" x="2889250" y="2190750"/>
          <p14:tracePt t="6834" x="2908300" y="2203450"/>
          <p14:tracePt t="6851" x="2908300" y="2273300"/>
          <p14:tracePt t="6867" x="2959100" y="2400300"/>
          <p14:tracePt t="6884" x="3009900" y="2520950"/>
          <p14:tracePt t="6901" x="3073400" y="2597150"/>
          <p14:tracePt t="6917" x="3149600" y="2686050"/>
          <p14:tracePt t="6934" x="3206750" y="2774950"/>
          <p14:tracePt t="6951" x="3232150" y="2787650"/>
          <p14:tracePt t="6967" x="3238500" y="2787650"/>
          <p14:tracePt t="6984" x="3244850" y="2800350"/>
          <p14:tracePt t="7001" x="3244850" y="2819400"/>
          <p14:tracePt t="7017" x="3219450" y="2832100"/>
          <p14:tracePt t="7034" x="3213100" y="2838450"/>
          <p14:tracePt t="7057" x="3206750" y="2844800"/>
          <p14:tracePt t="7081" x="3206750" y="2851150"/>
          <p14:tracePt t="7161" x="3200400" y="2857500"/>
          <p14:tracePt t="7177" x="3181350" y="2851150"/>
          <p14:tracePt t="7185" x="3181350" y="2838450"/>
          <p14:tracePt t="7201" x="3168650" y="2781300"/>
          <p14:tracePt t="7231" x="3143250" y="2717800"/>
          <p14:tracePt t="7234" x="3136900" y="2705100"/>
          <p14:tracePt t="7273" x="3130550" y="2705100"/>
          <p14:tracePt t="7329" x="3124200" y="2698750"/>
          <p14:tracePt t="7337" x="3124200" y="2686050"/>
          <p14:tracePt t="7351" x="3130550" y="2673350"/>
          <p14:tracePt t="7367" x="3149600" y="2660650"/>
          <p14:tracePt t="7384" x="3155950" y="2660650"/>
          <p14:tracePt t="7401" x="3238500" y="2660650"/>
          <p14:tracePt t="7417" x="3435350" y="2730500"/>
          <p14:tracePt t="7434" x="4083050" y="2806700"/>
          <p14:tracePt t="7451" x="4832350" y="2825750"/>
          <p14:tracePt t="7467" x="5505450" y="2825750"/>
          <p14:tracePt t="7484" x="5784850" y="2825750"/>
          <p14:tracePt t="7501" x="5873750" y="2787650"/>
          <p14:tracePt t="7517" x="5861050" y="2743200"/>
          <p14:tracePt t="7534" x="5753100" y="2660650"/>
          <p14:tracePt t="7551" x="5645150" y="2603500"/>
          <p14:tracePt t="7567" x="5524500" y="2514600"/>
          <p14:tracePt t="7584" x="5473700" y="2463800"/>
          <p14:tracePt t="7601" x="5403850" y="2330450"/>
          <p14:tracePt t="7618" x="5403850" y="2324100"/>
          <p14:tracePt t="7842" x="5397500" y="2324100"/>
          <p14:tracePt t="7849" x="5346700" y="2355850"/>
          <p14:tracePt t="7868" x="5124450" y="2482850"/>
          <p14:tracePt t="7884" x="4946650" y="2647950"/>
          <p14:tracePt t="7901" x="4832350" y="2800350"/>
          <p14:tracePt t="7917" x="4794250" y="2921000"/>
          <p14:tracePt t="7934" x="4794250" y="2990850"/>
          <p14:tracePt t="7951" x="4889500" y="3054350"/>
          <p14:tracePt t="7968" x="5035550" y="3079750"/>
          <p14:tracePt t="7984" x="5080000" y="3086100"/>
          <p14:tracePt t="8217" x="5111750" y="3098800"/>
          <p14:tracePt t="8225" x="5130800" y="3117850"/>
          <p14:tracePt t="8234" x="5187950" y="3149600"/>
          <p14:tracePt t="8251" x="5334000" y="3175000"/>
          <p14:tracePt t="8268" x="5410200" y="3194050"/>
          <p14:tracePt t="8284" x="5416550" y="3200400"/>
          <p14:tracePt t="8337" x="5416550" y="3194050"/>
          <p14:tracePt t="8345" x="5454650" y="3136900"/>
          <p14:tracePt t="8353" x="5467350" y="3079750"/>
          <p14:tracePt t="8368" x="5505450" y="3003550"/>
          <p14:tracePt t="8384" x="5524500" y="2857500"/>
          <p14:tracePt t="8401" x="5594350" y="2711450"/>
          <p14:tracePt t="8418" x="5638800" y="2641600"/>
          <p14:tracePt t="8434" x="5657850" y="2616200"/>
          <p14:tracePt t="8451" x="5715000" y="2590800"/>
          <p14:tracePt t="8468" x="5740400" y="2584450"/>
          <p14:tracePt t="8484" x="5784850" y="2571750"/>
          <p14:tracePt t="8501" x="5797550" y="2565400"/>
          <p14:tracePt t="8518" x="5829300" y="2546350"/>
          <p14:tracePt t="8534" x="5848350" y="2546350"/>
          <p14:tracePt t="8551" x="5867400" y="2540000"/>
          <p14:tracePt t="8568" x="5880100" y="2540000"/>
          <p14:tracePt t="8584" x="5892800" y="2546350"/>
          <p14:tracePt t="8601" x="5924550" y="2552700"/>
          <p14:tracePt t="8618" x="5937250" y="2552700"/>
          <p14:tracePt t="8634" x="5956300" y="2552700"/>
          <p14:tracePt t="8651" x="5969000" y="2559050"/>
          <p14:tracePt t="8668" x="5981700" y="2559050"/>
          <p14:tracePt t="8689" x="5988050" y="2559050"/>
          <p14:tracePt t="8761" x="5994400" y="2559050"/>
          <p14:tracePt t="8809" x="6007100" y="2546350"/>
          <p14:tracePt t="8953" x="6007100" y="2540000"/>
          <p14:tracePt t="8969" x="6007100" y="2533650"/>
          <p14:tracePt t="8985" x="6045200" y="2495550"/>
          <p14:tracePt t="8993" x="6076950" y="2489200"/>
          <p14:tracePt t="9001" x="6115050" y="2476500"/>
          <p14:tracePt t="9018" x="6159500" y="2457450"/>
          <p14:tracePt t="9034" x="6197600" y="2451100"/>
          <p14:tracePt t="9051" x="6229350" y="2451100"/>
          <p14:tracePt t="9068" x="6273800" y="2451100"/>
          <p14:tracePt t="9084" x="6305550" y="2451100"/>
          <p14:tracePt t="9101" x="6350000" y="2451100"/>
          <p14:tracePt t="9118" x="6407150" y="2451100"/>
          <p14:tracePt t="9135" x="6451600" y="2457450"/>
          <p14:tracePt t="9151" x="6534150" y="2470150"/>
          <p14:tracePt t="9168" x="6591300" y="2495550"/>
          <p14:tracePt t="9185" x="6686550" y="2520950"/>
          <p14:tracePt t="9201" x="6794500" y="2559050"/>
          <p14:tracePt t="9218" x="6851650" y="2565400"/>
          <p14:tracePt t="9235" x="6896100" y="2565400"/>
          <p14:tracePt t="9251" x="6927850" y="2565400"/>
          <p14:tracePt t="9268" x="6953250" y="2565400"/>
          <p14:tracePt t="9285" x="6978650" y="2565400"/>
          <p14:tracePt t="9301" x="7010400" y="2565400"/>
          <p14:tracePt t="9318" x="7029450" y="2565400"/>
          <p14:tracePt t="9335" x="7054850" y="2546350"/>
          <p14:tracePt t="9351" x="7073900" y="2540000"/>
          <p14:tracePt t="9368" x="7080250" y="2533650"/>
          <p14:tracePt t="9384" x="7099300" y="2514600"/>
          <p14:tracePt t="9401" x="7105650" y="2508250"/>
          <p14:tracePt t="9418" x="7112000" y="2508250"/>
          <p14:tracePt t="9435" x="7118350" y="2501900"/>
          <p14:tracePt t="9451" x="7124700" y="2495550"/>
          <p14:tracePt t="9468" x="7143750" y="2476500"/>
          <p14:tracePt t="9485" x="7162800" y="2457450"/>
          <p14:tracePt t="9501" x="7169150" y="2451100"/>
          <p14:tracePt t="9518" x="7175500" y="2444750"/>
          <p14:tracePt t="9665" x="7169150" y="2451100"/>
          <p14:tracePt t="9689" x="7150100" y="2457450"/>
          <p14:tracePt t="9705" x="7143750" y="2470150"/>
          <p14:tracePt t="9729" x="7137400" y="2470150"/>
          <p14:tracePt t="9745" x="7131050" y="2476500"/>
          <p14:tracePt t="9761" x="7124700" y="2476500"/>
          <p14:tracePt t="9777" x="7112000" y="2476500"/>
          <p14:tracePt t="9793" x="7099300" y="2476500"/>
          <p14:tracePt t="9801" x="7092950" y="2476500"/>
          <p14:tracePt t="9809" x="7086600" y="2476500"/>
          <p14:tracePt t="9818" x="7080250" y="2476500"/>
          <p14:tracePt t="9835" x="7054850" y="2476500"/>
          <p14:tracePt t="9851" x="7035800" y="2476500"/>
          <p14:tracePt t="9868" x="7010400" y="2476500"/>
          <p14:tracePt t="9885" x="6997700" y="2476500"/>
          <p14:tracePt t="9901" x="6972300" y="2463800"/>
          <p14:tracePt t="9918" x="6965950" y="2457450"/>
          <p14:tracePt t="9934" x="6959600" y="2451100"/>
          <p14:tracePt t="9951" x="6921500" y="2444750"/>
          <p14:tracePt t="9968" x="6915150" y="2432050"/>
          <p14:tracePt t="9985" x="6902450" y="2419350"/>
          <p14:tracePt t="10001" x="6845300" y="2413000"/>
          <p14:tracePt t="10018" x="6756400" y="2413000"/>
          <p14:tracePt t="10035" x="6597650" y="2413000"/>
          <p14:tracePt t="10051" x="6337300" y="2413000"/>
          <p14:tracePt t="10068" x="6064250" y="2413000"/>
          <p14:tracePt t="10085" x="5765800" y="2444750"/>
          <p14:tracePt t="10101" x="5607050" y="2457450"/>
          <p14:tracePt t="10118" x="5511800" y="2470150"/>
          <p14:tracePt t="10135" x="5486400" y="2470150"/>
          <p14:tracePt t="10151" x="5461000" y="2470150"/>
          <p14:tracePt t="10170" x="5448300" y="2470150"/>
          <p14:tracePt t="10186" x="5429250" y="2470150"/>
          <p14:tracePt t="10201" x="5403850" y="2470150"/>
          <p14:tracePt t="10218" x="5378450" y="2451100"/>
          <p14:tracePt t="10235" x="5346700" y="2432050"/>
          <p14:tracePt t="10252" x="5321300" y="2406650"/>
          <p14:tracePt t="10268" x="5314950" y="2400300"/>
          <p14:tracePt t="10285" x="5295900" y="2374900"/>
          <p14:tracePt t="10301" x="5289550" y="2362200"/>
          <p14:tracePt t="10318" x="5289550" y="2336800"/>
          <p14:tracePt t="10338" x="5289550" y="2330450"/>
          <p14:tracePt t="10474" x="5283200" y="2324100"/>
          <p14:tracePt t="10810" x="5264150" y="2336800"/>
          <p14:tracePt t="10834" x="5257800" y="2343150"/>
          <p14:tracePt t="10842" x="5251450" y="2349500"/>
          <p14:tracePt t="10858" x="5245100" y="2355850"/>
          <p14:tracePt t="10986" x="5245100" y="2349500"/>
          <p14:tracePt t="11002" x="5245100" y="2343150"/>
          <p14:tracePt t="11082" x="5245100" y="2324100"/>
          <p14:tracePt t="11098" x="5251450" y="2317750"/>
          <p14:tracePt t="11114" x="5251450" y="2311400"/>
          <p14:tracePt t="11122" x="5257800" y="2305050"/>
          <p14:tracePt t="11306" x="5245100" y="2305050"/>
          <p14:tracePt t="11314" x="5232400" y="2311400"/>
          <p14:tracePt t="11330" x="5226050" y="2317750"/>
          <p14:tracePt t="11346" x="5219700" y="2324100"/>
          <p14:tracePt t="11418" x="5213350" y="2336800"/>
          <p14:tracePt t="11522" x="5207000" y="2330450"/>
          <p14:tracePt t="11538" x="5207000" y="2324100"/>
          <p14:tracePt t="11546" x="5207000" y="2311400"/>
          <p14:tracePt t="11554" x="5194300" y="2292350"/>
          <p14:tracePt t="11568" x="5194300" y="2286000"/>
          <p14:tracePt t="11585" x="5187950" y="2260600"/>
          <p14:tracePt t="11602" x="5181600" y="2254250"/>
          <p14:tracePt t="11618" x="5168900" y="2254250"/>
          <p14:tracePt t="11635" x="5137150" y="2254250"/>
          <p14:tracePt t="11652" x="5099050" y="2273300"/>
          <p14:tracePt t="11668" x="5067300" y="2279650"/>
          <p14:tracePt t="11685" x="5041900" y="2305050"/>
          <p14:tracePt t="11706" x="5035550" y="2311400"/>
          <p14:tracePt t="11718" x="5029200" y="2311400"/>
          <p14:tracePt t="11738" x="5022850" y="2317750"/>
          <p14:tracePt t="11754" x="4997450" y="2330450"/>
          <p14:tracePt t="11770" x="4978400" y="2349500"/>
          <p14:tracePt t="11786" x="4972050" y="2355850"/>
          <p14:tracePt t="11802" x="4946650" y="2381250"/>
          <p14:tracePt t="11826" x="4940300" y="2387600"/>
          <p14:tracePt t="11962" x="4927600" y="2387600"/>
          <p14:tracePt t="12130" x="4921250" y="2387600"/>
          <p14:tracePt t="12186" x="4914900" y="2387600"/>
          <p14:tracePt t="12210" x="4914900" y="2381250"/>
          <p14:tracePt t="12218" x="4914900" y="2368550"/>
          <p14:tracePt t="12226" x="4914900" y="2343150"/>
          <p14:tracePt t="12235" x="4914900" y="2336800"/>
          <p14:tracePt t="12258" x="4914900" y="2330450"/>
          <p14:tracePt t="12506" x="4914900" y="2336800"/>
          <p14:tracePt t="12522" x="4902200" y="2355850"/>
          <p14:tracePt t="12554" x="4889500" y="2387600"/>
          <p14:tracePt t="12586" x="4883150" y="2393950"/>
          <p14:tracePt t="13603" x="4883150" y="2400300"/>
          <p14:tracePt t="13962" x="4876800" y="2406650"/>
          <p14:tracePt t="13970" x="4876800" y="2413000"/>
          <p14:tracePt t="15571" x="4876800" y="2419350"/>
          <p14:tracePt t="15579" x="4845050" y="2457450"/>
          <p14:tracePt t="15587" x="4845050" y="2489200"/>
          <p14:tracePt t="15603" x="4826000" y="2552700"/>
          <p14:tracePt t="15619" x="4800600" y="2609850"/>
          <p14:tracePt t="15636" x="4787900" y="2667000"/>
          <p14:tracePt t="15653" x="4781550" y="2711450"/>
          <p14:tracePt t="15669" x="4762500" y="2762250"/>
          <p14:tracePt t="15686" x="4749800" y="2794000"/>
          <p14:tracePt t="15703" x="4737100" y="2838450"/>
          <p14:tracePt t="15719" x="4724400" y="2863850"/>
          <p14:tracePt t="15736" x="4718050" y="2889250"/>
          <p14:tracePt t="15753" x="4711700" y="2908300"/>
          <p14:tracePt t="15771" x="4711700" y="2921000"/>
          <p14:tracePt t="15795" x="4711700" y="2927350"/>
          <p14:tracePt t="15843" x="4711700" y="2933700"/>
          <p14:tracePt t="15851" x="4711700" y="2946400"/>
          <p14:tracePt t="15859" x="4711700" y="2959100"/>
          <p14:tracePt t="15869" x="4711700" y="2965450"/>
          <p14:tracePt t="15886" x="4699000" y="3016250"/>
          <p14:tracePt t="15903" x="4692650" y="3098800"/>
          <p14:tracePt t="15919" x="4667250" y="3194050"/>
          <p14:tracePt t="15936" x="4660900" y="3302000"/>
          <p14:tracePt t="15953" x="4648200" y="3371850"/>
          <p14:tracePt t="15970" x="4635500" y="3460750"/>
          <p14:tracePt t="15986" x="4616450" y="3530600"/>
          <p14:tracePt t="16003" x="4610100" y="3606800"/>
          <p14:tracePt t="16019" x="4610100" y="3663950"/>
          <p14:tracePt t="16036" x="4584700" y="3740150"/>
          <p14:tracePt t="16053" x="4521200" y="3848100"/>
          <p14:tracePt t="16069" x="4432300" y="3956050"/>
          <p14:tracePt t="16086" x="4305300" y="4051300"/>
          <p14:tracePt t="16103" x="4216400" y="4121150"/>
          <p14:tracePt t="16119" x="4146550" y="4159250"/>
          <p14:tracePt t="16136" x="4114800" y="4171950"/>
          <p14:tracePt t="16153" x="4102100" y="4171950"/>
          <p14:tracePt t="16169" x="4083050" y="4159250"/>
          <p14:tracePt t="16186" x="4064000" y="4146550"/>
          <p14:tracePt t="16203" x="4044950" y="4108450"/>
          <p14:tracePt t="16267" x="4025900" y="4095750"/>
          <p14:tracePt t="16283" x="4025900" y="4089400"/>
          <p14:tracePt t="16291" x="4025900" y="4083050"/>
          <p14:tracePt t="16303" x="4025900" y="4076700"/>
          <p14:tracePt t="16319" x="4025900" y="4044950"/>
          <p14:tracePt t="16336" x="4025900" y="4006850"/>
          <p14:tracePt t="16353" x="4025900" y="3962400"/>
          <p14:tracePt t="16369" x="4044950" y="3930650"/>
          <p14:tracePt t="16386" x="4070350" y="3879850"/>
          <p14:tracePt t="16403" x="4089400" y="3816350"/>
          <p14:tracePt t="16419" x="4095750" y="3784600"/>
          <p14:tracePt t="16436" x="4114800" y="3752850"/>
          <p14:tracePt t="16453" x="4127500" y="3721100"/>
          <p14:tracePt t="16469" x="4133850" y="3676650"/>
          <p14:tracePt t="16486" x="4140200" y="3644900"/>
          <p14:tracePt t="16503" x="4140200" y="3619500"/>
          <p14:tracePt t="16520" x="4140200" y="3587750"/>
          <p14:tracePt t="16536" x="4140200" y="3562350"/>
          <p14:tracePt t="16553" x="4140200" y="3530600"/>
          <p14:tracePt t="16570" x="4140200" y="3524250"/>
          <p14:tracePt t="16586" x="4140200" y="3517900"/>
          <p14:tracePt t="18380" x="4152900" y="3505200"/>
          <p14:tracePt t="18395" x="4159250" y="3505200"/>
          <p14:tracePt t="18403" x="4165600" y="3498850"/>
          <p14:tracePt t="18420" x="4171950" y="3486150"/>
          <p14:tracePt t="18437" x="4184650" y="3448050"/>
          <p14:tracePt t="18453" x="4203700" y="3397250"/>
          <p14:tracePt t="18470" x="4210050" y="3327400"/>
          <p14:tracePt t="18487" x="4222750" y="3219450"/>
          <p14:tracePt t="18503" x="4235450" y="3073400"/>
          <p14:tracePt t="18520" x="4235450" y="2933700"/>
          <p14:tracePt t="18537" x="4235450" y="2825750"/>
          <p14:tracePt t="18553" x="4254500" y="2768600"/>
          <p14:tracePt t="18570" x="4254500" y="2743200"/>
          <p14:tracePt t="18587" x="4260850" y="2711450"/>
          <p14:tracePt t="18603" x="4260850" y="2705100"/>
          <p14:tracePt t="18628" x="4260850" y="2698750"/>
          <p14:tracePt t="18637" x="4260850" y="2679700"/>
          <p14:tracePt t="18852" x="4260850" y="2673350"/>
          <p14:tracePt t="19292" x="4260850" y="2660650"/>
          <p14:tracePt t="19308" x="4260850" y="2628900"/>
          <p14:tracePt t="19324" x="4260850" y="2622550"/>
          <p14:tracePt t="19337" x="4260850" y="2616200"/>
          <p14:tracePt t="19354" x="4267200" y="2590800"/>
          <p14:tracePt t="19384" x="4267200" y="2559050"/>
          <p14:tracePt t="19388" x="4267200" y="2552700"/>
          <p14:tracePt t="19636" x="4273550" y="2552700"/>
          <p14:tracePt t="19692" x="4286250" y="2559050"/>
          <p14:tracePt t="19716" x="4292600" y="2565400"/>
          <p14:tracePt t="19964" x="4292600" y="2578100"/>
          <p14:tracePt t="19972" x="4292600" y="2584450"/>
          <p14:tracePt t="19988" x="4292600" y="2597150"/>
          <p14:tracePt t="19996" x="4292600" y="2628900"/>
          <p14:tracePt t="20004" x="4292600" y="2641600"/>
          <p14:tracePt t="20020" x="4292600" y="2711450"/>
          <p14:tracePt t="20037" x="4292600" y="2787650"/>
          <p14:tracePt t="20054" x="4292600" y="2882900"/>
          <p14:tracePt t="20070" x="4292600" y="2990850"/>
          <p14:tracePt t="20087" x="4292600" y="3079750"/>
          <p14:tracePt t="20104" x="4292600" y="3168650"/>
          <p14:tracePt t="20120" x="4292600" y="3238500"/>
          <p14:tracePt t="20137" x="4292600" y="3314700"/>
          <p14:tracePt t="20154" x="4298950" y="3384550"/>
          <p14:tracePt t="20170" x="4298950" y="3422650"/>
          <p14:tracePt t="20187" x="4311650" y="3467100"/>
          <p14:tracePt t="20204" x="4337050" y="3530600"/>
          <p14:tracePt t="20220" x="4349750" y="3556000"/>
          <p14:tracePt t="20237" x="4356100" y="3587750"/>
          <p14:tracePt t="20254" x="4356100" y="3600450"/>
          <p14:tracePt t="20270" x="4362450" y="3619500"/>
          <p14:tracePt t="20287" x="4362450" y="3638550"/>
          <p14:tracePt t="20304" x="4362450" y="3644900"/>
          <p14:tracePt t="20320" x="4381500" y="3657600"/>
          <p14:tracePt t="20337" x="4381500" y="3676650"/>
          <p14:tracePt t="20354" x="4381500" y="3683000"/>
          <p14:tracePt t="20371" x="4381500" y="3695700"/>
          <p14:tracePt t="20387" x="4387850" y="3708400"/>
          <p14:tracePt t="20540" x="4394200" y="3708400"/>
          <p14:tracePt t="20556" x="4413250" y="3708400"/>
          <p14:tracePt t="20564" x="4419600" y="3708400"/>
          <p14:tracePt t="20596" x="4425950" y="3708400"/>
          <p14:tracePt t="20964" x="4432300" y="3702050"/>
          <p14:tracePt t="20980" x="4432300" y="3695700"/>
          <p14:tracePt t="20988" x="4432300" y="3689350"/>
          <p14:tracePt t="20996" x="4432300" y="3683000"/>
          <p14:tracePt t="21012" x="4432300" y="3676650"/>
          <p14:tracePt t="21356" x="4432300" y="3651250"/>
          <p14:tracePt t="21364" x="4432300" y="3644900"/>
          <p14:tracePt t="21372" x="4432300" y="3632200"/>
          <p14:tracePt t="21387" x="4432300" y="3625850"/>
          <p14:tracePt t="21404" x="4432300" y="3587750"/>
          <p14:tracePt t="21421" x="4432300" y="3562350"/>
          <p14:tracePt t="21437" x="4432300" y="3549650"/>
          <p14:tracePt t="21454" x="4432300" y="3517900"/>
          <p14:tracePt t="21471" x="4432300" y="3473450"/>
          <p14:tracePt t="21487" x="4457700" y="3441700"/>
          <p14:tracePt t="21504" x="4457700" y="3416300"/>
          <p14:tracePt t="21521" x="4464050" y="3390900"/>
          <p14:tracePt t="21537" x="4476750" y="3371850"/>
          <p14:tracePt t="21554" x="4476750" y="3359150"/>
          <p14:tracePt t="21668" x="4470400" y="3352800"/>
          <p14:tracePt t="21692" x="4464050" y="3352800"/>
          <p14:tracePt t="21700" x="4457700" y="3352800"/>
          <p14:tracePt t="21708" x="4451350" y="3352800"/>
          <p14:tracePt t="21721" x="4432300" y="3352800"/>
          <p14:tracePt t="21737" x="4413250" y="3352800"/>
          <p14:tracePt t="21754" x="4349750" y="3352800"/>
          <p14:tracePt t="21771" x="4279900" y="3352800"/>
          <p14:tracePt t="21787" x="4203700" y="3352800"/>
          <p14:tracePt t="21804" x="4108450" y="3352800"/>
          <p14:tracePt t="21821" x="4044950" y="3352800"/>
          <p14:tracePt t="21837" x="3987800" y="3352800"/>
          <p14:tracePt t="21854" x="3943350" y="3340100"/>
          <p14:tracePt t="21871" x="3898900" y="3340100"/>
          <p14:tracePt t="21887" x="3829050" y="3333750"/>
          <p14:tracePt t="21904" x="3771900" y="3321050"/>
          <p14:tracePt t="21921" x="3721100" y="3321050"/>
          <p14:tracePt t="21937" x="3638550" y="3321050"/>
          <p14:tracePt t="21954" x="3581400" y="3302000"/>
          <p14:tracePt t="21971" x="3536950" y="3302000"/>
          <p14:tracePt t="21988" x="3492500" y="3302000"/>
          <p14:tracePt t="21988" x="3479800" y="3302000"/>
          <p14:tracePt t="22004" x="3429000" y="3295650"/>
          <p14:tracePt t="22021" x="3384550" y="3295650"/>
          <p14:tracePt t="22037" x="3340100" y="3295650"/>
          <p14:tracePt t="22054" x="3308350" y="3295650"/>
          <p14:tracePt t="22071" x="3276600" y="3295650"/>
          <p14:tracePt t="22088" x="3244850" y="3302000"/>
          <p14:tracePt t="22104" x="3232150" y="3321050"/>
          <p14:tracePt t="22121" x="3206750" y="3333750"/>
          <p14:tracePt t="22138" x="3200400" y="3340100"/>
          <p14:tracePt t="22154" x="3194050" y="3346450"/>
          <p14:tracePt t="22180" x="3181350" y="3352800"/>
          <p14:tracePt t="22188" x="3181350" y="3365500"/>
          <p14:tracePt t="22204" x="3181350" y="3378200"/>
          <p14:tracePt t="22221" x="3181350" y="3422650"/>
          <p14:tracePt t="22237" x="3181350" y="3460750"/>
          <p14:tracePt t="22254" x="3181350" y="3517900"/>
          <p14:tracePt t="22271" x="3181350" y="3562350"/>
          <p14:tracePt t="22288" x="3181350" y="3575050"/>
          <p14:tracePt t="22309" x="3181350" y="3587750"/>
          <p14:tracePt t="22324" x="3181350" y="3594100"/>
          <p14:tracePt t="22348" x="3194050" y="3606800"/>
          <p14:tracePt t="22364" x="3200400" y="3619500"/>
          <p14:tracePt t="22372" x="3206750" y="3625850"/>
          <p14:tracePt t="22388" x="3213100" y="3632200"/>
          <p14:tracePt t="22404" x="3244850" y="3644900"/>
          <p14:tracePt t="22421" x="3282950" y="3663950"/>
          <p14:tracePt t="22438" x="3295650" y="3676650"/>
          <p14:tracePt t="22454" x="3333750" y="3683000"/>
          <p14:tracePt t="22471" x="3365500" y="3689350"/>
          <p14:tracePt t="22488" x="3422650" y="3708400"/>
          <p14:tracePt t="22504" x="3492500" y="3721100"/>
          <p14:tracePt t="22521" x="3562350" y="3727450"/>
          <p14:tracePt t="22538" x="3663950" y="3740150"/>
          <p14:tracePt t="22554" x="3765550" y="3765550"/>
          <p14:tracePt t="22571" x="3892550" y="3784600"/>
          <p14:tracePt t="22588" x="3987800" y="3797300"/>
          <p14:tracePt t="22589" x="4032250" y="3816350"/>
          <p14:tracePt t="22604" x="4102100" y="3829050"/>
          <p14:tracePt t="22621" x="4159250" y="3829050"/>
          <p14:tracePt t="22638" x="4222750" y="3829050"/>
          <p14:tracePt t="22654" x="4267200" y="3829050"/>
          <p14:tracePt t="22671" x="4292600" y="3829050"/>
          <p14:tracePt t="22687" x="4337050" y="3829050"/>
          <p14:tracePt t="22704" x="4349750" y="3829050"/>
          <p14:tracePt t="22721" x="4368800" y="3816350"/>
          <p14:tracePt t="22738" x="4400550" y="3810000"/>
          <p14:tracePt t="22754" x="4406900" y="3810000"/>
          <p14:tracePt t="22771" x="4419600" y="3797300"/>
          <p14:tracePt t="22788" x="4445000" y="3771900"/>
          <p14:tracePt t="22804" x="4489450" y="3727450"/>
          <p14:tracePt t="22821" x="4527550" y="3670300"/>
          <p14:tracePt t="22838" x="4546600" y="3644900"/>
          <p14:tracePt t="22854" x="4559300" y="3600450"/>
          <p14:tracePt t="22871" x="4572000" y="3581400"/>
          <p14:tracePt t="22888" x="4578350" y="3568700"/>
          <p14:tracePt t="22904" x="4578350" y="3556000"/>
          <p14:tracePt t="22921" x="4578350" y="3536950"/>
          <p14:tracePt t="22938" x="4578350" y="3524250"/>
          <p14:tracePt t="22954" x="4578350" y="3505200"/>
          <p14:tracePt t="22971" x="4578350" y="3498850"/>
          <p14:tracePt t="22989" x="4572000" y="3479800"/>
          <p14:tracePt t="23029" x="4565650" y="3479800"/>
          <p14:tracePt t="23053" x="4559300" y="3473450"/>
          <p14:tracePt t="23061" x="4546600" y="3473450"/>
          <p14:tracePt t="23077" x="4527550" y="3460750"/>
          <p14:tracePt t="23088" x="4521200" y="3454400"/>
          <p14:tracePt t="23104" x="4508500" y="3448050"/>
          <p14:tracePt t="23121" x="4495800" y="3441700"/>
          <p14:tracePt t="23138" x="4451350" y="3429000"/>
          <p14:tracePt t="23154" x="4400550" y="3416300"/>
          <p14:tracePt t="23171" x="4356100" y="3416300"/>
          <p14:tracePt t="23188" x="4324350" y="3403600"/>
          <p14:tracePt t="23204" x="4267200" y="3403600"/>
          <p14:tracePt t="23221" x="4222750" y="3403600"/>
          <p14:tracePt t="23238" x="4178300" y="3403600"/>
          <p14:tracePt t="23254" x="4133850" y="3403600"/>
          <p14:tracePt t="23271" x="4095750" y="3397250"/>
          <p14:tracePt t="23288" x="4064000" y="3390900"/>
          <p14:tracePt t="23304" x="4038600" y="3359150"/>
          <p14:tracePt t="23321" x="4006850" y="3359150"/>
          <p14:tracePt t="23338" x="3968750" y="3352800"/>
          <p14:tracePt t="23354" x="3956050" y="3352800"/>
          <p14:tracePt t="23371" x="3924300" y="3352800"/>
          <p14:tracePt t="23388" x="3898900" y="3352800"/>
          <p14:tracePt t="23404" x="3860800" y="3352800"/>
          <p14:tracePt t="23421" x="3854450" y="3352800"/>
          <p14:tracePt t="23438" x="3829050" y="3352800"/>
          <p14:tracePt t="23454" x="3803650" y="3378200"/>
          <p14:tracePt t="23471" x="3746500" y="3429000"/>
          <p14:tracePt t="23488" x="3721100" y="3460750"/>
          <p14:tracePt t="23504" x="3683000" y="3505200"/>
          <p14:tracePt t="23521" x="3651250" y="3543300"/>
          <p14:tracePt t="23538" x="3606800" y="3594100"/>
          <p14:tracePt t="23555" x="3581400" y="3619500"/>
          <p14:tracePt t="23571" x="3562350" y="3651250"/>
          <p14:tracePt t="23588" x="3556000" y="3683000"/>
          <p14:tracePt t="23605" x="3536950" y="3702050"/>
          <p14:tracePt t="23621" x="3536950" y="3721100"/>
          <p14:tracePt t="23638" x="3536950" y="3727450"/>
          <p14:tracePt t="23655" x="3530600" y="3733800"/>
          <p14:tracePt t="23677" x="3530600" y="3740150"/>
          <p14:tracePt t="23701" x="3530600" y="3752850"/>
          <p14:tracePt t="23725" x="3530600" y="3765550"/>
          <p14:tracePt t="23733" x="3530600" y="3771900"/>
          <p14:tracePt t="23757" x="3530600" y="3778250"/>
          <p14:tracePt t="23765" x="3536950" y="3784600"/>
          <p14:tracePt t="23781" x="3536950" y="3790950"/>
          <p14:tracePt t="23789" x="3543300" y="3797300"/>
          <p14:tracePt t="23821" x="3556000" y="3810000"/>
          <p14:tracePt t="23829" x="3562350" y="3810000"/>
          <p14:tracePt t="23845" x="3568700" y="3810000"/>
          <p14:tracePt t="23855" x="3575050" y="3816350"/>
          <p14:tracePt t="23871" x="3600450" y="3822700"/>
          <p14:tracePt t="23888" x="3625850" y="3848100"/>
          <p14:tracePt t="23905" x="3657600" y="3854450"/>
          <p14:tracePt t="23921" x="3695700" y="3854450"/>
          <p14:tracePt t="23938" x="3733800" y="3854450"/>
          <p14:tracePt t="23955" x="3765550" y="3854450"/>
          <p14:tracePt t="23971" x="3810000" y="3854450"/>
          <p14:tracePt t="23988" x="3854450" y="3854450"/>
          <p14:tracePt t="23989" x="3867150" y="3854450"/>
          <p14:tracePt t="24005" x="3949700" y="3867150"/>
          <p14:tracePt t="24021" x="4044950" y="3867150"/>
          <p14:tracePt t="24038" x="4146550" y="3867150"/>
          <p14:tracePt t="24055" x="4235450" y="3867150"/>
          <p14:tracePt t="24071" x="4318000" y="3867150"/>
          <p14:tracePt t="24088" x="4362450" y="3867150"/>
          <p14:tracePt t="24105" x="4375150" y="3867150"/>
          <p14:tracePt t="24121" x="4387850" y="3867150"/>
          <p14:tracePt t="24138" x="4400550" y="3867150"/>
          <p14:tracePt t="24155" x="4406900" y="3854450"/>
          <p14:tracePt t="24171" x="4413250" y="3841750"/>
          <p14:tracePt t="24188" x="4419600" y="3810000"/>
          <p14:tracePt t="24205" x="4438650" y="3759200"/>
          <p14:tracePt t="24221" x="4438650" y="3702050"/>
          <p14:tracePt t="24238" x="4438650" y="3625850"/>
          <p14:tracePt t="24255" x="4438650" y="3568700"/>
          <p14:tracePt t="24271" x="4438650" y="3524250"/>
          <p14:tracePt t="24288" x="4438650" y="3498850"/>
          <p14:tracePt t="24305" x="4438650" y="3479800"/>
          <p14:tracePt t="24321" x="4432300" y="3454400"/>
          <p14:tracePt t="24338" x="4419600" y="3435350"/>
          <p14:tracePt t="24357" x="4413250" y="3435350"/>
          <p14:tracePt t="24373" x="4406900" y="3435350"/>
          <p14:tracePt t="24397" x="4400550" y="3435350"/>
          <p14:tracePt t="24405" x="4394200" y="3435350"/>
          <p14:tracePt t="24421" x="4368800" y="3435350"/>
          <p14:tracePt t="24438" x="4337050" y="3429000"/>
          <p14:tracePt t="24455" x="4292600" y="3403600"/>
          <p14:tracePt t="24471" x="4267200" y="3403600"/>
          <p14:tracePt t="24488" x="4222750" y="3390900"/>
          <p14:tracePt t="24505" x="4184650" y="3384550"/>
          <p14:tracePt t="24521" x="4140200" y="3384550"/>
          <p14:tracePt t="24538" x="4095750" y="3365500"/>
          <p14:tracePt t="24555" x="4064000" y="3365500"/>
          <p14:tracePt t="24571" x="4019550" y="3352800"/>
          <p14:tracePt t="24588" x="3949700" y="3352800"/>
          <p14:tracePt t="24605" x="3867150" y="3352800"/>
          <p14:tracePt t="24622" x="3822700" y="3352800"/>
          <p14:tracePt t="24638" x="3778250" y="3352800"/>
          <p14:tracePt t="24655" x="3733800" y="3352800"/>
          <p14:tracePt t="24672" x="3689350" y="3352800"/>
          <p14:tracePt t="24688" x="3657600" y="3352800"/>
          <p14:tracePt t="24705" x="3625850" y="3352800"/>
          <p14:tracePt t="24721" x="3600450" y="3352800"/>
          <p14:tracePt t="24738" x="3575050" y="3352800"/>
          <p14:tracePt t="24755" x="3556000" y="3352800"/>
          <p14:tracePt t="24771" x="3536950" y="3352800"/>
          <p14:tracePt t="24788" x="3517900" y="3352800"/>
          <p14:tracePt t="24805" x="3498850" y="3352800"/>
          <p14:tracePt t="24821" x="3492500" y="3365500"/>
          <p14:tracePt t="24845" x="3479800" y="3371850"/>
          <p14:tracePt t="24869" x="3479800" y="3378200"/>
          <p14:tracePt t="24877" x="3479800" y="3384550"/>
          <p14:tracePt t="24888" x="3479800" y="3390900"/>
          <p14:tracePt t="24905" x="3479800" y="3409950"/>
          <p14:tracePt t="24921" x="3479800" y="3441700"/>
          <p14:tracePt t="24939" x="3479800" y="3460750"/>
          <p14:tracePt t="24955" x="3479800" y="3486150"/>
          <p14:tracePt t="24972" x="3479800" y="3511550"/>
          <p14:tracePt t="24988" x="3479800" y="3517900"/>
          <p14:tracePt t="25005" x="3479800" y="3543300"/>
          <p14:tracePt t="25133" x="3486150" y="3549650"/>
          <p14:tracePt t="25165" x="3492500" y="3549650"/>
          <p14:tracePt t="25173" x="3498850" y="3556000"/>
          <p14:tracePt t="25197" x="3505200" y="3575050"/>
          <p14:tracePt t="25221" x="3511550" y="3581400"/>
          <p14:tracePt t="25237" x="3511550" y="3587750"/>
          <p14:tracePt t="25245" x="3524250" y="3594100"/>
          <p14:tracePt t="25255" x="3536950" y="3600450"/>
          <p14:tracePt t="25285" x="3562350" y="3625850"/>
          <p14:tracePt t="25293" x="3581400" y="3638550"/>
          <p14:tracePt t="25305" x="3587750" y="3644900"/>
          <p14:tracePt t="25322" x="3625850" y="3644900"/>
          <p14:tracePt t="25338" x="3676650" y="3651250"/>
          <p14:tracePt t="25355" x="3746500" y="3651250"/>
          <p14:tracePt t="25372" x="3803650" y="3651250"/>
          <p14:tracePt t="25388" x="3860800" y="3651250"/>
          <p14:tracePt t="25405" x="3924300" y="3651250"/>
          <p14:tracePt t="25422" x="3943350" y="3651250"/>
          <p14:tracePt t="25438" x="3968750" y="3651250"/>
          <p14:tracePt t="25455" x="4013200" y="3651250"/>
          <p14:tracePt t="25472" x="4057650" y="3651250"/>
          <p14:tracePt t="25488" x="4114800" y="3676650"/>
          <p14:tracePt t="25505" x="4203700" y="3683000"/>
          <p14:tracePt t="25522" x="4260850" y="3695700"/>
          <p14:tracePt t="25538" x="4298950" y="3695700"/>
          <p14:tracePt t="25557" x="4305300" y="3702050"/>
          <p14:tracePt t="25581" x="4305300" y="3708400"/>
          <p14:tracePt t="25589" x="4305300" y="3714750"/>
          <p14:tracePt t="25605" x="4286250" y="3740150"/>
          <p14:tracePt t="25622" x="4254500" y="3778250"/>
          <p14:tracePt t="25638" x="4191000" y="3816350"/>
          <p14:tracePt t="25655" x="4133850" y="3854450"/>
          <p14:tracePt t="25672" x="4044950" y="3905250"/>
          <p14:tracePt t="25688" x="3981450" y="3930650"/>
          <p14:tracePt t="25705" x="3892550" y="3968750"/>
          <p14:tracePt t="25722" x="3797300" y="3994150"/>
          <p14:tracePt t="25739" x="3683000" y="4025900"/>
          <p14:tracePt t="25755" x="3556000" y="4051300"/>
          <p14:tracePt t="25772" x="3422650" y="4076700"/>
          <p14:tracePt t="25788" x="3263900" y="4089400"/>
          <p14:tracePt t="25805" x="3086100" y="4102100"/>
          <p14:tracePt t="25822" x="2959100" y="4102100"/>
          <p14:tracePt t="25838" x="2851150" y="4102100"/>
          <p14:tracePt t="25855" x="2743200" y="4102100"/>
          <p14:tracePt t="25872" x="2654300" y="4102100"/>
          <p14:tracePt t="25888" x="2571750" y="4102100"/>
          <p14:tracePt t="25905" x="2476500" y="4076700"/>
          <p14:tracePt t="25922" x="2336800" y="4064000"/>
          <p14:tracePt t="25938" x="2139950" y="4019550"/>
          <p14:tracePt t="25955" x="1924050" y="3994150"/>
          <p14:tracePt t="25972" x="1714500" y="3956050"/>
          <p14:tracePt t="25988" x="1619250" y="3943350"/>
          <p14:tracePt t="25989" x="1587500" y="3943350"/>
          <p14:tracePt t="26005" x="1574800" y="3943350"/>
          <p14:tracePt t="26261" x="1568450" y="3937000"/>
          <p14:tracePt t="26325" x="1568450" y="3911600"/>
          <p14:tracePt t="26333" x="1574800" y="3911600"/>
          <p14:tracePt t="26341" x="1581150" y="3911600"/>
          <p14:tracePt t="26357" x="1593850" y="3911600"/>
          <p14:tracePt t="26372" x="1606550" y="3905250"/>
          <p14:tracePt t="26388" x="1619250" y="3905250"/>
          <p14:tracePt t="26405" x="1657350" y="3905250"/>
          <p14:tracePt t="26422" x="1670050" y="3905250"/>
          <p14:tracePt t="26438" x="1701800" y="3905250"/>
          <p14:tracePt t="26455" x="1746250" y="3905250"/>
          <p14:tracePt t="26472" x="1803400" y="3905250"/>
          <p14:tracePt t="26489" x="1879600" y="3917950"/>
          <p14:tracePt t="26505" x="1949450" y="3930650"/>
          <p14:tracePt t="26522" x="1987550" y="3937000"/>
          <p14:tracePt t="26538" x="2032000" y="3956050"/>
          <p14:tracePt t="26555" x="2051050" y="3962400"/>
          <p14:tracePt t="26572" x="2063750" y="3962400"/>
          <p14:tracePt t="26589" x="2082800" y="3962400"/>
          <p14:tracePt t="26605" x="2114550" y="3975100"/>
          <p14:tracePt t="26622" x="2146300" y="3975100"/>
          <p14:tracePt t="26639" x="2190750" y="3975100"/>
          <p14:tracePt t="26655" x="2247900" y="3975100"/>
          <p14:tracePt t="26672" x="2298700" y="3975100"/>
          <p14:tracePt t="26689" x="2343150" y="3975100"/>
          <p14:tracePt t="26706" x="2387600" y="3975100"/>
          <p14:tracePt t="26722" x="2425700" y="3981450"/>
          <p14:tracePt t="26739" x="2457450" y="3981450"/>
          <p14:tracePt t="26755" x="2501900" y="3981450"/>
          <p14:tracePt t="26772" x="2533650" y="3981450"/>
          <p14:tracePt t="26789" x="2578100" y="3981450"/>
          <p14:tracePt t="26805" x="2635250" y="3981450"/>
          <p14:tracePt t="26822" x="2679700" y="3981450"/>
          <p14:tracePt t="26839" x="2724150" y="3981450"/>
          <p14:tracePt t="26855" x="2768600" y="3981450"/>
          <p14:tracePt t="26872" x="2800350" y="3981450"/>
          <p14:tracePt t="26889" x="2819400" y="3981450"/>
          <p14:tracePt t="26905" x="2844800" y="3981450"/>
          <p14:tracePt t="26925" x="2851150" y="3981450"/>
          <p14:tracePt t="27158" x="2876550" y="3981450"/>
          <p14:tracePt t="27166" x="2889250" y="3981450"/>
          <p14:tracePt t="27174" x="2921000" y="3981450"/>
          <p14:tracePt t="27189" x="2946400" y="3981450"/>
          <p14:tracePt t="27206" x="3079750" y="3981450"/>
          <p14:tracePt t="27222" x="3168650" y="4006850"/>
          <p14:tracePt t="27239" x="3295650" y="4006850"/>
          <p14:tracePt t="27256" x="3384550" y="4006850"/>
          <p14:tracePt t="27272" x="3454400" y="4006850"/>
          <p14:tracePt t="27289" x="3517900" y="4006850"/>
          <p14:tracePt t="27305" x="3587750" y="4006850"/>
          <p14:tracePt t="27322" x="3644900" y="4013200"/>
          <p14:tracePt t="27339" x="3702050" y="4025900"/>
          <p14:tracePt t="27356" x="3810000" y="4032250"/>
          <p14:tracePt t="27372" x="3898900" y="4057650"/>
          <p14:tracePt t="27389" x="4025900" y="4057650"/>
          <p14:tracePt t="27405" x="4184650" y="4057650"/>
          <p14:tracePt t="27422" x="4254500" y="4057650"/>
          <p14:tracePt t="27439" x="4267200" y="4057650"/>
          <p14:tracePt t="27455" x="4292600" y="4057650"/>
          <p14:tracePt t="27598" x="4298950" y="4057650"/>
          <p14:tracePt t="27654" x="4305300" y="4057650"/>
          <p14:tracePt t="27670" x="4311650" y="4057650"/>
          <p14:tracePt t="27694" x="4330700" y="4057650"/>
          <p14:tracePt t="27702" x="4337050" y="4044950"/>
          <p14:tracePt t="27718" x="4343400" y="4038600"/>
          <p14:tracePt t="27742" x="4362450" y="4032250"/>
          <p14:tracePt t="27750" x="4387850" y="4013200"/>
          <p14:tracePt t="27766" x="4394200" y="4006850"/>
          <p14:tracePt t="27782" x="4413250" y="4006850"/>
          <p14:tracePt t="27790" x="4419600" y="4000500"/>
          <p14:tracePt t="27806" x="4432300" y="3987800"/>
          <p14:tracePt t="27822" x="4457700" y="3975100"/>
          <p14:tracePt t="27846" x="4464050" y="3975100"/>
          <p14:tracePt t="27870" x="4470400" y="3975100"/>
          <p14:tracePt t="27926" x="4489450" y="3975100"/>
          <p14:tracePt t="28366" x="4495800" y="3975100"/>
          <p14:tracePt t="28374" x="4502150" y="3975100"/>
          <p14:tracePt t="28390" x="4508500" y="3975100"/>
          <p14:tracePt t="28398" x="4533900" y="3968750"/>
          <p14:tracePt t="28406" x="4565650" y="3956050"/>
          <p14:tracePt t="28422" x="4597400" y="3937000"/>
          <p14:tracePt t="28439" x="4635500" y="3924300"/>
          <p14:tracePt t="28456" x="4667250" y="3911600"/>
          <p14:tracePt t="28472" x="4705350" y="3886200"/>
          <p14:tracePt t="28489" x="4718050" y="3879850"/>
          <p14:tracePt t="28670" x="4724400" y="3873500"/>
          <p14:tracePt t="28694" x="4724400" y="3867150"/>
          <p14:tracePt t="28710" x="4724400" y="3860800"/>
          <p14:tracePt t="28742" x="4724400" y="3854450"/>
          <p14:tracePt t="28782" x="4724400" y="3841750"/>
          <p14:tracePt t="28790" x="4724400" y="3835400"/>
          <p14:tracePt t="28806" x="4724400" y="3829050"/>
          <p14:tracePt t="28822" x="4730750" y="3803650"/>
          <p14:tracePt t="28846" x="4768850" y="3752850"/>
          <p14:tracePt t="28856" x="4781550" y="3721100"/>
          <p14:tracePt t="28873" x="4806950" y="3708400"/>
          <p14:tracePt t="28889" x="4813300" y="3683000"/>
          <p14:tracePt t="28910" x="4819650" y="3676650"/>
          <p14:tracePt t="28950" x="4819650" y="3657600"/>
          <p14:tracePt t="28966" x="4819650" y="3644900"/>
          <p14:tracePt t="28974" x="4819650" y="3632200"/>
          <p14:tracePt t="28982" x="4819650" y="3606800"/>
          <p14:tracePt t="28990" x="4806950" y="3581400"/>
          <p14:tracePt t="29006" x="4743450" y="3492500"/>
          <p14:tracePt t="29022" x="4692650" y="3441700"/>
          <p14:tracePt t="29039" x="4648200" y="3403600"/>
          <p14:tracePt t="29056" x="4610100" y="3384550"/>
          <p14:tracePt t="29072" x="4584700" y="3378200"/>
          <p14:tracePt t="29089" x="4540250" y="3378200"/>
          <p14:tracePt t="29106" x="4464050" y="3378200"/>
          <p14:tracePt t="29122" x="4356100" y="3378200"/>
          <p14:tracePt t="29139" x="4267200" y="3378200"/>
          <p14:tracePt t="29156" x="4184650" y="3384550"/>
          <p14:tracePt t="29172" x="4114800" y="3403600"/>
          <p14:tracePt t="29189" x="4095750" y="3403600"/>
          <p14:tracePt t="29206" x="4057650" y="3403600"/>
          <p14:tracePt t="29222" x="4032250" y="3403600"/>
          <p14:tracePt t="29239" x="4013200" y="3403600"/>
          <p14:tracePt t="29256" x="3994150" y="3397250"/>
          <p14:tracePt t="29272" x="3987800" y="3397250"/>
          <p14:tracePt t="29289" x="3962400" y="3384550"/>
          <p14:tracePt t="29306" x="3949700" y="3371850"/>
          <p14:tracePt t="29323" x="3937000" y="3365500"/>
          <p14:tracePt t="29339" x="3924300" y="3359150"/>
          <p14:tracePt t="29356" x="3898900" y="3321050"/>
          <p14:tracePt t="29373" x="3892550" y="3314700"/>
          <p14:tracePt t="29389" x="3873500" y="3308350"/>
          <p14:tracePt t="29406" x="3854450" y="3282950"/>
          <p14:tracePt t="29423" x="3829050" y="3276600"/>
          <p14:tracePt t="29439" x="3797300" y="3276600"/>
          <p14:tracePt t="29456" x="3765550" y="3276600"/>
          <p14:tracePt t="29473" x="3746500" y="3276600"/>
          <p14:tracePt t="29489" x="3727450" y="3276600"/>
          <p14:tracePt t="29506" x="3708400" y="3276600"/>
          <p14:tracePt t="29523" x="3702050" y="3276600"/>
          <p14:tracePt t="29539" x="3683000" y="3276600"/>
          <p14:tracePt t="29556" x="3663950" y="3295650"/>
          <p14:tracePt t="29573" x="3651250" y="3308350"/>
          <p14:tracePt t="29589" x="3613150" y="3346450"/>
          <p14:tracePt t="29607" x="3556000" y="3435350"/>
          <p14:tracePt t="29622" x="3524250" y="3492500"/>
          <p14:tracePt t="29639" x="3498850" y="3536950"/>
          <p14:tracePt t="29656" x="3498850" y="3568700"/>
          <p14:tracePt t="29673" x="3498850" y="3606800"/>
          <p14:tracePt t="29689" x="3498850" y="3619500"/>
          <p14:tracePt t="29706" x="3498850" y="3644900"/>
          <p14:tracePt t="29723" x="3498850" y="3651250"/>
          <p14:tracePt t="29739" x="3498850" y="3676650"/>
          <p14:tracePt t="29756" x="3498850" y="3695700"/>
          <p14:tracePt t="29773" x="3505200" y="3714750"/>
          <p14:tracePt t="29789" x="3517900" y="3733800"/>
          <p14:tracePt t="29806" x="3530600" y="3765550"/>
          <p14:tracePt t="29823" x="3536950" y="3771900"/>
          <p14:tracePt t="29839" x="3549650" y="3771900"/>
          <p14:tracePt t="29856" x="3581400" y="3778250"/>
          <p14:tracePt t="29873" x="3613150" y="3778250"/>
          <p14:tracePt t="29889" x="3708400" y="3790950"/>
          <p14:tracePt t="29906" x="3822700" y="3822700"/>
          <p14:tracePt t="29923" x="3943350" y="3822700"/>
          <p14:tracePt t="29939" x="4083050" y="3822700"/>
          <p14:tracePt t="29956" x="4229100" y="3822700"/>
          <p14:tracePt t="29973" x="4337050" y="3810000"/>
          <p14:tracePt t="29989" x="4400550" y="3778250"/>
          <p14:tracePt t="29990" x="4419600" y="3759200"/>
          <p14:tracePt t="30006" x="4457700" y="3702050"/>
          <p14:tracePt t="30023" x="4476750" y="3663950"/>
          <p14:tracePt t="30039" x="4514850" y="3619500"/>
          <p14:tracePt t="30056" x="4521200" y="3613150"/>
          <p14:tracePt t="30072" x="4546600" y="3575050"/>
          <p14:tracePt t="30089" x="4546600" y="3549650"/>
          <p14:tracePt t="30106" x="4546600" y="3524250"/>
          <p14:tracePt t="30123" x="4546600" y="3492500"/>
          <p14:tracePt t="30139" x="4546600" y="3460750"/>
          <p14:tracePt t="30156" x="4546600" y="3454400"/>
          <p14:tracePt t="30173" x="4546600" y="3435350"/>
          <p14:tracePt t="30190" x="4546600" y="3429000"/>
          <p14:tracePt t="30743" x="4546600" y="3422650"/>
          <p14:tracePt t="30758" x="4572000" y="3422650"/>
          <p14:tracePt t="30766" x="4591050" y="3409950"/>
          <p14:tracePt t="30774" x="4629150" y="3409950"/>
          <p14:tracePt t="30789" x="4679950" y="3403600"/>
          <p14:tracePt t="30806" x="4832350" y="3390900"/>
          <p14:tracePt t="30823" x="4883150" y="3390900"/>
          <p14:tracePt t="30839" x="4921250" y="3390900"/>
          <p14:tracePt t="30856" x="4933950" y="3390900"/>
          <p14:tracePt t="30886" x="4940300" y="3390900"/>
          <p14:tracePt t="30910" x="4946650" y="3390900"/>
          <p14:tracePt t="30918" x="4959350" y="3390900"/>
          <p14:tracePt t="30926" x="4965700" y="3397250"/>
          <p14:tracePt t="30942" x="4965700" y="3403600"/>
          <p14:tracePt t="30956" x="4965700" y="3416300"/>
          <p14:tracePt t="30973" x="4965700" y="3435350"/>
          <p14:tracePt t="30990" x="4965700" y="3467100"/>
          <p14:tracePt t="30990" x="4965700" y="3498850"/>
          <p14:tracePt t="31006" x="4965700" y="3575050"/>
          <p14:tracePt t="31023" x="4965700" y="3683000"/>
          <p14:tracePt t="31040" x="4965700" y="3854450"/>
          <p14:tracePt t="31056" x="4965700" y="4064000"/>
          <p14:tracePt t="31073" x="4965700" y="4273550"/>
          <p14:tracePt t="31090" x="4965700" y="4464050"/>
          <p14:tracePt t="31106" x="4965700" y="4603750"/>
          <p14:tracePt t="31123" x="4965700" y="4699000"/>
          <p14:tracePt t="31140" x="4972050" y="4730750"/>
          <p14:tracePt t="31156" x="4978400" y="4762500"/>
          <p14:tracePt t="31173" x="4984750" y="4787900"/>
          <p14:tracePt t="31190" x="5010150" y="4826000"/>
          <p14:tracePt t="31206" x="5111750" y="4876800"/>
          <p14:tracePt t="31223" x="5321300" y="4940300"/>
          <p14:tracePt t="31240" x="5588000" y="4965700"/>
          <p14:tracePt t="31256" x="5937250" y="5022850"/>
          <p14:tracePt t="31273" x="6267450" y="5067300"/>
          <p14:tracePt t="31290" x="6610350" y="5111750"/>
          <p14:tracePt t="31306" x="6965950" y="5168900"/>
          <p14:tracePt t="31323" x="7283450" y="5213350"/>
          <p14:tracePt t="31340" x="7493000" y="5238750"/>
          <p14:tracePt t="31356" x="7562850" y="5238750"/>
          <p14:tracePt t="31373" x="7588250" y="5238750"/>
          <p14:tracePt t="31390" x="7607300" y="5238750"/>
          <p14:tracePt t="31406" x="7607300" y="5219700"/>
          <p14:tracePt t="31423" x="7594600" y="5175250"/>
          <p14:tracePt t="31440" x="7588250" y="5130800"/>
          <p14:tracePt t="31456" x="7581900" y="5054600"/>
          <p14:tracePt t="31473" x="7550150" y="4972050"/>
          <p14:tracePt t="31490" x="7550150" y="4832350"/>
          <p14:tracePt t="31506" x="7550150" y="4673600"/>
          <p14:tracePt t="31523" x="7550150" y="4476750"/>
          <p14:tracePt t="31540" x="7556500" y="4305300"/>
          <p14:tracePt t="31556" x="7569200" y="4191000"/>
          <p14:tracePt t="31573" x="7575550" y="4127500"/>
          <p14:tracePt t="31590" x="7575550" y="4057650"/>
          <p14:tracePt t="31606" x="7594600" y="3937000"/>
          <p14:tracePt t="31623" x="7607300" y="3860800"/>
          <p14:tracePt t="31640" x="7607300" y="3765550"/>
          <p14:tracePt t="31656" x="7607300" y="3689350"/>
          <p14:tracePt t="31673" x="7607300" y="3613150"/>
          <p14:tracePt t="31690" x="7607300" y="3543300"/>
          <p14:tracePt t="31707" x="7594600" y="3473450"/>
          <p14:tracePt t="31723" x="7562850" y="3378200"/>
          <p14:tracePt t="31740" x="7531100" y="3321050"/>
          <p14:tracePt t="31756" x="7493000" y="3282950"/>
          <p14:tracePt t="31773" x="7461250" y="3251200"/>
          <p14:tracePt t="31790" x="7442200" y="3238500"/>
          <p14:tracePt t="31806" x="7416800" y="3225800"/>
          <p14:tracePt t="31823" x="7391400" y="3213100"/>
          <p14:tracePt t="31840" x="7385050" y="3213100"/>
          <p14:tracePt t="31856" x="7372350" y="3213100"/>
          <p14:tracePt t="31873" x="7346950" y="3206750"/>
          <p14:tracePt t="32015" x="7334250" y="3200400"/>
          <p14:tracePt t="32023" x="7321550" y="3181350"/>
          <p14:tracePt t="32031" x="7302500" y="3162300"/>
          <p14:tracePt t="32040" x="7283450" y="3092450"/>
          <p14:tracePt t="32057" x="7264400" y="3048000"/>
          <p14:tracePt t="32073" x="7239000" y="3009900"/>
          <p14:tracePt t="32090" x="7213600" y="2965450"/>
          <p14:tracePt t="32106" x="7188200" y="2940050"/>
          <p14:tracePt t="32123" x="7162800" y="2927350"/>
          <p14:tracePt t="32140" x="7131050" y="2921000"/>
          <p14:tracePt t="32156" x="7124700" y="2921000"/>
          <p14:tracePt t="32199" x="7112000" y="2927350"/>
          <p14:tracePt t="32207" x="7112000" y="2946400"/>
          <p14:tracePt t="32215" x="7131050" y="3003550"/>
          <p14:tracePt t="32223" x="7143750" y="3054350"/>
          <p14:tracePt t="32240" x="7200900" y="3194050"/>
          <p14:tracePt t="32256" x="7251700" y="3308350"/>
          <p14:tracePt t="32273" x="7270750" y="3346450"/>
          <p14:tracePt t="32290" x="7277100" y="3352800"/>
          <p14:tracePt t="32359" x="7283450" y="3371850"/>
          <p14:tracePt t="32367" x="7289800" y="3378200"/>
          <p14:tracePt t="32631" x="7296150" y="3378200"/>
          <p14:tracePt t="32639" x="7296150" y="3365500"/>
          <p14:tracePt t="32655" x="7296150" y="3352800"/>
          <p14:tracePt t="32663" x="7308850" y="3333750"/>
          <p14:tracePt t="32687" x="7308850" y="3327400"/>
          <p14:tracePt t="32703" x="7308850" y="3314700"/>
          <p14:tracePt t="32887" x="7296150" y="3327400"/>
          <p14:tracePt t="32895" x="7296150" y="3333750"/>
          <p14:tracePt t="32907" x="7296150" y="3346450"/>
          <p14:tracePt t="32923" x="7289800" y="3352800"/>
          <p14:tracePt t="33135" x="7289800" y="3333750"/>
          <p14:tracePt t="33143" x="7289800" y="3327400"/>
          <p14:tracePt t="33157" x="7289800" y="3314700"/>
          <p14:tracePt t="33173" x="7289800" y="3289300"/>
          <p14:tracePt t="33190" x="7289800" y="3257550"/>
          <p14:tracePt t="33207" x="7289800" y="3244850"/>
          <p14:tracePt t="33223" x="7302500" y="3219450"/>
          <p14:tracePt t="33287" x="7302500" y="3232150"/>
          <p14:tracePt t="33295" x="7302500" y="3257550"/>
          <p14:tracePt t="33307" x="7296150" y="3289300"/>
          <p14:tracePt t="33323" x="7289800" y="3321050"/>
          <p14:tracePt t="33340" x="7277100" y="3403600"/>
          <p14:tracePt t="33357" x="7277100" y="3460750"/>
          <p14:tracePt t="33373" x="7277100" y="3505200"/>
          <p14:tracePt t="33390" x="7277100" y="3536950"/>
          <p14:tracePt t="33407" x="7277100" y="3568700"/>
          <p14:tracePt t="33447" x="7277100" y="3575050"/>
          <p14:tracePt t="33847" x="7277100" y="3587750"/>
          <p14:tracePt t="33871" x="7277100" y="3606800"/>
          <p14:tracePt t="33911" x="7277100" y="3613150"/>
          <p14:tracePt t="34063" x="7277100" y="3619500"/>
          <p14:tracePt t="34583" x="7277100" y="3632200"/>
          <p14:tracePt t="34599" x="7277100" y="3644900"/>
          <p14:tracePt t="34623" x="7277100" y="3651250"/>
          <p14:tracePt t="34631" x="7277100" y="3657600"/>
          <p14:tracePt t="34657" x="7251700" y="3683000"/>
          <p14:tracePt t="34674" x="7239000" y="3702050"/>
          <p14:tracePt t="34690" x="7232650" y="3708400"/>
          <p14:tracePt t="34707" x="7213600" y="3740150"/>
          <p14:tracePt t="34735" x="7207250" y="3746500"/>
          <p14:tracePt t="34943" x="7194550" y="3752850"/>
          <p14:tracePt t="34983" x="7194550" y="3765550"/>
          <p14:tracePt t="34999" x="7194550" y="3771900"/>
          <p14:tracePt t="35007" x="7194550" y="3778250"/>
          <p14:tracePt t="35024" x="7188200" y="3810000"/>
          <p14:tracePt t="35047" x="7188200" y="3816350"/>
          <p14:tracePt t="35057" x="7188200" y="3822700"/>
          <p14:tracePt t="35074" x="7169150" y="3841750"/>
          <p14:tracePt t="35352" x="7162800" y="3848100"/>
          <p14:tracePt t="35367" x="7162800" y="3854450"/>
          <p14:tracePt t="35375" x="7156450" y="3879850"/>
          <p14:tracePt t="35391" x="7143750" y="3937000"/>
          <p14:tracePt t="35407" x="7124700" y="4133850"/>
          <p14:tracePt t="35424" x="7124700" y="4260850"/>
          <p14:tracePt t="35441" x="7112000" y="4356100"/>
          <p14:tracePt t="35457" x="7112000" y="4387850"/>
          <p14:tracePt t="35474" x="7105650" y="4400550"/>
          <p14:tracePt t="35559" x="7105650" y="4394200"/>
          <p14:tracePt t="35568" x="7092950" y="4381500"/>
          <p14:tracePt t="35575" x="7092950" y="4362450"/>
          <p14:tracePt t="35591" x="7092950" y="4349750"/>
          <p14:tracePt t="35607" x="7080250" y="4324350"/>
          <p14:tracePt t="35624" x="7080250" y="4318000"/>
          <p14:tracePt t="35641" x="7073900" y="4305300"/>
          <p14:tracePt t="35657" x="7073900" y="4286250"/>
          <p14:tracePt t="35674" x="7067550" y="4279900"/>
          <p14:tracePt t="35691" x="7061200" y="4267200"/>
          <p14:tracePt t="35708" x="7048500" y="4254500"/>
          <p14:tracePt t="35724" x="7035800" y="4241800"/>
          <p14:tracePt t="35741" x="7035800" y="4235450"/>
          <p14:tracePt t="35757" x="7029450" y="4229100"/>
          <p14:tracePt t="35824" x="7029450" y="4210050"/>
          <p14:tracePt t="35976" x="7016750" y="4222750"/>
          <p14:tracePt t="36184" x="7016750" y="4229100"/>
          <p14:tracePt t="36288" x="7016750" y="4235450"/>
          <p14:tracePt t="36296" x="7016750" y="4248150"/>
          <p14:tracePt t="36307" x="7016750" y="4254500"/>
          <p14:tracePt t="36324" x="7016750" y="4273550"/>
          <p14:tracePt t="36341" x="7016750" y="4292600"/>
          <p14:tracePt t="36358" x="7016750" y="4305300"/>
          <p14:tracePt t="36374" x="7016750" y="4311650"/>
          <p14:tracePt t="36391" x="7016750" y="4324350"/>
          <p14:tracePt t="36407" x="7016750" y="4330700"/>
          <p14:tracePt t="36448" x="7016750" y="4343400"/>
          <p14:tracePt t="37024" x="7016750" y="4330700"/>
          <p14:tracePt t="37080" x="7016750" y="4318000"/>
          <p14:tracePt t="37088" x="7016750" y="4311650"/>
          <p14:tracePt t="37112" x="7016750" y="4305300"/>
          <p14:tracePt t="38208" x="7016750" y="4292600"/>
          <p14:tracePt t="38288" x="7016750" y="4279900"/>
          <p14:tracePt t="38312" x="7016750" y="4273550"/>
          <p14:tracePt t="38328" x="7016750" y="4267200"/>
          <p14:tracePt t="38360" x="7016750" y="4260850"/>
          <p14:tracePt t="38368" x="7016750" y="4254500"/>
          <p14:tracePt t="38472" x="7004050" y="4229100"/>
          <p14:tracePt t="38512" x="7004050" y="4210050"/>
          <p14:tracePt t="38520" x="7004050" y="4191000"/>
          <p14:tracePt t="38528" x="7004050" y="4184650"/>
          <p14:tracePt t="38552" x="7004050" y="4171950"/>
          <p14:tracePt t="38576" x="7004050" y="4165600"/>
          <p14:tracePt t="38688" x="6997700" y="4152900"/>
          <p14:tracePt t="38752" x="6985000" y="4159250"/>
          <p14:tracePt t="40641" x="6985000" y="4165600"/>
          <p14:tracePt t="40657" x="6985000" y="4171950"/>
          <p14:tracePt t="40665" x="6978650" y="4178300"/>
          <p14:tracePt t="40675" x="6978650" y="4184650"/>
          <p14:tracePt t="40697" x="6965950" y="4203700"/>
          <p14:tracePt t="40809" x="6965950" y="4210050"/>
          <p14:tracePt t="40841" x="6965950" y="4229100"/>
          <p14:tracePt t="40857" x="6959600" y="4235450"/>
          <p14:tracePt t="41977" x="6946900" y="4235450"/>
          <p14:tracePt t="41985" x="6940550" y="4235450"/>
          <p14:tracePt t="41993" x="6927850" y="4241800"/>
          <p14:tracePt t="42009" x="6908800" y="4248150"/>
          <p14:tracePt t="42025" x="6877050" y="4273550"/>
          <p14:tracePt t="42042" x="6870700" y="4286250"/>
          <p14:tracePt t="42059" x="6858000" y="4292600"/>
          <p14:tracePt t="42081" x="6851650" y="4292600"/>
          <p14:tracePt t="42097" x="6845300" y="4292600"/>
          <p14:tracePt t="42113" x="6838950" y="4292600"/>
          <p14:tracePt t="42126" x="6832600" y="4292600"/>
          <p14:tracePt t="42142" x="6826250" y="4279900"/>
          <p14:tracePt t="42159" x="6807200" y="4267200"/>
          <p14:tracePt t="42225" x="6807200" y="4235450"/>
          <p14:tracePt t="42233" x="6807200" y="4229100"/>
          <p14:tracePt t="42242" x="6800850" y="4216400"/>
          <p14:tracePt t="42259" x="6800850" y="4191000"/>
          <p14:tracePt t="42275" x="6800850" y="4159250"/>
          <p14:tracePt t="42292" x="6800850" y="4146550"/>
          <p14:tracePt t="42309" x="6788150" y="4121150"/>
          <p14:tracePt t="42325" x="6788150" y="4108450"/>
          <p14:tracePt t="42641" x="6781800" y="4102100"/>
          <p14:tracePt t="42657" x="6775450" y="4102100"/>
          <p14:tracePt t="42697" x="6769100" y="4102100"/>
          <p14:tracePt t="42713" x="6762750" y="4102100"/>
          <p14:tracePt t="42721" x="6756400" y="4102100"/>
          <p14:tracePt t="42742" x="6737350" y="4114800"/>
          <p14:tracePt t="42759" x="6718300" y="4114800"/>
          <p14:tracePt t="42776" x="6661150" y="4114800"/>
          <p14:tracePt t="42792" x="6534150" y="4057650"/>
          <p14:tracePt t="42809" x="6318250" y="3956050"/>
          <p14:tracePt t="42826" x="6134100" y="3892550"/>
          <p14:tracePt t="42842" x="5962650" y="3816350"/>
          <p14:tracePt t="42859" x="5861050" y="3771900"/>
          <p14:tracePt t="42876" x="5791200" y="3714750"/>
          <p14:tracePt t="42892" x="5753100" y="3676650"/>
          <p14:tracePt t="42909" x="5721350" y="3625850"/>
          <p14:tracePt t="42926" x="5702300" y="3568700"/>
          <p14:tracePt t="42942" x="5683250" y="3524250"/>
          <p14:tracePt t="42959" x="5664200" y="3473450"/>
          <p14:tracePt t="42976" x="5651500" y="3441700"/>
          <p14:tracePt t="42992" x="5632450" y="3416300"/>
          <p14:tracePt t="43009" x="5613400" y="3365500"/>
          <p14:tracePt t="43026" x="5600700" y="3327400"/>
          <p14:tracePt t="43042" x="5588000" y="3289300"/>
          <p14:tracePt t="43059" x="5588000" y="3244850"/>
          <p14:tracePt t="43076" x="5588000" y="3200400"/>
          <p14:tracePt t="43092" x="5588000" y="3181350"/>
          <p14:tracePt t="43109" x="5588000" y="3175000"/>
          <p14:tracePt t="43126" x="5588000" y="3162300"/>
          <p14:tracePt t="43289" x="5581650" y="3175000"/>
          <p14:tracePt t="43297" x="5581650" y="3181350"/>
          <p14:tracePt t="43309" x="5581650" y="3206750"/>
          <p14:tracePt t="43326" x="5575300" y="3251200"/>
          <p14:tracePt t="43342" x="5556250" y="3295650"/>
          <p14:tracePt t="43359" x="5549900" y="3308350"/>
          <p14:tracePt t="43376" x="5549900" y="3314700"/>
          <p14:tracePt t="43433" x="5549900" y="3327400"/>
          <p14:tracePt t="43601" x="5537200" y="3327400"/>
          <p14:tracePt t="43905" x="5530850" y="3321050"/>
          <p14:tracePt t="43921" x="5530850" y="3327400"/>
          <p14:tracePt t="43930" x="5530850" y="3333750"/>
          <p14:tracePt t="43943" x="5530850" y="3346450"/>
          <p14:tracePt t="43959" x="5524500" y="3378200"/>
          <p14:tracePt t="43976" x="5518150" y="3390900"/>
          <p14:tracePt t="43993" x="5511800" y="3422650"/>
          <p14:tracePt t="44009" x="5499100" y="3473450"/>
          <p14:tracePt t="44026" x="5473700" y="3543300"/>
          <p14:tracePt t="44043" x="5461000" y="3600450"/>
          <p14:tracePt t="44059" x="5461000" y="3644900"/>
          <p14:tracePt t="44076" x="5461000" y="3657600"/>
          <p14:tracePt t="44093" x="5454650" y="3695700"/>
          <p14:tracePt t="44109" x="5454650" y="3702050"/>
          <p14:tracePt t="44126" x="5441950" y="3714750"/>
          <p14:tracePt t="44143" x="5441950" y="3721100"/>
          <p14:tracePt t="44159" x="5441950" y="3733800"/>
          <p14:tracePt t="44257" x="5448300" y="3727450"/>
          <p14:tracePt t="44265" x="5461000" y="3714750"/>
          <p14:tracePt t="44276" x="5467350" y="3708400"/>
          <p14:tracePt t="44293" x="5511800" y="3663950"/>
          <p14:tracePt t="44309" x="5556250" y="3600450"/>
          <p14:tracePt t="44340" x="5600700" y="3486150"/>
          <p14:tracePt t="44345" x="5600700" y="3479800"/>
          <p14:tracePt t="44359" x="5613400" y="3460750"/>
          <p14:tracePt t="44376" x="5613400" y="3435350"/>
          <p14:tracePt t="44392" x="5619750" y="3416300"/>
          <p14:tracePt t="45370" x="5619750" y="3422650"/>
          <p14:tracePt t="45394" x="5619750" y="3435350"/>
          <p14:tracePt t="45482" x="5619750" y="3448050"/>
          <p14:tracePt t="45738" x="5613400" y="3448050"/>
          <p14:tracePt t="45762" x="5607050" y="3454400"/>
          <p14:tracePt t="45770" x="5594350" y="3460750"/>
          <p14:tracePt t="45778" x="5568950" y="3467100"/>
          <p14:tracePt t="45800" x="5543550" y="3505200"/>
          <p14:tracePt t="45810" x="5518150" y="3511550"/>
          <p14:tracePt t="45826" x="5511800" y="3517900"/>
          <p14:tracePt t="45843" x="5467350" y="3543300"/>
          <p14:tracePt t="45860" x="5410200" y="3562350"/>
          <p14:tracePt t="45876" x="5365750" y="3594100"/>
          <p14:tracePt t="45893" x="5327650" y="3600450"/>
          <p14:tracePt t="45910" x="5276850" y="3632200"/>
          <p14:tracePt t="45926" x="5238750" y="3638550"/>
          <p14:tracePt t="45943" x="5175250" y="3644900"/>
          <p14:tracePt t="45960" x="5060950" y="3683000"/>
          <p14:tracePt t="45976" x="4940300" y="3683000"/>
          <p14:tracePt t="45993" x="4762500" y="3683000"/>
          <p14:tracePt t="46010" x="4552950" y="3683000"/>
          <p14:tracePt t="46026" x="4476750" y="3683000"/>
          <p14:tracePt t="46043" x="4457700" y="3683000"/>
          <p14:tracePt t="46060" x="4432300" y="3676650"/>
          <p14:tracePt t="46076" x="4425950" y="3676650"/>
          <p14:tracePt t="46093" x="4419600" y="3670300"/>
          <p14:tracePt t="46122" x="4406900" y="3670300"/>
          <p14:tracePt t="46834" x="4394200" y="3670300"/>
          <p14:tracePt t="46842" x="4381500" y="3670300"/>
          <p14:tracePt t="46850" x="4362450" y="3670300"/>
          <p14:tracePt t="46859" x="4349750" y="3670300"/>
          <p14:tracePt t="46876" x="4292600" y="3670300"/>
          <p14:tracePt t="46893" x="4197350" y="3676650"/>
          <p14:tracePt t="46909" x="4076700" y="3676650"/>
          <p14:tracePt t="46926" x="3962400" y="3689350"/>
          <p14:tracePt t="46943" x="3854450" y="3689350"/>
          <p14:tracePt t="46960" x="3790950" y="3689350"/>
          <p14:tracePt t="46976" x="3746500" y="3695700"/>
          <p14:tracePt t="46993" x="3714750" y="3708400"/>
          <p14:tracePt t="47009" x="3683000" y="3714750"/>
          <p14:tracePt t="47026" x="3676650" y="3721100"/>
          <p14:tracePt t="47282" x="3676650" y="3702050"/>
          <p14:tracePt t="47290" x="3695700" y="3683000"/>
          <p14:tracePt t="47298" x="3702050" y="3676650"/>
          <p14:tracePt t="47310" x="3708400" y="3670300"/>
          <p14:tracePt t="47326" x="3752850" y="3644900"/>
          <p14:tracePt t="47343" x="3810000" y="3644900"/>
          <p14:tracePt t="47359" x="3879850" y="3644900"/>
          <p14:tracePt t="47376" x="3930650" y="3644900"/>
          <p14:tracePt t="47393" x="4013200" y="3644900"/>
          <p14:tracePt t="47409" x="4038600" y="3663950"/>
          <p14:tracePt t="47410" x="4051300" y="3670300"/>
          <p14:tracePt t="47426" x="4089400" y="3689350"/>
          <p14:tracePt t="47443" x="4114800" y="3708400"/>
          <p14:tracePt t="47460" x="4127500" y="3708400"/>
          <p14:tracePt t="47476" x="4152900" y="3721100"/>
          <p14:tracePt t="47493" x="4171950" y="3721100"/>
          <p14:tracePt t="47510" x="4178300" y="3721100"/>
          <p14:tracePt t="47526" x="4191000" y="3727450"/>
          <p14:tracePt t="47543" x="4216400" y="3740150"/>
          <p14:tracePt t="47562" x="4222750" y="3740150"/>
          <p14:tracePt t="47578" x="4229100" y="3740150"/>
          <p14:tracePt t="47594" x="4248150" y="3746500"/>
          <p14:tracePt t="47610" x="4254500" y="3746500"/>
          <p14:tracePt t="47626" x="4260850" y="3746500"/>
          <p14:tracePt t="47643" x="4267200" y="3746500"/>
          <p14:tracePt t="47660" x="4292600" y="3746500"/>
          <p14:tracePt t="47676" x="4305300" y="3746500"/>
          <p14:tracePt t="47693" x="4337050" y="3746500"/>
          <p14:tracePt t="47709" x="4368800" y="3746500"/>
          <p14:tracePt t="47726" x="4425950" y="3746500"/>
          <p14:tracePt t="47743" x="4483100" y="3746500"/>
          <p14:tracePt t="47760" x="4559300" y="3746500"/>
          <p14:tracePt t="47776" x="4629150" y="3746500"/>
          <p14:tracePt t="47793" x="4705350" y="3746500"/>
          <p14:tracePt t="47810" x="4775200" y="3746500"/>
          <p14:tracePt t="47810" x="4826000" y="3746500"/>
          <p14:tracePt t="47826" x="4870450" y="3746500"/>
          <p14:tracePt t="47843" x="4933950" y="3746500"/>
          <p14:tracePt t="47860" x="4978400" y="3765550"/>
          <p14:tracePt t="47876" x="5003800" y="3778250"/>
          <p14:tracePt t="47893" x="5060950" y="3797300"/>
          <p14:tracePt t="47910" x="5086350" y="3816350"/>
          <p14:tracePt t="47926" x="5143500" y="3835400"/>
          <p14:tracePt t="47943" x="5213350" y="3854450"/>
          <p14:tracePt t="47960" x="5276850" y="3867150"/>
          <p14:tracePt t="47976" x="5359400" y="3867150"/>
          <p14:tracePt t="47993" x="5435600" y="3867150"/>
          <p14:tracePt t="48010" x="5530850" y="3867150"/>
          <p14:tracePt t="48010" x="5568950" y="3867150"/>
          <p14:tracePt t="48026" x="5676900" y="3860800"/>
          <p14:tracePt t="48043" x="5772150" y="3841750"/>
          <p14:tracePt t="48060" x="5854700" y="3841750"/>
          <p14:tracePt t="48076" x="5930900" y="3829050"/>
          <p14:tracePt t="48093" x="6000750" y="3797300"/>
          <p14:tracePt t="48110" x="6045200" y="3790950"/>
          <p14:tracePt t="48126" x="6115050" y="3759200"/>
          <p14:tracePt t="48143" x="6172200" y="3752850"/>
          <p14:tracePt t="48160" x="6210300" y="3733800"/>
          <p14:tracePt t="48176" x="6254750" y="3702050"/>
          <p14:tracePt t="48193" x="6299200" y="3689350"/>
          <p14:tracePt t="48210" x="6311900" y="3689350"/>
          <p14:tracePt t="48226" x="6343650" y="3670300"/>
          <p14:tracePt t="48243" x="6350000" y="3663950"/>
          <p14:tracePt t="48266" x="6356350" y="3663950"/>
          <p14:tracePt t="48282" x="6362700" y="3663950"/>
          <p14:tracePt t="48338" x="6375400" y="3663950"/>
          <p14:tracePt t="48346" x="6375400" y="3670300"/>
          <p14:tracePt t="48360" x="6375400" y="3695700"/>
          <p14:tracePt t="48376" x="6394450" y="3765550"/>
          <p14:tracePt t="48393" x="6394450" y="3790950"/>
          <p14:tracePt t="48410" x="6400800" y="3816350"/>
          <p14:tracePt t="48427" x="6604000" y="3905250"/>
          <p14:tracePt t="48443" x="6661150" y="3905250"/>
          <p14:tracePt t="48460" x="6711950" y="3917950"/>
          <p14:tracePt t="48476" x="6743700" y="3917950"/>
          <p14:tracePt t="48493" x="6756400" y="3917950"/>
          <p14:tracePt t="48510" x="6781800" y="3905250"/>
          <p14:tracePt t="48526" x="6800850" y="3905250"/>
          <p14:tracePt t="48543" x="6826250" y="3905250"/>
          <p14:tracePt t="48578" x="6845300" y="3911600"/>
          <p14:tracePt t="49186" x="6845300" y="3917950"/>
          <p14:tracePt t="49202" x="6832600" y="3924300"/>
          <p14:tracePt t="49442" x="6826250" y="3930650"/>
          <p14:tracePt t="49450" x="6826250" y="3937000"/>
          <p14:tracePt t="49460" x="6826250" y="3949700"/>
          <p14:tracePt t="49477" x="6813550" y="3987800"/>
          <p14:tracePt t="49501" x="6794500" y="4171950"/>
          <p14:tracePt t="49510" x="6807200" y="4178300"/>
          <p14:tracePt t="49527" x="6838950" y="4216400"/>
          <p14:tracePt t="49938" x="6845300" y="4216400"/>
          <p14:tracePt t="49954" x="6845300" y="4191000"/>
          <p14:tracePt t="49962" x="6845300" y="4140200"/>
          <p14:tracePt t="49977" x="6845300" y="4108450"/>
          <p14:tracePt t="49993" x="6826250" y="4076700"/>
          <p14:tracePt t="50010" x="6794500" y="4051300"/>
          <p14:tracePt t="50010" x="6750050" y="4019550"/>
          <p14:tracePt t="50027" x="6705600" y="4006850"/>
          <p14:tracePt t="50044" x="6686550" y="4006850"/>
          <p14:tracePt t="50060" x="6667500" y="4006850"/>
          <p14:tracePt t="50077" x="6648450" y="4013200"/>
          <p14:tracePt t="50093" x="6623050" y="4013200"/>
          <p14:tracePt t="50110" x="6616700" y="4013200"/>
          <p14:tracePt t="50127" x="6610350" y="4019550"/>
          <p14:tracePt t="50143" x="6578600" y="4019550"/>
          <p14:tracePt t="50160" x="6521450" y="4019550"/>
          <p14:tracePt t="50177" x="6464300" y="4006850"/>
          <p14:tracePt t="50193" x="6381750" y="3975100"/>
          <p14:tracePt t="50210" x="6362700" y="3930650"/>
          <p14:tracePt t="50227" x="6362700" y="3917950"/>
          <p14:tracePt t="50243" x="6362700" y="3911600"/>
          <p14:tracePt t="50260" x="6388100" y="3905250"/>
          <p14:tracePt t="50282" x="6407150" y="3905250"/>
          <p14:tracePt t="50293" x="6413500" y="3898900"/>
          <p14:tracePt t="50763" x="6413500" y="3905250"/>
          <p14:tracePt t="50771" x="6413500" y="3911600"/>
          <p14:tracePt t="50787" x="6413500" y="3924300"/>
          <p14:tracePt t="50795" x="6413500" y="3930650"/>
          <p14:tracePt t="50819" x="6413500" y="3943350"/>
          <p14:tracePt t="50843" x="6413500" y="3949700"/>
          <p14:tracePt t="51203" x="6419850" y="3962400"/>
          <p14:tracePt t="51243" x="6426200" y="3956050"/>
          <p14:tracePt t="51251" x="6445250" y="3956050"/>
          <p14:tracePt t="51260" x="6451600" y="3949700"/>
          <p14:tracePt t="51277" x="6457950" y="3949700"/>
          <p14:tracePt t="51294" x="6483350" y="3949700"/>
          <p14:tracePt t="51699" x="6483350" y="3962400"/>
          <p14:tracePt t="51707" x="6477000" y="3968750"/>
          <p14:tracePt t="51715" x="6464300" y="3994150"/>
          <p14:tracePt t="51727" x="6432550" y="4013200"/>
          <p14:tracePt t="51744" x="6381750" y="4064000"/>
          <p14:tracePt t="51760" x="6343650" y="4114800"/>
          <p14:tracePt t="51777" x="6324600" y="4152900"/>
          <p14:tracePt t="51794" x="6299200" y="4216400"/>
          <p14:tracePt t="51810" x="6299200" y="4241800"/>
          <p14:tracePt t="51827" x="6286500" y="4273550"/>
          <p14:tracePt t="51979" x="6280150" y="4254500"/>
          <p14:tracePt t="51995" x="6273800" y="4235450"/>
          <p14:tracePt t="52003" x="6267450" y="4235450"/>
          <p14:tracePt t="52027" x="6254750" y="4229100"/>
          <p14:tracePt t="52035" x="6248400" y="4222750"/>
          <p14:tracePt t="52051" x="6223000" y="4222750"/>
          <p14:tracePt t="52061" x="6216650" y="4216400"/>
          <p14:tracePt t="52077" x="6203950" y="4210050"/>
          <p14:tracePt t="52099" x="6191250" y="4197350"/>
          <p14:tracePt t="52111" x="6184900" y="4197350"/>
          <p14:tracePt t="52127" x="6172200" y="4191000"/>
          <p14:tracePt t="52144" x="6121400" y="4184650"/>
          <p14:tracePt t="52161" x="6051550" y="4184650"/>
          <p14:tracePt t="52177" x="5956300" y="4171950"/>
          <p14:tracePt t="52194" x="5873750" y="4140200"/>
          <p14:tracePt t="52211" x="5778500" y="4133850"/>
          <p14:tracePt t="52227" x="5695950" y="4121150"/>
          <p14:tracePt t="52244" x="5638800" y="4102100"/>
          <p14:tracePt t="52261" x="5588000" y="4083050"/>
          <p14:tracePt t="52277" x="5530850" y="4051300"/>
          <p14:tracePt t="52294" x="5511800" y="4038600"/>
          <p14:tracePt t="52311" x="5448300" y="3987800"/>
          <p14:tracePt t="52327" x="5397500" y="3905250"/>
          <p14:tracePt t="52344" x="5340350" y="3829050"/>
          <p14:tracePt t="52361" x="5295900" y="3765550"/>
          <p14:tracePt t="52377" x="5245100" y="3721100"/>
          <p14:tracePt t="52394" x="5207000" y="3695700"/>
          <p14:tracePt t="52411" x="5149850" y="3683000"/>
          <p14:tracePt t="52411" x="5124450" y="3670300"/>
          <p14:tracePt t="52427" x="5080000" y="3651250"/>
          <p14:tracePt t="52444" x="5022850" y="3651250"/>
          <p14:tracePt t="52461" x="4984750" y="3638550"/>
          <p14:tracePt t="52477" x="4914900" y="3606800"/>
          <p14:tracePt t="52494" x="4883150" y="3587750"/>
          <p14:tracePt t="52511" x="4838700" y="3581400"/>
          <p14:tracePt t="52527" x="4813300" y="3562350"/>
          <p14:tracePt t="52544" x="4781550" y="3562350"/>
          <p14:tracePt t="52561" x="4749800" y="3562350"/>
          <p14:tracePt t="52577" x="4699000" y="3562350"/>
          <p14:tracePt t="52594" x="4629150" y="3575050"/>
          <p14:tracePt t="52611" x="4445000" y="3714750"/>
          <p14:tracePt t="52628" x="4318000" y="3829050"/>
          <p14:tracePt t="52644" x="4191000" y="3924300"/>
          <p14:tracePt t="52661" x="4133850" y="3962400"/>
          <p14:tracePt t="52677" x="4108450" y="3994150"/>
          <p14:tracePt t="52694" x="4089400" y="4006850"/>
          <p14:tracePt t="52711" x="4083050" y="4013200"/>
          <p14:tracePt t="52731" x="4083050" y="4019550"/>
          <p14:tracePt t="52744" x="4083050" y="4025900"/>
          <p14:tracePt t="52761" x="4083050" y="4051300"/>
          <p14:tracePt t="52778" x="4076700" y="4083050"/>
          <p14:tracePt t="52794" x="4076700" y="4140200"/>
          <p14:tracePt t="52811" x="4076700" y="4248150"/>
          <p14:tracePt t="52827" x="4076700" y="4305300"/>
          <p14:tracePt t="52844" x="4114800" y="4387850"/>
          <p14:tracePt t="52861" x="4127500" y="4413250"/>
          <p14:tracePt t="52877" x="4146550" y="4432300"/>
          <p14:tracePt t="52894" x="4152900" y="4438650"/>
          <p14:tracePt t="52931" x="4159250" y="4438650"/>
          <p14:tracePt t="52939" x="4159250" y="4419600"/>
          <p14:tracePt t="52947" x="4178300" y="4400550"/>
          <p14:tracePt t="52961" x="4178300" y="4375150"/>
          <p14:tracePt t="52978" x="4191000" y="4292600"/>
          <p14:tracePt t="52994" x="4191000" y="4203700"/>
          <p14:tracePt t="53011" x="4191000" y="4102100"/>
          <p14:tracePt t="53011" x="4191000" y="4044950"/>
          <p14:tracePt t="53028" x="4178300" y="3968750"/>
          <p14:tracePt t="53044" x="4152900" y="3867150"/>
          <p14:tracePt t="53061" x="4121150" y="3771900"/>
          <p14:tracePt t="53077" x="4102100" y="3708400"/>
          <p14:tracePt t="53094" x="4070350" y="3632200"/>
          <p14:tracePt t="53111" x="4051300" y="3606800"/>
          <p14:tracePt t="53128" x="4032250" y="3581400"/>
          <p14:tracePt t="53144" x="4013200" y="3568700"/>
          <p14:tracePt t="53161" x="4006850" y="3562350"/>
          <p14:tracePt t="53195" x="4000500" y="3562350"/>
          <p14:tracePt t="53443" x="3994150" y="3556000"/>
          <p14:tracePt t="53459" x="3994150" y="3549650"/>
          <p14:tracePt t="53475" x="3994150" y="3530600"/>
          <p14:tracePt t="53483" x="4000500" y="3524250"/>
          <p14:tracePt t="53499" x="4006850" y="3505200"/>
          <p14:tracePt t="53515" x="4025900" y="3486150"/>
          <p14:tracePt t="53528" x="4038600" y="3479800"/>
          <p14:tracePt t="53544" x="4070350" y="3454400"/>
          <p14:tracePt t="53561" x="4076700" y="3448050"/>
          <p14:tracePt t="53578" x="4083050" y="3448050"/>
          <p14:tracePt t="53611" x="4089400" y="3460750"/>
          <p14:tracePt t="53619" x="4089400" y="3467100"/>
          <p14:tracePt t="53635" x="4089400" y="3473450"/>
          <p14:tracePt t="53699" x="4102100" y="3479800"/>
          <p14:tracePt t="53819" x="4102100" y="3473450"/>
          <p14:tracePt t="53827" x="4102100" y="3460750"/>
          <p14:tracePt t="53835" x="4102100" y="3454400"/>
          <p14:tracePt t="53844" x="4102100" y="3448050"/>
          <p14:tracePt t="53861" x="4102100" y="3416300"/>
          <p14:tracePt t="53878" x="4102100" y="3409950"/>
          <p14:tracePt t="53894" x="4102100" y="3390900"/>
          <p14:tracePt t="53911" x="4102100" y="3384550"/>
          <p14:tracePt t="53928" x="4102100" y="3371850"/>
          <p14:tracePt t="53944" x="4102100" y="3327400"/>
          <p14:tracePt t="53961" x="4102100" y="3251200"/>
          <p14:tracePt t="53978" x="4102100" y="3162300"/>
          <p14:tracePt t="53994" x="4102100" y="3079750"/>
          <p14:tracePt t="54011" x="4102100" y="2971800"/>
          <p14:tracePt t="54011" x="4102100" y="2933700"/>
          <p14:tracePt t="54028" x="4102100" y="2908300"/>
          <p14:tracePt t="54075" x="4095750" y="2901950"/>
          <p14:tracePt t="54084" x="4083050" y="2901950"/>
          <p14:tracePt t="54094" x="4038600" y="2927350"/>
          <p14:tracePt t="54111" x="3975100" y="3016250"/>
          <p14:tracePt t="54128" x="3873500" y="3130550"/>
          <p14:tracePt t="54144" x="3790950" y="3232150"/>
          <p14:tracePt t="54161" x="3759200" y="3308350"/>
          <p14:tracePt t="54178" x="3733800" y="3365500"/>
          <p14:tracePt t="54194" x="3733800" y="3397250"/>
          <p14:tracePt t="54211" x="3721100" y="3422650"/>
          <p14:tracePt t="54228" x="3721100" y="3441700"/>
          <p14:tracePt t="54245" x="3721100" y="3460750"/>
          <p14:tracePt t="54283" x="3727450" y="3467100"/>
          <p14:tracePt t="54292" x="3740150" y="3467100"/>
          <p14:tracePt t="54299" x="3746500" y="3467100"/>
          <p14:tracePt t="54311" x="3752850" y="3460750"/>
          <p14:tracePt t="54328" x="3771900" y="3448050"/>
          <p14:tracePt t="54345" x="3771900" y="3435350"/>
          <p14:tracePt t="54361" x="3771900" y="3429000"/>
          <p14:tracePt t="54378" x="3771900" y="3403600"/>
          <p14:tracePt t="54394" x="3771900" y="3397250"/>
          <p14:tracePt t="54411" x="3778250" y="3384550"/>
          <p14:tracePt t="54428" x="3784600" y="3359150"/>
          <p14:tracePt t="54644" x="3784600" y="3365500"/>
          <p14:tracePt t="54652" x="3784600" y="3397250"/>
          <p14:tracePt t="54661" x="3784600" y="3435350"/>
          <p14:tracePt t="54678" x="3771900" y="3492500"/>
          <p14:tracePt t="54695" x="3759200" y="3562350"/>
          <p14:tracePt t="54711" x="3740150" y="3625850"/>
          <p14:tracePt t="54728" x="3721100" y="3676650"/>
          <p14:tracePt t="54745" x="3714750" y="3683000"/>
          <p14:tracePt t="54892" x="3714750" y="3689350"/>
          <p14:tracePt t="54932" x="3727450" y="3689350"/>
          <p14:tracePt t="54948" x="3733800" y="3689350"/>
          <p14:tracePt t="54988" x="3746500" y="3683000"/>
          <p14:tracePt t="55004" x="3759200" y="3683000"/>
          <p14:tracePt t="55012" x="3765550" y="3670300"/>
          <p14:tracePt t="55036" x="3771900" y="3663950"/>
          <p14:tracePt t="55060" x="3778250" y="3657600"/>
          <p14:tracePt t="55068" x="3778250" y="3651250"/>
          <p14:tracePt t="55078" x="3797300" y="3632200"/>
          <p14:tracePt t="55095" x="3803650" y="3619500"/>
          <p14:tracePt t="55111" x="3810000" y="3600450"/>
          <p14:tracePt t="55148" x="3816350" y="3594100"/>
          <p14:tracePt t="55164" x="3822700" y="3594100"/>
          <p14:tracePt t="55172" x="3835400" y="3587750"/>
          <p14:tracePt t="55180" x="3841750" y="3587750"/>
          <p14:tracePt t="55196" x="3867150" y="3587750"/>
          <p14:tracePt t="55211" x="3879850" y="3581400"/>
          <p14:tracePt t="55228" x="3930650" y="3575050"/>
          <p14:tracePt t="55245" x="3962400" y="3575050"/>
          <p14:tracePt t="55261" x="3968750" y="3562350"/>
          <p14:tracePt t="55308" x="3968750" y="3536950"/>
          <p14:tracePt t="55316" x="3968750" y="3530600"/>
          <p14:tracePt t="55324" x="3968750" y="3517900"/>
          <p14:tracePt t="55332" x="3968750" y="3498850"/>
          <p14:tracePt t="55356" x="3975100" y="3492500"/>
          <p14:tracePt t="55604" x="3994150" y="3492500"/>
          <p14:tracePt t="55612" x="4000500" y="3486150"/>
          <p14:tracePt t="55628" x="4006850" y="3479800"/>
          <p14:tracePt t="55645" x="4006850" y="3454400"/>
          <p14:tracePt t="55661" x="4006850" y="3409950"/>
          <p14:tracePt t="55678" x="4013200" y="3397250"/>
          <p14:tracePt t="55695" x="4013200" y="3371850"/>
          <p14:tracePt t="55711" x="4013200" y="3365500"/>
          <p14:tracePt t="55796" x="4019550" y="3378200"/>
          <p14:tracePt t="55804" x="4019550" y="3403600"/>
          <p14:tracePt t="55812" x="4019550" y="3454400"/>
          <p14:tracePt t="55828" x="4057650" y="3606800"/>
          <p14:tracePt t="55845" x="4127500" y="3873500"/>
          <p14:tracePt t="55862" x="4235450" y="4229100"/>
          <p14:tracePt t="55878" x="4400550" y="4686300"/>
          <p14:tracePt t="55895" x="4603750" y="5086350"/>
          <p14:tracePt t="55912" x="4724400" y="5391150"/>
          <p14:tracePt t="55928" x="4787900" y="5568950"/>
          <p14:tracePt t="55945" x="4819650" y="5638800"/>
          <p14:tracePt t="56020" x="4819650" y="5632450"/>
          <p14:tracePt t="56028" x="4806950" y="5600700"/>
          <p14:tracePt t="56045" x="4800600" y="5556250"/>
          <p14:tracePt t="56061" x="4781550" y="5499100"/>
          <p14:tracePt t="56078" x="4737100" y="5429250"/>
          <p14:tracePt t="56095" x="4686300" y="5340350"/>
          <p14:tracePt t="56112" x="4597400" y="5200650"/>
          <p14:tracePt t="56128" x="4521200" y="5099050"/>
          <p14:tracePt t="56145" x="4476750" y="5035550"/>
          <p14:tracePt t="56161" x="4438650" y="5022850"/>
          <p14:tracePt t="56178" x="4425950" y="5003800"/>
          <p14:tracePt t="56196" x="4413250" y="5003800"/>
          <p14:tracePt t="56228" x="4406900" y="5003800"/>
          <p14:tracePt t="56252" x="4394200" y="4997450"/>
          <p14:tracePt t="56268" x="4387850" y="4991100"/>
          <p14:tracePt t="56292" x="4375150" y="4991100"/>
          <p14:tracePt t="56308" x="4368800" y="4991100"/>
          <p14:tracePt t="56324" x="4356100" y="4991100"/>
          <p14:tracePt t="56332" x="4343400" y="5010150"/>
          <p14:tracePt t="56340" x="4311650" y="5054600"/>
          <p14:tracePt t="56348" x="4298950" y="5060950"/>
          <p14:tracePt t="56362" x="4298950" y="5080000"/>
          <p14:tracePt t="56378" x="4260850" y="5124450"/>
          <p14:tracePt t="56395" x="4229100" y="5162550"/>
          <p14:tracePt t="56412" x="4216400" y="5168900"/>
          <p14:tracePt t="56428" x="4171950" y="5213350"/>
          <p14:tracePt t="56445" x="4140200" y="5245100"/>
          <p14:tracePt t="56462" x="4114800" y="5270500"/>
          <p14:tracePt t="56478" x="4089400" y="5308600"/>
          <p14:tracePt t="56495" x="4083050" y="5327650"/>
          <p14:tracePt t="56512" x="4070350" y="5334000"/>
          <p14:tracePt t="56528" x="4057650" y="5346700"/>
          <p14:tracePt t="56545" x="4057650" y="5353050"/>
          <p14:tracePt t="56562" x="4051300" y="5359400"/>
          <p14:tracePt t="56580" x="4044950" y="5378450"/>
          <p14:tracePt t="56796" x="4025900" y="5378450"/>
          <p14:tracePt t="56804" x="4006850" y="5365750"/>
          <p14:tracePt t="56812" x="3987800" y="5334000"/>
          <p14:tracePt t="56828" x="3943350" y="5238750"/>
          <p14:tracePt t="56845" x="3943350" y="5181600"/>
          <p14:tracePt t="56862" x="3943350" y="5105400"/>
          <p14:tracePt t="56878" x="3943350" y="5035550"/>
          <p14:tracePt t="56895" x="3930650" y="4965700"/>
          <p14:tracePt t="56912" x="3905250" y="4908550"/>
          <p14:tracePt t="56929" x="3886200" y="4870450"/>
          <p14:tracePt t="56946" x="3848100" y="4826000"/>
          <p14:tracePt t="56962" x="3841750" y="4819650"/>
          <p14:tracePt t="56979" x="3822700" y="4794250"/>
          <p14:tracePt t="57021" x="3816350" y="4787900"/>
          <p14:tracePt t="57029" x="3816350" y="4775200"/>
          <p14:tracePt t="57037" x="3810000" y="4768850"/>
          <p14:tracePt t="57046" x="3803650" y="4743450"/>
          <p14:tracePt t="57062" x="3778250" y="4718050"/>
          <p14:tracePt t="57079" x="3752850" y="4692650"/>
          <p14:tracePt t="57096" x="3733800" y="4686300"/>
          <p14:tracePt t="57112" x="3727450" y="4679950"/>
          <p14:tracePt t="57129" x="3714750" y="4679950"/>
          <p14:tracePt t="57146" x="3689350" y="4679950"/>
          <p14:tracePt t="57162" x="3670300" y="4673600"/>
          <p14:tracePt t="57179" x="3625850" y="4654550"/>
          <p14:tracePt t="57196" x="3568700" y="4635500"/>
          <p14:tracePt t="57212" x="3454400" y="4572000"/>
          <p14:tracePt t="57229" x="3333750" y="4489450"/>
          <p14:tracePt t="57246" x="3225800" y="4419600"/>
          <p14:tracePt t="57262" x="3098800" y="4330700"/>
          <p14:tracePt t="57279" x="2978150" y="4229100"/>
          <p14:tracePt t="57296" x="2876550" y="4184650"/>
          <p14:tracePt t="57312" x="2806700" y="4159250"/>
          <p14:tracePt t="57329" x="2724150" y="4133850"/>
          <p14:tracePt t="57346" x="2667000" y="4114800"/>
          <p14:tracePt t="57362" x="2622550" y="4108450"/>
          <p14:tracePt t="57379" x="2597150" y="4083050"/>
          <p14:tracePt t="57396" x="2559050" y="4064000"/>
          <p14:tracePt t="57412" x="2546350" y="4044950"/>
          <p14:tracePt t="57429" x="2527300" y="4044950"/>
          <p14:tracePt t="57446" x="2520950" y="4038600"/>
          <p14:tracePt t="57463" x="2508250" y="4038600"/>
          <p14:tracePt t="57485" x="2495550" y="4038600"/>
          <p14:tracePt t="57605" x="2489200" y="4038600"/>
          <p14:tracePt t="57621" x="2482850" y="4038600"/>
          <p14:tracePt t="57644" x="2476500" y="4038600"/>
          <p14:tracePt t="57885" x="2501900" y="4038600"/>
          <p14:tracePt t="57893" x="2546350" y="4025900"/>
          <p14:tracePt t="57901" x="2584450" y="4025900"/>
          <p14:tracePt t="57913" x="2654300" y="4000500"/>
          <p14:tracePt t="57929" x="2800350" y="3962400"/>
          <p14:tracePt t="57946" x="3048000" y="3911600"/>
          <p14:tracePt t="57963" x="3346450" y="3854450"/>
          <p14:tracePt t="57979" x="3695700" y="3822700"/>
          <p14:tracePt t="57996" x="4013200" y="3765550"/>
          <p14:tracePt t="57996" x="4184650" y="3752850"/>
          <p14:tracePt t="58013" x="4476750" y="3740150"/>
          <p14:tracePt t="58029" x="4705350" y="3740150"/>
          <p14:tracePt t="58046" x="4876800" y="3740150"/>
          <p14:tracePt t="58063" x="5003800" y="3740150"/>
          <p14:tracePt t="58079" x="5111750" y="3746500"/>
          <p14:tracePt t="58096" x="5200650" y="3778250"/>
          <p14:tracePt t="58113" x="5245100" y="3797300"/>
          <p14:tracePt t="58129" x="5270500" y="3822700"/>
          <p14:tracePt t="58149" x="5276850" y="3829050"/>
          <p14:tracePt t="58163" x="5289550" y="3835400"/>
          <p14:tracePt t="58179" x="5289550" y="3841750"/>
          <p14:tracePt t="58253" x="5289550" y="3854450"/>
          <p14:tracePt t="58317" x="5295900" y="3860800"/>
          <p14:tracePt t="58333" x="5302250" y="3860800"/>
          <p14:tracePt t="58341" x="5327650" y="3860800"/>
          <p14:tracePt t="58349" x="5340350" y="3860800"/>
          <p14:tracePt t="58362" x="5384800" y="3854450"/>
          <p14:tracePt t="58379" x="5537200" y="3790950"/>
          <p14:tracePt t="58396" x="5715000" y="3778250"/>
          <p14:tracePt t="58413" x="6032500" y="3695700"/>
          <p14:tracePt t="58429" x="6216650" y="3644900"/>
          <p14:tracePt t="58446" x="6318250" y="3632200"/>
          <p14:tracePt t="58463" x="6362700" y="3632200"/>
          <p14:tracePt t="58479" x="6375400" y="3625850"/>
          <p14:tracePt t="58557" x="6375400" y="3644900"/>
          <p14:tracePt t="58565" x="6343650" y="3663950"/>
          <p14:tracePt t="58579" x="6286500" y="3702050"/>
          <p14:tracePt t="58596" x="6121400" y="3778250"/>
          <p14:tracePt t="58613" x="5740400" y="3930650"/>
          <p14:tracePt t="58629" x="5505450" y="4000500"/>
          <p14:tracePt t="58646" x="5308600" y="4057650"/>
          <p14:tracePt t="58663" x="5194300" y="4076700"/>
          <p14:tracePt t="58680" x="5099050" y="4102100"/>
          <p14:tracePt t="58696" x="5016500" y="4102100"/>
          <p14:tracePt t="58713" x="4946650" y="4095750"/>
          <p14:tracePt t="58729" x="4832350" y="4051300"/>
          <p14:tracePt t="58746" x="4749800" y="4019550"/>
          <p14:tracePt t="58763" x="4686300" y="3987800"/>
          <p14:tracePt t="58779" x="4654550" y="3968750"/>
          <p14:tracePt t="58796" x="4635500" y="3968750"/>
          <p14:tracePt t="58813" x="4622800" y="3968750"/>
          <p14:tracePt t="58829" x="4603750" y="3956050"/>
          <p14:tracePt t="58846" x="4597400" y="3956050"/>
          <p14:tracePt t="58863" x="4584700" y="3943350"/>
          <p14:tracePt t="58879" x="4533900" y="3943350"/>
          <p14:tracePt t="58896" x="4451350" y="3937000"/>
          <p14:tracePt t="58913" x="4362450" y="3937000"/>
          <p14:tracePt t="58929" x="4279900" y="3937000"/>
          <p14:tracePt t="58946" x="4171950" y="3937000"/>
          <p14:tracePt t="58963" x="4044950" y="3949700"/>
          <p14:tracePt t="58980" x="3975100" y="3975100"/>
          <p14:tracePt t="58996" x="3892550" y="4006850"/>
          <p14:tracePt t="58997" x="3867150" y="4013200"/>
          <p14:tracePt t="59013" x="3829050" y="4032250"/>
          <p14:tracePt t="59029" x="3803650" y="4057650"/>
          <p14:tracePt t="59046" x="3778250" y="4076700"/>
          <p14:tracePt t="59063" x="3765550" y="4089400"/>
          <p14:tracePt t="59079" x="3740150" y="4114800"/>
          <p14:tracePt t="59096" x="3727450" y="4146550"/>
          <p14:tracePt t="59113" x="3727450" y="4165600"/>
          <p14:tracePt t="59129" x="3708400" y="4184650"/>
          <p14:tracePt t="59146" x="3708400" y="4203700"/>
          <p14:tracePt t="59205" x="3708400" y="4210050"/>
          <p14:tracePt t="59221" x="3733800" y="4210050"/>
          <p14:tracePt t="59229" x="3765550" y="4210050"/>
          <p14:tracePt t="59246" x="3797300" y="4203700"/>
          <p14:tracePt t="59263" x="3841750" y="4191000"/>
          <p14:tracePt t="59279" x="3898900" y="4159250"/>
          <p14:tracePt t="59296" x="3924300" y="4152900"/>
          <p14:tracePt t="59313" x="3956050" y="4140200"/>
          <p14:tracePt t="59329" x="3968750" y="4140200"/>
          <p14:tracePt t="59405" x="3981450" y="4133850"/>
          <p14:tracePt t="59717" x="3981450" y="4159250"/>
          <p14:tracePt t="59725" x="3981450" y="4184650"/>
          <p14:tracePt t="59733" x="3949700" y="4216400"/>
          <p14:tracePt t="59746" x="3917950" y="4235450"/>
          <p14:tracePt t="59763" x="3860800" y="4286250"/>
          <p14:tracePt t="59780" x="3759200" y="4337050"/>
          <p14:tracePt t="59796" x="3689350" y="4381500"/>
          <p14:tracePt t="59813" x="3651250" y="4394200"/>
          <p14:tracePt t="59829" x="3625850" y="4413250"/>
          <p14:tracePt t="59846" x="3587750" y="4425950"/>
          <p14:tracePt t="59863" x="3543300" y="4425950"/>
          <p14:tracePt t="59880" x="3511550" y="4425950"/>
          <p14:tracePt t="59896" x="3473450" y="4425950"/>
          <p14:tracePt t="59913" x="3454400" y="4425950"/>
          <p14:tracePt t="59930" x="3441700" y="4425950"/>
          <p14:tracePt t="59946" x="3422650" y="4425950"/>
          <p14:tracePt t="59963" x="3416300" y="4425950"/>
          <p14:tracePt t="59980" x="3403600" y="4425950"/>
          <p14:tracePt t="59996" x="3378200" y="4425950"/>
          <p14:tracePt t="60013" x="3352800" y="4413250"/>
          <p14:tracePt t="60030" x="3346450" y="4413250"/>
          <p14:tracePt t="60046" x="3340100" y="4406900"/>
          <p14:tracePt t="60077" x="3327400" y="4406900"/>
          <p14:tracePt t="60109" x="3321050" y="4406900"/>
          <p14:tracePt t="60133" x="3308350" y="4406900"/>
          <p14:tracePt t="60149" x="3289300" y="4400550"/>
          <p14:tracePt t="60237" x="3282950" y="4400550"/>
          <p14:tracePt t="60253" x="3263900" y="4400550"/>
          <p14:tracePt t="60269" x="3251200" y="4400550"/>
          <p14:tracePt t="60277" x="3244850" y="4400550"/>
          <p14:tracePt t="60285" x="3206750" y="4419600"/>
          <p14:tracePt t="60296" x="3200400" y="4425950"/>
          <p14:tracePt t="60313" x="3162300" y="4451350"/>
          <p14:tracePt t="60330" x="3143250" y="4476750"/>
          <p14:tracePt t="60346" x="3117850" y="4495800"/>
          <p14:tracePt t="60363" x="3111500" y="4502150"/>
          <p14:tracePt t="60380" x="3092450" y="4514850"/>
          <p14:tracePt t="60821" x="3105150" y="4514850"/>
          <p14:tracePt t="60837" x="3117850" y="4514850"/>
          <p14:tracePt t="60846" x="3149600" y="4521200"/>
          <p14:tracePt t="60863" x="3149600" y="4540250"/>
          <p14:tracePt t="60880" x="3155950" y="4552950"/>
          <p14:tracePt t="61141" x="3149600" y="4552950"/>
          <p14:tracePt t="61149" x="3136900" y="4552950"/>
          <p14:tracePt t="61165" x="3130550" y="4546600"/>
          <p14:tracePt t="61221" x="3124200" y="4533900"/>
          <p14:tracePt t="61301" x="3111500" y="4533900"/>
          <p14:tracePt t="61317" x="3092450" y="4540250"/>
          <p14:tracePt t="61325" x="3086100" y="4546600"/>
          <p14:tracePt t="61333" x="3060700" y="4552950"/>
          <p14:tracePt t="61347" x="3003550" y="4597400"/>
          <p14:tracePt t="61363" x="2965450" y="4635500"/>
          <p14:tracePt t="61380" x="2940050" y="4648200"/>
          <p14:tracePt t="61397" x="2895600" y="4686300"/>
          <p14:tracePt t="61413" x="2844800" y="4743450"/>
          <p14:tracePt t="61430" x="2794000" y="4787900"/>
          <p14:tracePt t="61447" x="2736850" y="4838700"/>
          <p14:tracePt t="61463" x="2660650" y="4908550"/>
          <p14:tracePt t="61480" x="2584450" y="4959350"/>
          <p14:tracePt t="61497" x="2527300" y="4997450"/>
          <p14:tracePt t="61513" x="2489200" y="5035550"/>
          <p14:tracePt t="61530" x="2476500" y="5048250"/>
          <p14:tracePt t="61549" x="2470150" y="5054600"/>
          <p14:tracePt t="61661" x="2463800" y="5048250"/>
          <p14:tracePt t="61669" x="2463800" y="5035550"/>
          <p14:tracePt t="61680" x="2463800" y="5029200"/>
          <p14:tracePt t="61697" x="2463800" y="4997450"/>
          <p14:tracePt t="61713" x="2463800" y="4984750"/>
          <p14:tracePt t="61730" x="2463800" y="4965700"/>
          <p14:tracePt t="61747" x="2463800" y="4959350"/>
          <p14:tracePt t="61774" x="2463800" y="4953000"/>
          <p14:tracePt t="61838" x="2463800" y="4965700"/>
          <p14:tracePt t="61846" x="2463800" y="4978400"/>
          <p14:tracePt t="61854" x="2463800" y="4997450"/>
          <p14:tracePt t="61863" x="2463800" y="5022850"/>
          <p14:tracePt t="61880" x="2476500" y="5067300"/>
          <p14:tracePt t="61897" x="2495550" y="5118100"/>
          <p14:tracePt t="61913" x="2520950" y="5175250"/>
          <p14:tracePt t="61930" x="2540000" y="5207000"/>
          <p14:tracePt t="61947" x="2565400" y="5232400"/>
          <p14:tracePt t="61963" x="2578100" y="5251450"/>
          <p14:tracePt t="61980" x="2603500" y="5270500"/>
          <p14:tracePt t="61997" x="2616200" y="5283200"/>
          <p14:tracePt t="62013" x="2673350" y="5327650"/>
          <p14:tracePt t="62030" x="2705100" y="5353050"/>
          <p14:tracePt t="62047" x="2749550" y="5384800"/>
          <p14:tracePt t="62063" x="2774950" y="5403850"/>
          <p14:tracePt t="62080" x="2819400" y="5429250"/>
          <p14:tracePt t="62097" x="2857500" y="5441950"/>
          <p14:tracePt t="62113" x="2870200" y="5441950"/>
          <p14:tracePt t="62130" x="2876550" y="5441950"/>
          <p14:tracePt t="62147" x="2901950" y="5441950"/>
          <p14:tracePt t="62163" x="2908300" y="5441950"/>
          <p14:tracePt t="62180" x="2940050" y="5441950"/>
          <p14:tracePt t="62197" x="2984500" y="5435600"/>
          <p14:tracePt t="62197" x="3003550" y="5429250"/>
          <p14:tracePt t="62213" x="3067050" y="5416550"/>
          <p14:tracePt t="62230" x="3143250" y="5378450"/>
          <p14:tracePt t="62247" x="3238500" y="5346700"/>
          <p14:tracePt t="62263" x="3308350" y="5327650"/>
          <p14:tracePt t="62280" x="3390900" y="5314950"/>
          <p14:tracePt t="62297" x="3454400" y="5302250"/>
          <p14:tracePt t="62314" x="3498850" y="5302250"/>
          <p14:tracePt t="62330" x="3581400" y="5302250"/>
          <p14:tracePt t="62347" x="3644900" y="5302250"/>
          <p14:tracePt t="62364" x="3689350" y="5302250"/>
          <p14:tracePt t="62380" x="3759200" y="5302250"/>
          <p14:tracePt t="62397" x="3810000" y="5302250"/>
          <p14:tracePt t="62414" x="3873500" y="5302250"/>
          <p14:tracePt t="62430" x="3943350" y="5302250"/>
          <p14:tracePt t="62447" x="4006850" y="5302250"/>
          <p14:tracePt t="62463" x="4095750" y="5302250"/>
          <p14:tracePt t="62480" x="4165600" y="5308600"/>
          <p14:tracePt t="62497" x="4229100" y="5308600"/>
          <p14:tracePt t="62514" x="4279900" y="5327650"/>
          <p14:tracePt t="62530" x="4324350" y="5340350"/>
          <p14:tracePt t="62547" x="4343400" y="5340350"/>
          <p14:tracePt t="62564" x="4368800" y="5346700"/>
          <p14:tracePt t="62580" x="4381500" y="5353050"/>
          <p14:tracePt t="62597" x="4400550" y="5353050"/>
          <p14:tracePt t="62614" x="4438650" y="5353050"/>
          <p14:tracePt t="62630" x="4483100" y="5353050"/>
          <p14:tracePt t="62647" x="4527550" y="5353050"/>
          <p14:tracePt t="62663" x="4572000" y="5353050"/>
          <p14:tracePt t="62680" x="4616450" y="5353050"/>
          <p14:tracePt t="62697" x="4641850" y="5353050"/>
          <p14:tracePt t="62714" x="4711700" y="5353050"/>
          <p14:tracePt t="62730" x="4756150" y="5353050"/>
          <p14:tracePt t="62747" x="4775200" y="5353050"/>
          <p14:tracePt t="62764" x="4813300" y="5372100"/>
          <p14:tracePt t="62780" x="4826000" y="5378450"/>
          <p14:tracePt t="62797" x="4851400" y="5384800"/>
          <p14:tracePt t="62798" x="4857750" y="5403850"/>
          <p14:tracePt t="62814" x="4908550" y="5441950"/>
          <p14:tracePt t="62830" x="4953000" y="5473700"/>
          <p14:tracePt t="62847" x="5048250" y="5505450"/>
          <p14:tracePt t="62864" x="5111750" y="5530850"/>
          <p14:tracePt t="62880" x="5168900" y="5543550"/>
          <p14:tracePt t="62897" x="5238750" y="5543550"/>
          <p14:tracePt t="62914" x="5283200" y="5543550"/>
          <p14:tracePt t="62930" x="5314950" y="5543550"/>
          <p14:tracePt t="62947" x="5353050" y="5556250"/>
          <p14:tracePt t="62964" x="5372100" y="5556250"/>
          <p14:tracePt t="62980" x="5410200" y="5568950"/>
          <p14:tracePt t="62997" x="5429250" y="5568950"/>
          <p14:tracePt t="62998" x="5461000" y="5568950"/>
          <p14:tracePt t="63014" x="5492750" y="5568950"/>
          <p14:tracePt t="63030" x="5556250" y="5568950"/>
          <p14:tracePt t="63047" x="5626100" y="5568950"/>
          <p14:tracePt t="63064" x="5657850" y="5562600"/>
          <p14:tracePt t="63080" x="5715000" y="5543550"/>
          <p14:tracePt t="63097" x="5778500" y="5518150"/>
          <p14:tracePt t="63114" x="5803900" y="5518150"/>
          <p14:tracePt t="63130" x="5848350" y="5499100"/>
          <p14:tracePt t="63147" x="5873750" y="5499100"/>
          <p14:tracePt t="63164" x="5899150" y="5486400"/>
          <p14:tracePt t="63180" x="5918200" y="5473700"/>
          <p14:tracePt t="63197" x="5930900" y="5461000"/>
          <p14:tracePt t="63214" x="5956300" y="5448300"/>
          <p14:tracePt t="63230" x="5975350" y="5448300"/>
          <p14:tracePt t="63247" x="6000750" y="5429250"/>
          <p14:tracePt t="63264" x="6007100" y="5422900"/>
          <p14:tracePt t="63280" x="6026150" y="5416550"/>
          <p14:tracePt t="63297" x="6051550" y="5410200"/>
          <p14:tracePt t="63314" x="6076950" y="5384800"/>
          <p14:tracePt t="63330" x="6102350" y="5359400"/>
          <p14:tracePt t="63347" x="6127750" y="5334000"/>
          <p14:tracePt t="63364" x="6140450" y="5327650"/>
          <p14:tracePt t="63381" x="6165850" y="5302250"/>
          <p14:tracePt t="63397" x="6184900" y="5295900"/>
          <p14:tracePt t="63414" x="6203950" y="5283200"/>
          <p14:tracePt t="63446" x="6210300" y="5276850"/>
          <p14:tracePt t="63454" x="6216650" y="5270500"/>
          <p14:tracePt t="63470" x="6223000" y="5264150"/>
          <p14:tracePt t="63480" x="6242050" y="5257800"/>
          <p14:tracePt t="63497" x="6248400" y="5245100"/>
          <p14:tracePt t="63514" x="6267450" y="5213350"/>
          <p14:tracePt t="63530" x="6273800" y="5181600"/>
          <p14:tracePt t="63547" x="6280150" y="5143500"/>
          <p14:tracePt t="63564" x="6292850" y="5130800"/>
          <p14:tracePt t="63580" x="6292850" y="5111750"/>
          <p14:tracePt t="63597" x="6299200" y="5092700"/>
          <p14:tracePt t="63614" x="6305550" y="5086350"/>
          <p14:tracePt t="63630" x="6305550" y="5073650"/>
          <p14:tracePt t="63647" x="6305550" y="5060950"/>
          <p14:tracePt t="63664" x="6305550" y="5054600"/>
          <p14:tracePt t="63680" x="6305550" y="5048250"/>
          <p14:tracePt t="63697" x="6305550" y="5022850"/>
          <p14:tracePt t="63726" x="6305550" y="5010150"/>
          <p14:tracePt t="63750" x="6299200" y="4991100"/>
          <p14:tracePt t="63758" x="6299200" y="4984750"/>
          <p14:tracePt t="63774" x="6286500" y="4978400"/>
          <p14:tracePt t="63782" x="6286500" y="4972050"/>
          <p14:tracePt t="63798" x="6273800" y="4953000"/>
          <p14:tracePt t="63814" x="6267450" y="4940300"/>
          <p14:tracePt t="63831" x="6267450" y="4914900"/>
          <p14:tracePt t="63847" x="6229350" y="4883150"/>
          <p14:tracePt t="63864" x="6229350" y="4870450"/>
          <p14:tracePt t="63881" x="6216650" y="4851400"/>
          <p14:tracePt t="63897" x="6203950" y="4845050"/>
          <p14:tracePt t="63914" x="6191250" y="4832350"/>
          <p14:tracePt t="63931" x="6184900" y="4819650"/>
          <p14:tracePt t="63947" x="6178550" y="4813300"/>
          <p14:tracePt t="63964" x="6165850" y="4806950"/>
          <p14:tracePt t="63981" x="6153150" y="4787900"/>
          <p14:tracePt t="63997" x="6134100" y="4775200"/>
          <p14:tracePt t="64014" x="6096000" y="4730750"/>
          <p14:tracePt t="64030" x="6057900" y="4699000"/>
          <p14:tracePt t="64047" x="6045200" y="4686300"/>
          <p14:tracePt t="64064" x="6013450" y="4660900"/>
          <p14:tracePt t="64080" x="6000750" y="4648200"/>
          <p14:tracePt t="64097" x="5975350" y="4635500"/>
          <p14:tracePt t="64114" x="5943600" y="4622800"/>
          <p14:tracePt t="64130" x="5930900" y="4622800"/>
          <p14:tracePt t="64147" x="5911850" y="4622800"/>
          <p14:tracePt t="64164" x="5880100" y="4622800"/>
          <p14:tracePt t="64181" x="5822950" y="4622800"/>
          <p14:tracePt t="64197" x="5765800" y="4622800"/>
          <p14:tracePt t="64214" x="5670550" y="4610100"/>
          <p14:tracePt t="64231" x="5613400" y="4597400"/>
          <p14:tracePt t="64247" x="5537200" y="4591050"/>
          <p14:tracePt t="64264" x="5480050" y="4572000"/>
          <p14:tracePt t="64280" x="5422900" y="4559300"/>
          <p14:tracePt t="64297" x="5340350" y="4552950"/>
          <p14:tracePt t="64314" x="5251450" y="4552950"/>
          <p14:tracePt t="64331" x="5181600" y="4540250"/>
          <p14:tracePt t="64347" x="5086350" y="4521200"/>
          <p14:tracePt t="64364" x="5016500" y="4508500"/>
          <p14:tracePt t="64381" x="4927600" y="4495800"/>
          <p14:tracePt t="64397" x="4826000" y="4464050"/>
          <p14:tracePt t="64414" x="4730750" y="4464050"/>
          <p14:tracePt t="64431" x="4654550" y="4464050"/>
          <p14:tracePt t="64447" x="4565650" y="4464050"/>
          <p14:tracePt t="64464" x="4470400" y="4464050"/>
          <p14:tracePt t="64481" x="4394200" y="4464050"/>
          <p14:tracePt t="64497" x="4337050" y="4464050"/>
          <p14:tracePt t="64514" x="4292600" y="4464050"/>
          <p14:tracePt t="64531" x="4241800" y="4464050"/>
          <p14:tracePt t="64547" x="4191000" y="4464050"/>
          <p14:tracePt t="64564" x="4159250" y="4483100"/>
          <p14:tracePt t="64581" x="4114800" y="4521200"/>
          <p14:tracePt t="64597" x="4051300" y="4565650"/>
          <p14:tracePt t="64614" x="3956050" y="4629150"/>
          <p14:tracePt t="64631" x="3905250" y="4673600"/>
          <p14:tracePt t="64647" x="3860800" y="4705350"/>
          <p14:tracePt t="64664" x="3822700" y="4730750"/>
          <p14:tracePt t="64681" x="3810000" y="4749800"/>
          <p14:tracePt t="64697" x="3797300" y="4756150"/>
          <p14:tracePt t="64718" x="3784600" y="4787900"/>
          <p14:tracePt t="64750" x="3784600" y="4800600"/>
          <p14:tracePt t="64758" x="3784600" y="4813300"/>
          <p14:tracePt t="64766" x="3784600" y="4819650"/>
          <p14:tracePt t="64781" x="3784600" y="4826000"/>
          <p14:tracePt t="64797" x="3784600" y="4857750"/>
          <p14:tracePt t="64814" x="3784600" y="4889500"/>
          <p14:tracePt t="64831" x="3784600" y="4908550"/>
          <p14:tracePt t="64848" x="3784600" y="4933950"/>
          <p14:tracePt t="64864" x="3784600" y="4946650"/>
          <p14:tracePt t="64881" x="3790950" y="4959350"/>
          <p14:tracePt t="64897" x="3810000" y="4991100"/>
          <p14:tracePt t="64914" x="3816350" y="4997450"/>
          <p14:tracePt t="64931" x="3829050" y="5010150"/>
          <p14:tracePt t="64948" x="3841750" y="5022850"/>
          <p14:tracePt t="64964" x="3860800" y="5041900"/>
          <p14:tracePt t="64981" x="3879850" y="5060950"/>
          <p14:tracePt t="64997" x="3911600" y="5086350"/>
          <p14:tracePt t="64998" x="3943350" y="5092700"/>
          <p14:tracePt t="65014" x="3987800" y="5130800"/>
          <p14:tracePt t="65031" x="4102100" y="5187950"/>
          <p14:tracePt t="65047" x="4210050" y="5270500"/>
          <p14:tracePt t="65064" x="4324350" y="5308600"/>
          <p14:tracePt t="65081" x="4394200" y="5334000"/>
          <p14:tracePt t="65097" x="4432300" y="5353050"/>
          <p14:tracePt t="65114" x="4464050" y="5372100"/>
          <p14:tracePt t="65131" x="4470400" y="5372100"/>
          <p14:tracePt t="65147" x="4489450" y="5378450"/>
          <p14:tracePt t="65182" x="4508500" y="5384800"/>
          <p14:tracePt t="65198" x="4514850" y="5384800"/>
          <p14:tracePt t="65214" x="4521200" y="5384800"/>
          <p14:tracePt t="65222" x="4527550" y="5384800"/>
          <p14:tracePt t="65238" x="4546600" y="5384800"/>
          <p14:tracePt t="65247" x="4552950" y="5384800"/>
          <p14:tracePt t="65264" x="4565650" y="5378450"/>
          <p14:tracePt t="65281" x="4565650" y="5372100"/>
          <p14:tracePt t="65297" x="4572000" y="5353050"/>
          <p14:tracePt t="65314" x="4572000" y="5334000"/>
          <p14:tracePt t="65331" x="4572000" y="5302250"/>
          <p14:tracePt t="65348" x="4572000" y="5270500"/>
          <p14:tracePt t="65364" x="4572000" y="5245100"/>
          <p14:tracePt t="65381" x="4572000" y="5219700"/>
          <p14:tracePt t="65398" x="4572000" y="5207000"/>
          <p14:tracePt t="65398" x="4572000" y="5194300"/>
          <p14:tracePt t="65414" x="4565650" y="5181600"/>
          <p14:tracePt t="65431" x="4540250" y="5175250"/>
          <p14:tracePt t="65448" x="4514850" y="5175250"/>
          <p14:tracePt t="65464" x="4483100" y="5162550"/>
          <p14:tracePt t="65481" x="4438650" y="5162550"/>
          <p14:tracePt t="65498" x="4413250" y="5162550"/>
          <p14:tracePt t="65514" x="4349750" y="5162550"/>
          <p14:tracePt t="65531" x="4305300" y="5162550"/>
          <p14:tracePt t="65548" x="4235450" y="5162550"/>
          <p14:tracePt t="65564" x="4159250" y="5162550"/>
          <p14:tracePt t="65581" x="4089400" y="5162550"/>
          <p14:tracePt t="65598" x="4038600" y="5162550"/>
          <p14:tracePt t="65614" x="3994150" y="5162550"/>
          <p14:tracePt t="65631" x="3975100" y="5162550"/>
          <p14:tracePt t="65648" x="3968750" y="5162550"/>
          <p14:tracePt t="65671" x="3962400" y="5162550"/>
          <p14:tracePt t="65766" x="3956050" y="5156200"/>
          <p14:tracePt t="66007" x="3962400" y="5156200"/>
          <p14:tracePt t="66023" x="3981450" y="5156200"/>
          <p14:tracePt t="66031" x="3994150" y="5156200"/>
          <p14:tracePt t="66038" x="4000500" y="5156200"/>
          <p14:tracePt t="66048" x="4019550" y="5156200"/>
          <p14:tracePt t="66064" x="4044950" y="5130800"/>
          <p14:tracePt t="66081" x="4057650" y="5118100"/>
          <p14:tracePt t="66098" x="4070350" y="5111750"/>
          <p14:tracePt t="66114" x="4083050" y="5092700"/>
          <p14:tracePt t="66131" x="4089400" y="5086350"/>
          <p14:tracePt t="66158" x="4095750" y="5086350"/>
          <p14:tracePt t="66182" x="4114800" y="5086350"/>
          <p14:tracePt t="66223" x="4121150" y="5086350"/>
          <p14:tracePt t="66255" x="4127500" y="5086350"/>
          <p14:tracePt t="66263" x="4133850" y="5099050"/>
          <p14:tracePt t="66278" x="4133850" y="5105400"/>
          <p14:tracePt t="66295" x="4133850" y="5111750"/>
          <p14:tracePt t="66318" x="4140200" y="5118100"/>
          <p14:tracePt t="66335" x="4140200" y="5124450"/>
          <p14:tracePt t="66351" x="4146550" y="5130800"/>
          <p14:tracePt t="66367" x="4159250" y="5130800"/>
          <p14:tracePt t="66383" x="4165600" y="5143500"/>
          <p14:tracePt t="66399" x="4171950" y="5149850"/>
          <p14:tracePt t="66406" x="4184650" y="5149850"/>
          <p14:tracePt t="66415" x="4197350" y="5149850"/>
          <p14:tracePt t="66431" x="4229100" y="5149850"/>
          <p14:tracePt t="66448" x="4273550" y="5137150"/>
          <p14:tracePt t="66465" x="4330700" y="5124450"/>
          <p14:tracePt t="66481" x="4362450" y="5118100"/>
          <p14:tracePt t="66498" x="4400550" y="5086350"/>
          <p14:tracePt t="66514" x="4406900" y="5086350"/>
          <p14:tracePt t="66535" x="4413250" y="5086350"/>
          <p14:tracePt t="66679" x="4419600" y="5092700"/>
          <p14:tracePt t="66743" x="4419600" y="5099050"/>
          <p14:tracePt t="66823" x="4432300" y="5105400"/>
          <p14:tracePt t="66839" x="4445000" y="5118100"/>
          <p14:tracePt t="66855" x="4464050" y="5130800"/>
          <p14:tracePt t="66863" x="4470400" y="5130800"/>
          <p14:tracePt t="66871" x="4489450" y="5130800"/>
          <p14:tracePt t="66881" x="4495800" y="5130800"/>
          <p14:tracePt t="66898" x="4508500" y="5137150"/>
          <p14:tracePt t="66915" x="4527550" y="5137150"/>
          <p14:tracePt t="66931" x="4533900" y="5143500"/>
          <p14:tracePt t="66983" x="4540250" y="5143500"/>
          <p14:tracePt t="67007" x="4546600" y="5143500"/>
          <p14:tracePt t="67039" x="4565650" y="5143500"/>
          <p14:tracePt t="67079" x="4572000" y="5143500"/>
          <p14:tracePt t="67103" x="4578350" y="5143500"/>
          <p14:tracePt t="67119" x="4584700" y="5143500"/>
          <p14:tracePt t="67135" x="4603750" y="5143500"/>
          <p14:tracePt t="67159" x="4610100" y="5143500"/>
          <p14:tracePt t="67271" x="4597400" y="5143500"/>
          <p14:tracePt t="67279" x="4584700" y="5124450"/>
          <p14:tracePt t="67303" x="4578350" y="5124450"/>
          <p14:tracePt t="67407" x="4565650" y="5130800"/>
          <p14:tracePt t="67431" x="4578350" y="5137150"/>
          <p14:tracePt t="67447" x="4603750" y="5137150"/>
          <p14:tracePt t="67455" x="4635500" y="5137150"/>
          <p14:tracePt t="67465" x="4660900" y="5137150"/>
          <p14:tracePt t="67481" x="4730750" y="5137150"/>
          <p14:tracePt t="67498" x="4806950" y="5137150"/>
          <p14:tracePt t="67515" x="4864100" y="5137150"/>
          <p14:tracePt t="67531" x="4914900" y="5137150"/>
          <p14:tracePt t="67548" x="4984750" y="5111750"/>
          <p14:tracePt t="67565" x="5048250" y="5092700"/>
          <p14:tracePt t="67581" x="5080000" y="5067300"/>
          <p14:tracePt t="67598" x="5105400" y="5060950"/>
          <p14:tracePt t="67615" x="5130800" y="5048250"/>
          <p14:tracePt t="67631" x="5149850" y="5048250"/>
          <p14:tracePt t="67648" x="5162550" y="5048250"/>
          <p14:tracePt t="67665" x="5181600" y="5048250"/>
          <p14:tracePt t="67681" x="5200650" y="5048250"/>
          <p14:tracePt t="67698" x="5219700" y="5029200"/>
          <p14:tracePt t="67715" x="5245100" y="5029200"/>
          <p14:tracePt t="67731" x="5251450" y="5029200"/>
          <p14:tracePt t="67748" x="5257800" y="5029200"/>
          <p14:tracePt t="67799" x="5264150" y="5029200"/>
          <p14:tracePt t="67831" x="5270500" y="5035550"/>
          <p14:tracePt t="67863" x="5270500" y="5054600"/>
          <p14:tracePt t="67879" x="5270500" y="5060950"/>
          <p14:tracePt t="67895" x="5270500" y="5067300"/>
          <p14:tracePt t="67903" x="5270500" y="5073650"/>
          <p14:tracePt t="67927" x="5270500" y="5086350"/>
          <p14:tracePt t="67935" x="5257800" y="5099050"/>
          <p14:tracePt t="67951" x="5251450" y="5105400"/>
          <p14:tracePt t="67965" x="5251450" y="5118100"/>
          <p14:tracePt t="67982" x="5238750" y="5124450"/>
          <p14:tracePt t="67998" x="5232400" y="5130800"/>
          <p14:tracePt t="68015" x="5219700" y="5137150"/>
          <p14:tracePt t="68031" x="5213350" y="5137150"/>
          <p14:tracePt t="68048" x="5207000" y="5137150"/>
          <p14:tracePt t="68065" x="5187950" y="5137150"/>
          <p14:tracePt t="68082" x="5181600" y="5137150"/>
          <p14:tracePt t="68098" x="5175250" y="5137150"/>
          <p14:tracePt t="68119" x="5175250" y="5130800"/>
          <p14:tracePt t="68343" x="5168900" y="5124450"/>
          <p14:tracePt t="68359" x="5149850" y="5124450"/>
          <p14:tracePt t="68415" x="5143500" y="5124450"/>
          <p14:tracePt t="68431" x="5137150" y="5124450"/>
          <p14:tracePt t="68479" x="5130800" y="5111750"/>
          <p14:tracePt t="68519" x="5130800" y="5105400"/>
          <p14:tracePt t="68559" x="5130800" y="5092700"/>
          <p14:tracePt t="68575" x="5137150" y="5092700"/>
          <p14:tracePt t="68591" x="5143500" y="5092700"/>
          <p14:tracePt t="68615" x="5149850" y="5092700"/>
          <p14:tracePt t="68639" x="5168900" y="5092700"/>
          <p14:tracePt t="68655" x="5175250" y="5092700"/>
          <p14:tracePt t="68663" x="5181600" y="5092700"/>
          <p14:tracePt t="68671" x="5187950" y="5092700"/>
          <p14:tracePt t="68682" x="5207000" y="5092700"/>
          <p14:tracePt t="68698" x="5226050" y="5092700"/>
          <p14:tracePt t="68715" x="5270500" y="5092700"/>
          <p14:tracePt t="68732" x="5314950" y="5092700"/>
          <p14:tracePt t="68748" x="5353050" y="5092700"/>
          <p14:tracePt t="68765" x="5378450" y="5092700"/>
          <p14:tracePt t="68782" x="5384800" y="5092700"/>
          <p14:tracePt t="68798" x="5391150" y="5092700"/>
          <p14:tracePt t="68815" x="5397500" y="5092700"/>
          <p14:tracePt t="68832" x="5416550" y="5092700"/>
          <p14:tracePt t="68887" x="5422900" y="5092700"/>
          <p14:tracePt t="68919" x="5429250" y="5092700"/>
          <p14:tracePt t="68951" x="5435600" y="5092700"/>
          <p14:tracePt t="68983" x="5454650" y="5092700"/>
          <p14:tracePt t="69007" x="5461000" y="5092700"/>
          <p14:tracePt t="69023" x="5467350" y="5099050"/>
          <p14:tracePt t="69103" x="5473700" y="5105400"/>
          <p14:tracePt t="69127" x="5480050" y="5111750"/>
          <p14:tracePt t="69143" x="5486400" y="5111750"/>
          <p14:tracePt t="69159" x="5499100" y="5111750"/>
          <p14:tracePt t="69167" x="5505450" y="5111750"/>
          <p14:tracePt t="69175" x="5511800" y="5111750"/>
          <p14:tracePt t="69191" x="5524500" y="5111750"/>
          <p14:tracePt t="69199" x="5543550" y="5111750"/>
          <p14:tracePt t="69223" x="5549900" y="5111750"/>
          <p14:tracePt t="69232" x="5568950" y="5111750"/>
          <p14:tracePt t="69423" x="5588000" y="5099050"/>
          <p14:tracePt t="69431" x="5594350" y="5099050"/>
          <p14:tracePt t="69448" x="5613400" y="5092700"/>
          <p14:tracePt t="69465" x="5626100" y="5092700"/>
          <p14:tracePt t="69482" x="5632450" y="5092700"/>
          <p14:tracePt t="69498" x="5645150" y="5092700"/>
          <p14:tracePt t="69515" x="5651500" y="5092700"/>
          <p14:tracePt t="69727" x="5664200" y="5092700"/>
          <p14:tracePt t="69743" x="5676900" y="5092700"/>
          <p14:tracePt t="69767" x="5695950" y="5105400"/>
          <p14:tracePt t="69783" x="5702300" y="5105400"/>
          <p14:tracePt t="69791" x="5708650" y="5111750"/>
          <p14:tracePt t="69799" x="5734050" y="5118100"/>
          <p14:tracePt t="69815" x="5784850" y="5149850"/>
          <p14:tracePt t="69832" x="5842000" y="5156200"/>
          <p14:tracePt t="69848" x="5873750" y="5156200"/>
          <p14:tracePt t="69865" x="5880100" y="5162550"/>
          <p14:tracePt t="69882" x="5899150" y="5175250"/>
          <p14:tracePt t="69991" x="5886450" y="5181600"/>
          <p14:tracePt t="69999" x="5861050" y="5187950"/>
          <p14:tracePt t="70015" x="5765800" y="5187950"/>
          <p14:tracePt t="70032" x="5657850" y="5187950"/>
          <p14:tracePt t="70049" x="5607050" y="5187950"/>
          <p14:tracePt t="70065" x="5524500" y="5187950"/>
          <p14:tracePt t="70082" x="5454650" y="5168900"/>
          <p14:tracePt t="70099" x="5391150" y="5168900"/>
          <p14:tracePt t="70115" x="5346700" y="5156200"/>
          <p14:tracePt t="70132" x="5321300" y="5156200"/>
          <p14:tracePt t="70149" x="5295900" y="5156200"/>
          <p14:tracePt t="70165" x="5289550" y="5156200"/>
          <p14:tracePt t="70182" x="5283200" y="5156200"/>
          <p14:tracePt t="70199" x="5270500" y="5156200"/>
          <p14:tracePt t="70215" x="5257800" y="5149850"/>
          <p14:tracePt t="70232" x="5257800" y="5143500"/>
          <p14:tracePt t="70249" x="5257800" y="5124450"/>
          <p14:tracePt t="70265" x="5257800" y="5111750"/>
          <p14:tracePt t="70282" x="5270500" y="5086350"/>
          <p14:tracePt t="70299" x="5289550" y="5054600"/>
          <p14:tracePt t="70315" x="5308600" y="5016500"/>
          <p14:tracePt t="70332" x="5327650" y="5003800"/>
          <p14:tracePt t="70349" x="5340350" y="4978400"/>
          <p14:tracePt t="70365" x="5340350" y="4972050"/>
          <p14:tracePt t="70382" x="5353050" y="4965700"/>
          <p14:tracePt t="70584" x="5353050" y="4972050"/>
          <p14:tracePt t="70592" x="5353050" y="4978400"/>
          <p14:tracePt t="70600" x="5353050" y="5003800"/>
          <p14:tracePt t="70616" x="5353050" y="5029200"/>
          <p14:tracePt t="70632" x="5353050" y="5060950"/>
          <p14:tracePt t="70649" x="5353050" y="5092700"/>
          <p14:tracePt t="70665" x="5353050" y="5105400"/>
          <p14:tracePt t="70682" x="5353050" y="5111750"/>
          <p14:tracePt t="70699" x="5353050" y="5124450"/>
          <p14:tracePt t="70716" x="5353050" y="5130800"/>
          <p14:tracePt t="70744" x="5353050" y="5137150"/>
          <p14:tracePt t="70840" x="5359400" y="5149850"/>
          <p14:tracePt t="70856" x="5384800" y="5149850"/>
          <p14:tracePt t="70864" x="5422900" y="5124450"/>
          <p14:tracePt t="70872" x="5454650" y="5105400"/>
          <p14:tracePt t="70882" x="5499100" y="5080000"/>
          <p14:tracePt t="70899" x="5568950" y="5029200"/>
          <p14:tracePt t="70915" x="5594350" y="5010150"/>
          <p14:tracePt t="70932" x="5632450" y="4984750"/>
          <p14:tracePt t="70949" x="5657850" y="4978400"/>
          <p14:tracePt t="70966" x="5670550" y="4972050"/>
          <p14:tracePt t="70982" x="5695950" y="4972050"/>
          <p14:tracePt t="70999" x="5708650" y="4972050"/>
          <p14:tracePt t="71016" x="5740400" y="4959350"/>
          <p14:tracePt t="71032" x="5753100" y="4959350"/>
          <p14:tracePt t="71049" x="5778500" y="4959350"/>
          <p14:tracePt t="71065" x="5791200" y="4959350"/>
          <p14:tracePt t="71082" x="5816600" y="4959350"/>
          <p14:tracePt t="71099" x="5848350" y="4959350"/>
          <p14:tracePt t="71115" x="5854700" y="4959350"/>
          <p14:tracePt t="71224" x="5861050" y="4965700"/>
          <p14:tracePt t="71240" x="5861050" y="4972050"/>
          <p14:tracePt t="71256" x="5854700" y="4984750"/>
          <p14:tracePt t="71280" x="5848350" y="5003800"/>
          <p14:tracePt t="71288" x="5848350" y="5010150"/>
          <p14:tracePt t="71304" x="5835650" y="5016500"/>
          <p14:tracePt t="71326" x="5822950" y="5041900"/>
          <p14:tracePt t="71336" x="5822950" y="5048250"/>
          <p14:tracePt t="71349" x="5816600" y="5060950"/>
          <p14:tracePt t="71366" x="5816600" y="5067300"/>
          <p14:tracePt t="71382" x="5816600" y="5073650"/>
          <p14:tracePt t="71399" x="5803900" y="5099050"/>
          <p14:tracePt t="71416" x="5803900" y="5130800"/>
          <p14:tracePt t="71432" x="5803900" y="5137150"/>
          <p14:tracePt t="71449" x="5803900" y="5143500"/>
          <p14:tracePt t="71466" x="5803900" y="5149850"/>
          <p14:tracePt t="71488" x="5803900" y="5168900"/>
          <p14:tracePt t="71504" x="5803900" y="5175250"/>
          <p14:tracePt t="71688" x="5791200" y="5156200"/>
          <p14:tracePt t="71696" x="5759450" y="5137150"/>
          <p14:tracePt t="71704" x="5715000" y="5105400"/>
          <p14:tracePt t="71716" x="5657850" y="5080000"/>
          <p14:tracePt t="71732" x="5524500" y="5041900"/>
          <p14:tracePt t="71749" x="5346700" y="5003800"/>
          <p14:tracePt t="71766" x="5137150" y="5003800"/>
          <p14:tracePt t="71782" x="4908550" y="5003800"/>
          <p14:tracePt t="71799" x="4749800" y="5003800"/>
          <p14:tracePt t="71800" x="4679950" y="5003800"/>
          <p14:tracePt t="71816" x="4603750" y="4991100"/>
          <p14:tracePt t="71832" x="4572000" y="4984750"/>
          <p14:tracePt t="71849" x="4552950" y="4984750"/>
          <p14:tracePt t="71866" x="4546600" y="4978400"/>
          <p14:tracePt t="72160" x="4540250" y="4984750"/>
          <p14:tracePt t="72168" x="4533900" y="4997450"/>
          <p14:tracePt t="72182" x="4521200" y="5003800"/>
          <p14:tracePt t="72199" x="4514850" y="5016500"/>
          <p14:tracePt t="72216" x="4495800" y="5067300"/>
          <p14:tracePt t="72233" x="4489450" y="5080000"/>
          <p14:tracePt t="72249" x="4483100" y="5105400"/>
          <p14:tracePt t="72266" x="4483100" y="5137150"/>
          <p14:tracePt t="72283" x="4470400" y="5168900"/>
          <p14:tracePt t="72299" x="4470400" y="5200650"/>
          <p14:tracePt t="72316" x="4470400" y="5207000"/>
          <p14:tracePt t="72332" x="4476750" y="5226050"/>
          <p14:tracePt t="72349" x="4495800" y="5232400"/>
          <p14:tracePt t="72366" x="4540250" y="5232400"/>
          <p14:tracePt t="72383" x="4578350" y="5232400"/>
          <p14:tracePt t="72399" x="4622800" y="5226050"/>
          <p14:tracePt t="72400" x="4660900" y="5207000"/>
          <p14:tracePt t="72416" x="4711700" y="5187950"/>
          <p14:tracePt t="72432" x="4768850" y="5162550"/>
          <p14:tracePt t="72449" x="4794250" y="5143500"/>
          <p14:tracePt t="72466" x="4826000" y="5124450"/>
          <p14:tracePt t="72482" x="4845050" y="5111750"/>
          <p14:tracePt t="72499" x="4864100" y="5099050"/>
          <p14:tracePt t="72516" x="4889500" y="5080000"/>
          <p14:tracePt t="72532" x="4914900" y="5067300"/>
          <p14:tracePt t="72549" x="4946650" y="5029200"/>
          <p14:tracePt t="72566" x="4984750" y="5016500"/>
          <p14:tracePt t="72582" x="5016500" y="4991100"/>
          <p14:tracePt t="72599" x="5041900" y="4978400"/>
          <p14:tracePt t="72616" x="5048250" y="4972050"/>
          <p14:tracePt t="72704" x="5054600" y="4972050"/>
          <p14:tracePt t="72720" x="5073650" y="4978400"/>
          <p14:tracePt t="72728" x="5073650" y="4984750"/>
          <p14:tracePt t="72736" x="5092700" y="4997450"/>
          <p14:tracePt t="72749" x="5099050" y="5010150"/>
          <p14:tracePt t="72766" x="5118100" y="5029200"/>
          <p14:tracePt t="72783" x="5149850" y="5067300"/>
          <p14:tracePt t="72799" x="5194300" y="5092700"/>
          <p14:tracePt t="72816" x="5295900" y="5149850"/>
          <p14:tracePt t="72833" x="5378450" y="5156200"/>
          <p14:tracePt t="72849" x="5441950" y="5175250"/>
          <p14:tracePt t="72866" x="5486400" y="5175250"/>
          <p14:tracePt t="72883" x="5524500" y="5175250"/>
          <p14:tracePt t="72899" x="5556250" y="5175250"/>
          <p14:tracePt t="72916" x="5562600" y="5175250"/>
          <p14:tracePt t="72933" x="5588000" y="5175250"/>
          <p14:tracePt t="72950" x="5607050" y="5175250"/>
          <p14:tracePt t="72966" x="5619750" y="5168900"/>
          <p14:tracePt t="72983" x="5645150" y="5162550"/>
          <p14:tracePt t="72999" x="5670550" y="5143500"/>
          <p14:tracePt t="73016" x="5689600" y="5143500"/>
          <p14:tracePt t="73033" x="5715000" y="5137150"/>
          <p14:tracePt t="73049" x="5721350" y="5137150"/>
          <p14:tracePt t="73066" x="5727700" y="5137150"/>
          <p14:tracePt t="73083" x="5734050" y="5130800"/>
          <p14:tracePt t="73168" x="5740400" y="5130800"/>
          <p14:tracePt t="73176" x="5759450" y="5130800"/>
          <p14:tracePt t="73192" x="5784850" y="5130800"/>
          <p14:tracePt t="73200" x="5803900" y="5130800"/>
          <p14:tracePt t="73216" x="5873750" y="5099050"/>
          <p14:tracePt t="73233" x="5930900" y="5080000"/>
          <p14:tracePt t="73249" x="5988050" y="5067300"/>
          <p14:tracePt t="73266" x="6007100" y="5054600"/>
          <p14:tracePt t="73283" x="6019800" y="5054600"/>
          <p14:tracePt t="73299" x="6026150" y="5054600"/>
          <p14:tracePt t="73336" x="6032500" y="5054600"/>
          <p14:tracePt t="73344" x="6045200" y="5054600"/>
          <p14:tracePt t="73368" x="6051550" y="5060950"/>
          <p14:tracePt t="73392" x="6064250" y="5067300"/>
          <p14:tracePt t="73416" x="6076950" y="5073650"/>
          <p14:tracePt t="73624" x="6076950" y="5080000"/>
          <p14:tracePt t="73672" x="6083300" y="5092700"/>
          <p14:tracePt t="73688" x="6108700" y="5092700"/>
          <p14:tracePt t="73696" x="6121400" y="5092700"/>
          <p14:tracePt t="73704" x="6172200" y="5092700"/>
          <p14:tracePt t="73716" x="6229350" y="5099050"/>
          <p14:tracePt t="73733" x="6426200" y="5143500"/>
          <p14:tracePt t="73749" x="6673850" y="5168900"/>
          <p14:tracePt t="73766" x="6851650" y="5181600"/>
          <p14:tracePt t="73783" x="6985000" y="5219700"/>
          <p14:tracePt t="73799" x="7042150" y="5238750"/>
          <p14:tracePt t="73800" x="7061200" y="5245100"/>
          <p14:tracePt t="73816" x="7073900" y="5257800"/>
          <p14:tracePt t="73848" x="7086600" y="5270500"/>
          <p14:tracePt t="74128" x="7105650" y="5270500"/>
          <p14:tracePt t="74137" x="7131050" y="5270500"/>
          <p14:tracePt t="74150" x="7188200" y="5270500"/>
          <p14:tracePt t="74166" x="7359650" y="5270500"/>
          <p14:tracePt t="74183" x="7569200" y="5270500"/>
          <p14:tracePt t="74200" x="7797800" y="5270500"/>
          <p14:tracePt t="74216" x="7956550" y="5270500"/>
          <p14:tracePt t="74233" x="7981950" y="5270500"/>
          <p14:tracePt t="74250" x="7994650" y="5270500"/>
          <p14:tracePt t="74266" x="8007350" y="5270500"/>
          <p14:tracePt t="74408" x="8001000" y="5270500"/>
          <p14:tracePt t="74416" x="7994650" y="5270500"/>
          <p14:tracePt t="74424" x="7969250" y="5270500"/>
          <p14:tracePt t="74433" x="7950200" y="5257800"/>
          <p14:tracePt t="74450" x="7918450" y="5238750"/>
          <p14:tracePt t="74466" x="7886700" y="5226050"/>
          <p14:tracePt t="74483" x="7829550" y="5200650"/>
          <p14:tracePt t="74500" x="7791450" y="5194300"/>
          <p14:tracePt t="74516" x="7747000" y="5181600"/>
          <p14:tracePt t="74533" x="7727950" y="5168900"/>
          <p14:tracePt t="74550" x="7708900" y="5168900"/>
          <p14:tracePt t="74585" x="7689850" y="5168900"/>
          <p14:tracePt t="74648" x="7689850" y="5175250"/>
          <p14:tracePt t="74657" x="7689850" y="5181600"/>
          <p14:tracePt t="74666" x="7696200" y="5181600"/>
          <p14:tracePt t="74683" x="7715250" y="5181600"/>
          <p14:tracePt t="74700" x="7734300" y="5181600"/>
          <p14:tracePt t="74716" x="7753350" y="5181600"/>
          <p14:tracePt t="74945" x="7766050" y="5181600"/>
          <p14:tracePt t="75041" x="7772400" y="5181600"/>
          <p14:tracePt t="75297" x="7791450" y="5181600"/>
          <p14:tracePt t="75305" x="7804150" y="5181600"/>
          <p14:tracePt t="75316" x="7823200" y="5181600"/>
          <p14:tracePt t="75333" x="7854950" y="5181600"/>
          <p14:tracePt t="75349" x="7899400" y="5181600"/>
          <p14:tracePt t="75366" x="7956550" y="5181600"/>
          <p14:tracePt t="75383" x="8045450" y="5181600"/>
          <p14:tracePt t="75400" x="8153400" y="5181600"/>
          <p14:tracePt t="75416" x="8331200" y="5207000"/>
          <p14:tracePt t="75433" x="8458200" y="5207000"/>
          <p14:tracePt t="75450" x="8547100" y="5207000"/>
          <p14:tracePt t="75466" x="8572500" y="5207000"/>
          <p14:tracePt t="76809" x="8566150" y="5213350"/>
          <p14:tracePt t="76817" x="8534400" y="5213350"/>
          <p14:tracePt t="76834" x="8458200" y="5213350"/>
          <p14:tracePt t="76850" x="8394700" y="5213350"/>
          <p14:tracePt t="76867" x="8286750" y="5213350"/>
          <p14:tracePt t="76883" x="8178800" y="5213350"/>
          <p14:tracePt t="76900" x="7988300" y="5213350"/>
          <p14:tracePt t="76917" x="7810500" y="5213350"/>
          <p14:tracePt t="76934" x="7689850" y="5213350"/>
          <p14:tracePt t="76950" x="7562850" y="5213350"/>
          <p14:tracePt t="76967" x="7486650" y="5213350"/>
          <p14:tracePt t="76984" x="7416800" y="5194300"/>
          <p14:tracePt t="77000" x="7372350" y="5162550"/>
          <p14:tracePt t="77001" x="7340600" y="5143500"/>
          <p14:tracePt t="77017" x="7334250" y="5137150"/>
          <p14:tracePt t="77034" x="7327900" y="5137150"/>
          <p14:tracePt t="77050" x="7302500" y="5130800"/>
          <p14:tracePt t="77067" x="7283450" y="5118100"/>
          <p14:tracePt t="77084" x="7258050" y="5118100"/>
          <p14:tracePt t="77100" x="7200900" y="5105400"/>
          <p14:tracePt t="77117" x="7016750" y="5105400"/>
          <p14:tracePt t="77134" x="6737350" y="5130800"/>
          <p14:tracePt t="77150" x="6356350" y="5207000"/>
          <p14:tracePt t="77167" x="5861050" y="5257800"/>
          <p14:tracePt t="77184" x="5429250" y="5321300"/>
          <p14:tracePt t="77200" x="5067300" y="5384800"/>
          <p14:tracePt t="77201" x="4927600" y="5397500"/>
          <p14:tracePt t="77217" x="4730750" y="5410200"/>
          <p14:tracePt t="77234" x="4610100" y="5410200"/>
          <p14:tracePt t="77250" x="4540250" y="5429250"/>
          <p14:tracePt t="77267" x="4495800" y="5435600"/>
          <p14:tracePt t="77284" x="4438650" y="5448300"/>
          <p14:tracePt t="77300" x="4381500" y="5448300"/>
          <p14:tracePt t="77317" x="4337050" y="5454650"/>
          <p14:tracePt t="77334" x="4279900" y="5486400"/>
          <p14:tracePt t="77350" x="4254500" y="5486400"/>
          <p14:tracePt t="77367" x="4222750" y="5486400"/>
          <p14:tracePt t="77384" x="4159250" y="5492750"/>
          <p14:tracePt t="77400" x="4108450" y="5505450"/>
          <p14:tracePt t="77417" x="4025900" y="5505450"/>
          <p14:tracePt t="77434" x="3994150" y="5505450"/>
          <p14:tracePt t="77450" x="3987800" y="5505450"/>
          <p14:tracePt t="77467" x="3981450" y="5505450"/>
          <p14:tracePt t="77689" x="3987800" y="5505450"/>
          <p14:tracePt t="77697" x="3994150" y="5505450"/>
          <p14:tracePt t="77705" x="4013200" y="5505450"/>
          <p14:tracePt t="77717" x="4025900" y="5505450"/>
          <p14:tracePt t="77734" x="4057650" y="5505450"/>
          <p14:tracePt t="77750" x="4095750" y="5505450"/>
          <p14:tracePt t="77767" x="4146550" y="5505450"/>
          <p14:tracePt t="77784" x="4191000" y="5499100"/>
          <p14:tracePt t="77800" x="4222750" y="5499100"/>
          <p14:tracePt t="77817" x="4286250" y="5486400"/>
          <p14:tracePt t="77834" x="4311650" y="5473700"/>
          <p14:tracePt t="77850" x="4337050" y="5473700"/>
          <p14:tracePt t="77867" x="4368800" y="5473700"/>
          <p14:tracePt t="77884" x="4425950" y="5473700"/>
          <p14:tracePt t="77900" x="4514850" y="5473700"/>
          <p14:tracePt t="77917" x="4622800" y="5480050"/>
          <p14:tracePt t="77934" x="4718050" y="5480050"/>
          <p14:tracePt t="77951" x="4806950" y="5492750"/>
          <p14:tracePt t="77967" x="4876800" y="5499100"/>
          <p14:tracePt t="77984" x="4933950" y="5511800"/>
          <p14:tracePt t="78000" x="5003800" y="5530850"/>
          <p14:tracePt t="78017" x="5086350" y="5543550"/>
          <p14:tracePt t="78034" x="5149850" y="5543550"/>
          <p14:tracePt t="78050" x="5207000" y="5543550"/>
          <p14:tracePt t="78067" x="5264150" y="5543550"/>
          <p14:tracePt t="78084" x="5327650" y="5543550"/>
          <p14:tracePt t="78101" x="5397500" y="5543550"/>
          <p14:tracePt t="78117" x="5473700" y="5543550"/>
          <p14:tracePt t="78134" x="5543550" y="5543550"/>
          <p14:tracePt t="78151" x="5594350" y="5543550"/>
          <p14:tracePt t="78167" x="5638800" y="5543550"/>
          <p14:tracePt t="78184" x="5676900" y="5543550"/>
          <p14:tracePt t="78201" x="5715000" y="5543550"/>
          <p14:tracePt t="78201" x="5727700" y="5543550"/>
          <p14:tracePt t="78217" x="5778500" y="5556250"/>
          <p14:tracePt t="78234" x="5791200" y="5556250"/>
          <p14:tracePt t="78251" x="5797550" y="5556250"/>
          <p14:tracePt t="78267" x="5822950" y="5556250"/>
          <p14:tracePt t="78284" x="5829300" y="5556250"/>
          <p14:tracePt t="78300" x="5835650" y="5556250"/>
          <p14:tracePt t="78317" x="5861050" y="5575300"/>
          <p14:tracePt t="78334" x="5867400" y="5575300"/>
          <p14:tracePt t="78350" x="5873750" y="5575300"/>
          <p14:tracePt t="78367" x="5886450" y="5575300"/>
          <p14:tracePt t="78384" x="5899150" y="5575300"/>
          <p14:tracePt t="78400" x="5905500" y="5575300"/>
          <p14:tracePt t="78417" x="5937250" y="5575300"/>
          <p14:tracePt t="78434" x="5949950" y="5575300"/>
          <p14:tracePt t="78451" x="5981700" y="5575300"/>
          <p14:tracePt t="78467" x="6007100" y="5581650"/>
          <p14:tracePt t="78484" x="6032500" y="5581650"/>
          <p14:tracePt t="78500" x="6051550" y="5581650"/>
          <p14:tracePt t="78517" x="6070600" y="5588000"/>
          <p14:tracePt t="78534" x="6076950" y="5588000"/>
          <p14:tracePt t="78551" x="6102350" y="5588000"/>
          <p14:tracePt t="78567" x="6115050" y="5588000"/>
          <p14:tracePt t="78584" x="6127750" y="5588000"/>
          <p14:tracePt t="78601" x="6146800" y="5588000"/>
          <p14:tracePt t="78601" x="6153150" y="5588000"/>
          <p14:tracePt t="78617" x="6178550" y="5588000"/>
          <p14:tracePt t="78634" x="6191250" y="5588000"/>
          <p14:tracePt t="78651" x="6210300" y="5588000"/>
          <p14:tracePt t="78667" x="6229350" y="5588000"/>
          <p14:tracePt t="78684" x="6261100" y="5588000"/>
          <p14:tracePt t="78701" x="6286500" y="5588000"/>
          <p14:tracePt t="78717" x="6305550" y="5588000"/>
          <p14:tracePt t="78734" x="6337300" y="5588000"/>
          <p14:tracePt t="78751" x="6381750" y="5588000"/>
          <p14:tracePt t="78767" x="6426200" y="5588000"/>
          <p14:tracePt t="78784" x="6483350" y="5588000"/>
          <p14:tracePt t="78801" x="6553200" y="5588000"/>
          <p14:tracePt t="78817" x="6661150" y="5588000"/>
          <p14:tracePt t="78834" x="6724650" y="5588000"/>
          <p14:tracePt t="78851" x="6800850" y="5588000"/>
          <p14:tracePt t="78867" x="6845300" y="5588000"/>
          <p14:tracePt t="78884" x="6902450" y="5588000"/>
          <p14:tracePt t="78901" x="6934200" y="5588000"/>
          <p14:tracePt t="78917" x="6953250" y="5575300"/>
          <p14:tracePt t="78934" x="6991350" y="5562600"/>
          <p14:tracePt t="78951" x="7023100" y="5543550"/>
          <p14:tracePt t="78967" x="7035800" y="5530850"/>
          <p14:tracePt t="78984" x="7042150" y="5524500"/>
          <p14:tracePt t="79001" x="7054850" y="5524500"/>
          <p14:tracePt t="79017" x="7061200" y="5524500"/>
          <p14:tracePt t="79034" x="7067550" y="5524500"/>
          <p14:tracePt t="79065" x="7073900" y="5524500"/>
          <p14:tracePt t="79362" x="7086600" y="5524500"/>
          <p14:tracePt t="79369" x="7105650" y="5511800"/>
          <p14:tracePt t="79384" x="7175500" y="5492750"/>
          <p14:tracePt t="79401" x="7283450" y="5480050"/>
          <p14:tracePt t="79417" x="7518400" y="5454650"/>
          <p14:tracePt t="79434" x="7613650" y="5435600"/>
          <p14:tracePt t="79451" x="7626350" y="5435600"/>
          <p14:tracePt t="79482" x="7645400" y="5435600"/>
          <p14:tracePt t="80874" x="7639050" y="5435600"/>
          <p14:tracePt t="80882" x="7607300" y="5435600"/>
          <p14:tracePt t="80890" x="7581900" y="5435600"/>
          <p14:tracePt t="80901" x="7550150" y="5454650"/>
          <p14:tracePt t="80918" x="7423150" y="5492750"/>
          <p14:tracePt t="80934" x="7321550" y="5518150"/>
          <p14:tracePt t="80951" x="7156450" y="5568950"/>
          <p14:tracePt t="80968" x="6940550" y="5619750"/>
          <p14:tracePt t="80984" x="6699250" y="5651500"/>
          <p14:tracePt t="81001" x="6451600" y="5689600"/>
          <p14:tracePt t="81018" x="6064250" y="5715000"/>
          <p14:tracePt t="81034" x="5784850" y="5746750"/>
          <p14:tracePt t="81051" x="5524500" y="5759450"/>
          <p14:tracePt t="81068" x="5283200" y="5772150"/>
          <p14:tracePt t="81084" x="5016500" y="5816600"/>
          <p14:tracePt t="81101" x="4819650" y="5842000"/>
          <p14:tracePt t="81118" x="4660900" y="5880100"/>
          <p14:tracePt t="81134" x="4559300" y="5899150"/>
          <p14:tracePt t="81151" x="4514850" y="5918200"/>
          <p14:tracePt t="81168" x="4476750" y="5937250"/>
          <p14:tracePt t="81184" x="4445000" y="5956300"/>
          <p14:tracePt t="81201" x="4413250" y="5962650"/>
          <p14:tracePt t="81218" x="4394200" y="5975350"/>
          <p14:tracePt t="81234" x="4381500" y="5981700"/>
          <p14:tracePt t="81251" x="4368800" y="5994400"/>
          <p14:tracePt t="81268" x="4349750" y="6007100"/>
          <p14:tracePt t="81290" x="4343400" y="6013450"/>
          <p14:tracePt t="81306" x="4337050" y="6013450"/>
          <p14:tracePt t="81322" x="4330700" y="6026150"/>
          <p14:tracePt t="81335" x="4318000" y="6026150"/>
          <p14:tracePt t="81351" x="4286250" y="6026150"/>
          <p14:tracePt t="81368" x="4273550" y="6026150"/>
          <p14:tracePt t="81384" x="4254500" y="6026150"/>
          <p14:tracePt t="81401" x="4248150" y="6026150"/>
          <p14:tracePt t="81418" x="4229100" y="6026150"/>
          <p14:tracePt t="81435" x="4216400" y="6026150"/>
          <p14:tracePt t="81451" x="4203700" y="6013450"/>
          <p14:tracePt t="81468" x="4184650" y="6007100"/>
          <p14:tracePt t="81485" x="4159250" y="5994400"/>
          <p14:tracePt t="81501" x="4127500" y="5988050"/>
          <p14:tracePt t="81518" x="4095750" y="5969000"/>
          <p14:tracePt t="81535" x="4070350" y="5956300"/>
          <p14:tracePt t="81551" x="4051300" y="5943600"/>
          <p14:tracePt t="81570" x="4044950" y="5937250"/>
          <p14:tracePt t="81674" x="4044950" y="5956300"/>
          <p14:tracePt t="81682" x="4032250" y="5975350"/>
          <p14:tracePt t="81714" x="4032250" y="5981700"/>
          <p14:tracePt t="81722" x="4032250" y="5994400"/>
          <p14:tracePt t="81730" x="4025900" y="6000750"/>
          <p14:tracePt t="81778" x="4019550" y="6019800"/>
          <p14:tracePt t="81834" x="4013200" y="6019800"/>
          <p14:tracePt t="81858" x="4006850" y="6019800"/>
          <p14:tracePt t="81866" x="4000500" y="6019800"/>
          <p14:tracePt t="81885" x="3981450" y="6019800"/>
          <p14:tracePt t="81901" x="3968750" y="6019800"/>
          <p14:tracePt t="81929" x="3962400" y="6019800"/>
          <p14:tracePt t="81935" x="3943350" y="6019800"/>
          <p14:tracePt t="82250" x="3968750" y="6026150"/>
          <p14:tracePt t="82266" x="3975100" y="6026150"/>
          <p14:tracePt t="82282" x="3994150" y="6038850"/>
          <p14:tracePt t="82290" x="4013200" y="6045200"/>
          <p14:tracePt t="82301" x="4019550" y="6051550"/>
          <p14:tracePt t="82318" x="4025900" y="6051550"/>
          <p14:tracePt t="82335" x="4038600" y="6057900"/>
          <p14:tracePt t="82351" x="4057650" y="6057900"/>
          <p14:tracePt t="82368" x="4064000" y="6064250"/>
          <p14:tracePt t="82385" x="4089400" y="6064250"/>
          <p14:tracePt t="82401" x="4102100" y="6064250"/>
          <p14:tracePt t="82418" x="4127500" y="6064250"/>
          <p14:tracePt t="82435" x="4159250" y="6064250"/>
          <p14:tracePt t="82451" x="4165600" y="6064250"/>
          <p14:tracePt t="82468" x="4178300" y="6064250"/>
          <p14:tracePt t="82485" x="4203700" y="6064250"/>
          <p14:tracePt t="82501" x="4222750" y="6057900"/>
          <p14:tracePt t="82518" x="4241800" y="6051550"/>
          <p14:tracePt t="82535" x="4254500" y="6051550"/>
          <p14:tracePt t="82551" x="4279900" y="6045200"/>
          <p14:tracePt t="82570" x="4292600" y="6032500"/>
          <p14:tracePt t="82586" x="4305300" y="6026150"/>
          <p14:tracePt t="82601" x="4311650" y="6026150"/>
          <p14:tracePt t="82618" x="4324350" y="6013450"/>
          <p14:tracePt t="82635" x="4330700" y="6007100"/>
          <p14:tracePt t="82651" x="4337050" y="6000750"/>
          <p14:tracePt t="82674" x="4349750" y="5988050"/>
          <p14:tracePt t="82685" x="4356100" y="5981700"/>
          <p14:tracePt t="82701" x="4362450" y="5975350"/>
          <p14:tracePt t="82718" x="4362450" y="5969000"/>
          <p14:tracePt t="82735" x="4375150" y="5943600"/>
          <p14:tracePt t="82751" x="4394200" y="5918200"/>
          <p14:tracePt t="82768" x="4406900" y="5892800"/>
          <p14:tracePt t="82785" x="4425950" y="5848350"/>
          <p14:tracePt t="82802" x="4438650" y="5835650"/>
          <p14:tracePt t="82818" x="4451350" y="5810250"/>
          <p14:tracePt t="82835" x="4457700" y="5791200"/>
          <p14:tracePt t="82851" x="4457700" y="5784850"/>
          <p14:tracePt t="82868" x="4457700" y="5772150"/>
          <p14:tracePt t="82885" x="4457700" y="5765800"/>
          <p14:tracePt t="82902" x="4470400" y="5753100"/>
          <p14:tracePt t="82918" x="4470400" y="5746750"/>
          <p14:tracePt t="82939" x="4470400" y="5734050"/>
          <p14:tracePt t="82970" x="4464050" y="5727700"/>
          <p14:tracePt t="82987" x="4457700" y="5715000"/>
          <p14:tracePt t="83002" x="4457700" y="5702300"/>
          <p14:tracePt t="83010" x="4451350" y="5695950"/>
          <p14:tracePt t="83018" x="4438650" y="5689600"/>
          <p14:tracePt t="83035" x="4432300" y="5676900"/>
          <p14:tracePt t="83052" x="4425950" y="5657850"/>
          <p14:tracePt t="83068" x="4419600" y="5651500"/>
          <p14:tracePt t="83085" x="4413250" y="5638800"/>
          <p14:tracePt t="83102" x="4394200" y="5626100"/>
          <p14:tracePt t="83118" x="4381500" y="5613400"/>
          <p14:tracePt t="83135" x="4368800" y="5594350"/>
          <p14:tracePt t="83152" x="4343400" y="5568950"/>
          <p14:tracePt t="83168" x="4330700" y="5562600"/>
          <p14:tracePt t="83185" x="4311650" y="5556250"/>
          <p14:tracePt t="83202" x="4286250" y="5537200"/>
          <p14:tracePt t="83218" x="4235450" y="5511800"/>
          <p14:tracePt t="83235" x="4210050" y="5492750"/>
          <p14:tracePt t="83252" x="4191000" y="5486400"/>
          <p14:tracePt t="83268" x="4159250" y="5467350"/>
          <p14:tracePt t="83285" x="4114800" y="5441950"/>
          <p14:tracePt t="83302" x="4064000" y="5429250"/>
          <p14:tracePt t="83318" x="4044950" y="5429250"/>
          <p14:tracePt t="83335" x="4000500" y="5429250"/>
          <p14:tracePt t="83352" x="3968750" y="5429250"/>
          <p14:tracePt t="83368" x="3956050" y="5429250"/>
          <p14:tracePt t="83385" x="3930650" y="5429250"/>
          <p14:tracePt t="83402" x="3898900" y="5454650"/>
          <p14:tracePt t="83402" x="3892550" y="5461000"/>
          <p14:tracePt t="83419" x="3867150" y="5473700"/>
          <p14:tracePt t="83435" x="3841750" y="5492750"/>
          <p14:tracePt t="83452" x="3816350" y="5511800"/>
          <p14:tracePt t="83469" x="3790950" y="5537200"/>
          <p14:tracePt t="83485" x="3765550" y="5556250"/>
          <p14:tracePt t="83502" x="3759200" y="5581650"/>
          <p14:tracePt t="83519" x="3752850" y="5607050"/>
          <p14:tracePt t="83535" x="3746500" y="5619750"/>
          <p14:tracePt t="83552" x="3733800" y="5664200"/>
          <p14:tracePt t="83569" x="3727450" y="5689600"/>
          <p14:tracePt t="83585" x="3727450" y="5721350"/>
          <p14:tracePt t="83602" x="3727450" y="5734050"/>
          <p14:tracePt t="83618" x="3727450" y="5778500"/>
          <p14:tracePt t="83635" x="3727450" y="5797550"/>
          <p14:tracePt t="83652" x="3727450" y="5822950"/>
          <p14:tracePt t="83668" x="3727450" y="5848350"/>
          <p14:tracePt t="83685" x="3740150" y="5892800"/>
          <p14:tracePt t="83702" x="3778250" y="5949950"/>
          <p14:tracePt t="83718" x="3803650" y="5981700"/>
          <p14:tracePt t="83735" x="3848100" y="6032500"/>
          <p14:tracePt t="83752" x="3898900" y="6064250"/>
          <p14:tracePt t="83768" x="3968750" y="6102350"/>
          <p14:tracePt t="83785" x="4070350" y="6146800"/>
          <p14:tracePt t="83802" x="4178300" y="6159500"/>
          <p14:tracePt t="83818" x="4349750" y="6191250"/>
          <p14:tracePt t="83835" x="4476750" y="6203950"/>
          <p14:tracePt t="83852" x="4622800" y="6216650"/>
          <p14:tracePt t="83868" x="4781550" y="6216650"/>
          <p14:tracePt t="83885" x="4953000" y="6216650"/>
          <p14:tracePt t="83902" x="5143500" y="6216650"/>
          <p14:tracePt t="83919" x="5327650" y="6159500"/>
          <p14:tracePt t="83935" x="5499100" y="6108700"/>
          <p14:tracePt t="83952" x="5664200" y="6057900"/>
          <p14:tracePt t="83969" x="5880100" y="6000750"/>
          <p14:tracePt t="83985" x="6127750" y="5930900"/>
          <p14:tracePt t="84002" x="6356350" y="5892800"/>
          <p14:tracePt t="84003" x="6483350" y="5848350"/>
          <p14:tracePt t="84019" x="6686550" y="5784850"/>
          <p14:tracePt t="84035" x="6864350" y="5759450"/>
          <p14:tracePt t="84052" x="6940550" y="5727700"/>
          <p14:tracePt t="84069" x="6978650" y="5715000"/>
          <p14:tracePt t="84251" x="6953250" y="5715000"/>
          <p14:tracePt t="84259" x="6946900" y="5715000"/>
          <p14:tracePt t="84268" x="6915150" y="5715000"/>
          <p14:tracePt t="84285" x="6889750" y="5715000"/>
          <p14:tracePt t="84302" x="6813550" y="5715000"/>
          <p14:tracePt t="84319" x="6731000" y="5727700"/>
          <p14:tracePt t="84335" x="6648450" y="5753100"/>
          <p14:tracePt t="84352" x="6534150" y="5784850"/>
          <p14:tracePt t="84369" x="6419850" y="5822950"/>
          <p14:tracePt t="84385" x="6318250" y="5854700"/>
          <p14:tracePt t="84402" x="6216650" y="5880100"/>
          <p14:tracePt t="84419" x="6108700" y="5911850"/>
          <p14:tracePt t="84435" x="6051550" y="5911850"/>
          <p14:tracePt t="84452" x="6019800" y="5911850"/>
          <p14:tracePt t="84469" x="6013450" y="5911850"/>
          <p14:tracePt t="84485" x="5994400" y="5911850"/>
          <p14:tracePt t="84502" x="5988050" y="5911850"/>
          <p14:tracePt t="84519" x="5981700" y="5899150"/>
          <p14:tracePt t="84595" x="5988050" y="5899150"/>
          <p14:tracePt t="84603" x="6007100" y="5899150"/>
          <p14:tracePt t="84619" x="6019800" y="5899150"/>
          <p14:tracePt t="84635" x="6045200" y="5905500"/>
          <p14:tracePt t="84652" x="6064250" y="5905500"/>
          <p14:tracePt t="84669" x="6108700" y="5905500"/>
          <p14:tracePt t="84685" x="6153150" y="5905500"/>
          <p14:tracePt t="84702" x="6197600" y="5905500"/>
          <p14:tracePt t="84719" x="6235700" y="5905500"/>
          <p14:tracePt t="84735" x="6280150" y="5899150"/>
          <p14:tracePt t="84752" x="6330950" y="5892800"/>
          <p14:tracePt t="84769" x="6375400" y="5880100"/>
          <p14:tracePt t="84785" x="6413500" y="5880100"/>
          <p14:tracePt t="84802" x="6432550" y="5867400"/>
          <p14:tracePt t="84819" x="6438900" y="5867400"/>
          <p14:tracePt t="84835" x="6457950" y="5867400"/>
          <p14:tracePt t="84852" x="6483350" y="5867400"/>
          <p14:tracePt t="84869" x="6515100" y="5867400"/>
          <p14:tracePt t="84885" x="6534150" y="5867400"/>
          <p14:tracePt t="84902" x="6553200" y="5867400"/>
          <p14:tracePt t="84919" x="6572250" y="5861050"/>
          <p14:tracePt t="84935" x="6578600" y="5848350"/>
          <p14:tracePt t="84952" x="6591300" y="5810250"/>
          <p14:tracePt t="84969" x="6610350" y="5753100"/>
          <p14:tracePt t="84985" x="6610350" y="5708650"/>
          <p14:tracePt t="85002" x="6616700" y="5664200"/>
          <p14:tracePt t="85003" x="6629400" y="5645150"/>
          <p14:tracePt t="85019" x="6635750" y="5626100"/>
          <p14:tracePt t="85035" x="6635750" y="5607050"/>
          <p14:tracePt t="85059" x="6635750" y="5600700"/>
          <p14:tracePt t="85123" x="6635750" y="5588000"/>
          <p14:tracePt t="85131" x="6635750" y="5581650"/>
          <p14:tracePt t="85139" x="6629400" y="5575300"/>
          <p14:tracePt t="85169" x="6604000" y="5562600"/>
          <p14:tracePt t="85185" x="6578600" y="5549900"/>
          <p14:tracePt t="85202" x="6546850" y="5543550"/>
          <p14:tracePt t="85219" x="6483350" y="5537200"/>
          <p14:tracePt t="85235" x="6438900" y="5518150"/>
          <p14:tracePt t="85252" x="6407150" y="5511800"/>
          <p14:tracePt t="85269" x="6375400" y="5499100"/>
          <p14:tracePt t="85285" x="6292850" y="5467350"/>
          <p14:tracePt t="85302" x="6210300" y="5448300"/>
          <p14:tracePt t="85319" x="6096000" y="5422900"/>
          <p14:tracePt t="85335" x="6000750" y="5403850"/>
          <p14:tracePt t="85352" x="5918200" y="5378450"/>
          <p14:tracePt t="85369" x="5848350" y="5378450"/>
          <p14:tracePt t="85385" x="5803900" y="5359400"/>
          <p14:tracePt t="85402" x="5791200" y="5359400"/>
          <p14:tracePt t="85419" x="5740400" y="5359400"/>
          <p14:tracePt t="85435" x="5708650" y="5359400"/>
          <p14:tracePt t="85452" x="5645150" y="5359400"/>
          <p14:tracePt t="85469" x="5562600" y="5384800"/>
          <p14:tracePt t="85485" x="5511800" y="5410200"/>
          <p14:tracePt t="85502" x="5441950" y="5454650"/>
          <p14:tracePt t="85519" x="5410200" y="5473700"/>
          <p14:tracePt t="85536" x="5359400" y="5499100"/>
          <p14:tracePt t="85552" x="5334000" y="5524500"/>
          <p14:tracePt t="85569" x="5308600" y="5549900"/>
          <p14:tracePt t="85585" x="5283200" y="5581650"/>
          <p14:tracePt t="85602" x="5276850" y="5594350"/>
          <p14:tracePt t="85603" x="5276850" y="5619750"/>
          <p14:tracePt t="85619" x="5276850" y="5651500"/>
          <p14:tracePt t="85635" x="5276850" y="5695950"/>
          <p14:tracePt t="85652" x="5276850" y="5715000"/>
          <p14:tracePt t="85669" x="5276850" y="5746750"/>
          <p14:tracePt t="85685" x="5289550" y="5778500"/>
          <p14:tracePt t="85702" x="5295900" y="5803900"/>
          <p14:tracePt t="85719" x="5314950" y="5835650"/>
          <p14:tracePt t="85736" x="5340350" y="5892800"/>
          <p14:tracePt t="85752" x="5372100" y="5937250"/>
          <p14:tracePt t="85769" x="5397500" y="5981700"/>
          <p14:tracePt t="85786" x="5422900" y="6019800"/>
          <p14:tracePt t="85802" x="5454650" y="6032500"/>
          <p14:tracePt t="85819" x="5518150" y="6076950"/>
          <p14:tracePt t="85835" x="5575300" y="6102350"/>
          <p14:tracePt t="85852" x="5613400" y="6121400"/>
          <p14:tracePt t="85869" x="5645150" y="6146800"/>
          <p14:tracePt t="85886" x="5683250" y="6165850"/>
          <p14:tracePt t="85902" x="5740400" y="6203950"/>
          <p14:tracePt t="85919" x="5784850" y="6216650"/>
          <p14:tracePt t="85935" x="5842000" y="6235700"/>
          <p14:tracePt t="85952" x="5873750" y="6235700"/>
          <p14:tracePt t="85969" x="5918200" y="6235700"/>
          <p14:tracePt t="85986" x="5956300" y="6235700"/>
          <p14:tracePt t="86002" x="5975350" y="6235700"/>
          <p14:tracePt t="86003" x="6000750" y="6235700"/>
          <p14:tracePt t="86019" x="6045200" y="6235700"/>
          <p14:tracePt t="86036" x="6089650" y="6235700"/>
          <p14:tracePt t="86052" x="6121400" y="6235700"/>
          <p14:tracePt t="86069" x="6165850" y="6235700"/>
          <p14:tracePt t="86086" x="6223000" y="6223000"/>
          <p14:tracePt t="86102" x="6280150" y="6223000"/>
          <p14:tracePt t="86119" x="6337300" y="6216650"/>
          <p14:tracePt t="86136" x="6413500" y="6216650"/>
          <p14:tracePt t="86152" x="6457950" y="6216650"/>
          <p14:tracePt t="86169" x="6470650" y="6216650"/>
          <p14:tracePt t="86186" x="6496050" y="6216650"/>
          <p14:tracePt t="86202" x="6502400" y="6216650"/>
          <p14:tracePt t="86219" x="6515100" y="6229350"/>
          <p14:tracePt t="86236" x="6534150" y="6248400"/>
          <p14:tracePt t="86252" x="6546850" y="6254750"/>
          <p14:tracePt t="86269" x="6584950" y="6267450"/>
          <p14:tracePt t="86286" x="6616700" y="6280150"/>
          <p14:tracePt t="86302" x="6661150" y="6286500"/>
          <p14:tracePt t="86319" x="6756400" y="6318250"/>
          <p14:tracePt t="86336" x="6832600" y="6318250"/>
          <p14:tracePt t="86352" x="6915150" y="6318250"/>
          <p14:tracePt t="86369" x="6972300" y="6318250"/>
          <p14:tracePt t="86386" x="7016750" y="6318250"/>
          <p14:tracePt t="86402" x="7023100" y="6311900"/>
          <p14:tracePt t="86419" x="7061200" y="6280150"/>
          <p14:tracePt t="86436" x="7067550" y="6273800"/>
          <p14:tracePt t="86452" x="7073900" y="6267450"/>
          <p14:tracePt t="86469" x="7073900" y="6254750"/>
          <p14:tracePt t="86486" x="7092950" y="6223000"/>
          <p14:tracePt t="86502" x="7112000" y="6191250"/>
          <p14:tracePt t="86519" x="7150100" y="6134100"/>
          <p14:tracePt t="86536" x="7200900" y="6045200"/>
          <p14:tracePt t="86552" x="7245350" y="5988050"/>
          <p14:tracePt t="86569" x="7270750" y="5949950"/>
          <p14:tracePt t="86586" x="7283450" y="5924550"/>
          <p14:tracePt t="86635" x="7296150" y="5924550"/>
          <p14:tracePt t="86643" x="7302500" y="5924550"/>
          <p14:tracePt t="86675" x="7308850" y="5924550"/>
          <p14:tracePt t="86683" x="7308850" y="5930900"/>
          <p14:tracePt t="86703" x="7308850" y="5969000"/>
          <p14:tracePt t="86719" x="7308850" y="6019800"/>
          <p14:tracePt t="86736" x="7308850" y="6045200"/>
          <p14:tracePt t="86752" x="7308850" y="6076950"/>
          <p14:tracePt t="86769" x="7308850" y="6102350"/>
          <p14:tracePt t="86786" x="7308850" y="6108700"/>
          <p14:tracePt t="86802" x="7308850" y="6127750"/>
          <p14:tracePt t="86819" x="7308850" y="6140450"/>
          <p14:tracePt t="86836" x="7308850" y="6146800"/>
          <p14:tracePt t="86891" x="7308850" y="6153150"/>
          <p14:tracePt t="86907" x="7302500" y="6153150"/>
          <p14:tracePt t="86915" x="7289800" y="6153150"/>
          <p14:tracePt t="86931" x="7283450" y="6153150"/>
          <p14:tracePt t="86939" x="7277100" y="6153150"/>
          <p14:tracePt t="86963" x="7251700" y="6153150"/>
          <p14:tracePt t="86987" x="7245350" y="6134100"/>
          <p14:tracePt t="87027" x="7245350" y="6127750"/>
          <p14:tracePt t="87051" x="7264400" y="6115050"/>
          <p14:tracePt t="87075" x="7277100" y="6102350"/>
          <p14:tracePt t="87083" x="7283450" y="6102350"/>
          <p14:tracePt t="87091" x="7302500" y="6096000"/>
          <p14:tracePt t="87103" x="7321550" y="6096000"/>
          <p14:tracePt t="87119" x="7340600" y="6089650"/>
          <p14:tracePt t="87136" x="7378700" y="6070600"/>
          <p14:tracePt t="87153" x="7397750" y="6070600"/>
          <p14:tracePt t="87169" x="7423150" y="6070600"/>
          <p14:tracePt t="87186" x="7480300" y="6070600"/>
          <p14:tracePt t="87203" x="7543800" y="6089650"/>
          <p14:tracePt t="87203" x="7562850" y="6108700"/>
          <p14:tracePt t="87219" x="7600950" y="6127750"/>
          <p14:tracePt t="87236" x="7632700" y="6134100"/>
          <p14:tracePt t="87283" x="7632700" y="6140450"/>
          <p14:tracePt t="87300" x="7632700" y="6146800"/>
          <p14:tracePt t="87348" x="7632700" y="6159500"/>
          <p14:tracePt t="87380" x="7632700" y="6165850"/>
          <p14:tracePt t="87387" x="7626350" y="6165850"/>
          <p14:tracePt t="87403" x="7607300" y="6165850"/>
          <p14:tracePt t="87419" x="7537450" y="6165850"/>
          <p14:tracePt t="87436" x="7423150" y="6134100"/>
          <p14:tracePt t="87453" x="7315200" y="6115050"/>
          <p14:tracePt t="87469" x="7213600" y="6070600"/>
          <p14:tracePt t="87486" x="7131050" y="6038850"/>
          <p14:tracePt t="87503" x="7073900" y="6026150"/>
          <p14:tracePt t="87519" x="7029450" y="6019800"/>
          <p14:tracePt t="87536" x="7016750" y="6013450"/>
          <p14:tracePt t="87684" x="7023100" y="6013450"/>
          <p14:tracePt t="87692" x="7029450" y="6013450"/>
          <p14:tracePt t="87703" x="7035800" y="6013450"/>
          <p14:tracePt t="87719" x="7054850" y="6013450"/>
          <p14:tracePt t="87736" x="7067550" y="6013450"/>
          <p14:tracePt t="87753" x="7105650" y="6038850"/>
          <p14:tracePt t="87770" x="7112000" y="6038850"/>
          <p14:tracePt t="87786" x="7131050" y="6045200"/>
          <p14:tracePt t="87803" x="7150100" y="6051550"/>
          <p14:tracePt t="87804" x="7156450" y="6051550"/>
          <p14:tracePt t="87819" x="7200900" y="6070600"/>
          <p14:tracePt t="87836" x="7232650" y="6070600"/>
          <p14:tracePt t="87853" x="7264400" y="6070600"/>
          <p14:tracePt t="87869" x="7308850" y="6070600"/>
          <p14:tracePt t="87886" x="7321550" y="6070600"/>
          <p14:tracePt t="87903" x="7346950" y="6070600"/>
          <p14:tracePt t="87919" x="7353300" y="6070600"/>
          <p14:tracePt t="87936" x="7378700" y="6064250"/>
          <p14:tracePt t="87953" x="7404100" y="6051550"/>
          <p14:tracePt t="87969" x="7461250" y="6032500"/>
          <p14:tracePt t="87986" x="7537450" y="6026150"/>
          <p14:tracePt t="88003" x="7626350" y="6026150"/>
          <p14:tracePt t="88019" x="7791450" y="6013450"/>
          <p14:tracePt t="88036" x="7880350" y="6013450"/>
          <p14:tracePt t="88053" x="7924800" y="6007100"/>
          <p14:tracePt t="88069" x="7962900" y="5988050"/>
          <p14:tracePt t="88092" x="7969250" y="5988050"/>
          <p14:tracePt t="88268" x="7975600" y="5988050"/>
          <p14:tracePt t="88515" x="7994650" y="5988050"/>
          <p14:tracePt t="88523" x="8013700" y="5981700"/>
          <p14:tracePt t="88531" x="8020050" y="5975350"/>
          <p14:tracePt t="88539" x="8026400" y="5969000"/>
          <p14:tracePt t="88552" x="8032750" y="5962650"/>
          <p14:tracePt t="88569" x="8058150" y="5937250"/>
          <p14:tracePt t="88586" x="8064500" y="5930900"/>
          <p14:tracePt t="88668" x="8058150" y="5930900"/>
          <p14:tracePt t="88676" x="8001000" y="5943600"/>
          <p14:tracePt t="88686" x="7969250" y="5956300"/>
          <p14:tracePt t="88703" x="7886700" y="5988050"/>
          <p14:tracePt t="88720" x="7816850" y="6019800"/>
          <p14:tracePt t="88736" x="7702550" y="6064250"/>
          <p14:tracePt t="88753" x="7556500" y="6089650"/>
          <p14:tracePt t="88770" x="7429500" y="6115050"/>
          <p14:tracePt t="88786" x="7321550" y="6115050"/>
          <p14:tracePt t="88803" x="7251700" y="6115050"/>
          <p14:tracePt t="88804" x="7226300" y="6108700"/>
          <p14:tracePt t="88820" x="7200900" y="6102350"/>
          <p14:tracePt t="88836" x="7194550" y="6096000"/>
          <p14:tracePt t="88884" x="7188200" y="6096000"/>
          <p14:tracePt t="88900" x="7175500" y="6089650"/>
          <p14:tracePt t="88916" x="7175500" y="6076950"/>
          <p14:tracePt t="88940" x="7175500" y="6070600"/>
          <p14:tracePt t="88996" x="7181850" y="6064250"/>
          <p14:tracePt t="89004" x="7188200" y="6064250"/>
          <p14:tracePt t="89011" x="7200900" y="6064250"/>
          <p14:tracePt t="89020" x="7207250" y="6064250"/>
          <p14:tracePt t="89036" x="7283450" y="6064250"/>
          <p14:tracePt t="89053" x="7378700" y="6064250"/>
          <p14:tracePt t="89070" x="7499350" y="6064250"/>
          <p14:tracePt t="89086" x="7569200" y="6064250"/>
          <p14:tracePt t="89103" x="7600950" y="6064250"/>
          <p14:tracePt t="89120" x="7626350" y="6064250"/>
          <p14:tracePt t="89136" x="7632700" y="6064250"/>
          <p14:tracePt t="89332" x="7632700" y="6057900"/>
          <p14:tracePt t="89356" x="7626350" y="6057900"/>
          <p14:tracePt t="89372" x="7607300" y="6038850"/>
          <p14:tracePt t="89412" x="7600950" y="6032500"/>
          <p14:tracePt t="89436" x="7600950" y="6007100"/>
          <p14:tracePt t="89444" x="7600950" y="6000750"/>
          <p14:tracePt t="89453" x="7626350" y="5981700"/>
          <p14:tracePt t="89470" x="7696200" y="5956300"/>
          <p14:tracePt t="89486" x="7727950" y="5943600"/>
          <p14:tracePt t="89503" x="7766050" y="5943600"/>
          <p14:tracePt t="89520" x="7778750" y="5937250"/>
          <p14:tracePt t="89536" x="7791450" y="5937250"/>
          <p14:tracePt t="89553" x="7804150" y="5937250"/>
          <p14:tracePt t="89570" x="7810500" y="5937250"/>
          <p14:tracePt t="89586" x="7816850" y="5937250"/>
          <p14:tracePt t="89603" x="7829550" y="5937250"/>
          <p14:tracePt t="89620" x="7835900" y="5943600"/>
          <p14:tracePt t="89932" x="7835900" y="5949950"/>
          <p14:tracePt t="89956" x="7835900" y="5962650"/>
          <p14:tracePt t="91933" x="7842250" y="5969000"/>
          <p14:tracePt t="91941" x="7848600" y="5969000"/>
          <p14:tracePt t="91964" x="7854950" y="5969000"/>
          <p14:tracePt t="91972" x="7861300" y="5956300"/>
          <p14:tracePt t="91980" x="7861300" y="5949950"/>
          <p14:tracePt t="92004" x="7861300" y="5943600"/>
          <p14:tracePt t="92012" x="7861300" y="5937250"/>
          <p14:tracePt t="92020" x="7848600" y="5937250"/>
          <p14:tracePt t="92037" x="7823200" y="5956300"/>
          <p14:tracePt t="92054" x="7804150" y="5969000"/>
          <p14:tracePt t="92070" x="7766050" y="5994400"/>
          <p14:tracePt t="92087" x="7727950" y="5994400"/>
          <p14:tracePt t="92104" x="7715250" y="5994400"/>
          <p14:tracePt t="92120" x="7696200" y="5994400"/>
          <p14:tracePt t="92148" x="7689850" y="5994400"/>
          <p14:tracePt t="92156" x="7683500" y="5988050"/>
          <p14:tracePt t="92173" x="7677150" y="5981700"/>
          <p14:tracePt t="92252" x="7677150" y="5975350"/>
          <p14:tracePt t="92261" x="7702550" y="5975350"/>
          <p14:tracePt t="92270" x="7785100" y="6000750"/>
          <p14:tracePt t="92287" x="7962900" y="6153150"/>
          <p14:tracePt t="92304" x="8026400" y="6229350"/>
          <p14:tracePt t="92320" x="8045450" y="6261100"/>
          <p14:tracePt t="92337" x="8045450" y="6286500"/>
          <p14:tracePt t="92354" x="8045450" y="6330950"/>
          <p14:tracePt t="92370" x="8026400" y="6426200"/>
          <p14:tracePt t="92387" x="7905750" y="6597650"/>
          <p14:tracePt t="92404" x="7766050" y="6731000"/>
          <p14:tracePt t="92405" x="7683500" y="6781800"/>
          <p14:tracePt t="92421" x="7480300" y="6851650"/>
          <p14:tracePt t="92437" x="7194550" y="6851650"/>
          <p14:tracePt t="92454" x="7029450" y="6851650"/>
          <p14:tracePt t="92471" x="6927850" y="6845300"/>
          <p14:tracePt t="92487" x="6915150" y="6832600"/>
          <p14:tracePt t="92504" x="6902450" y="6807200"/>
          <p14:tracePt t="92521" x="6889750" y="6769100"/>
          <p14:tracePt t="92537" x="6877050" y="67564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388"/>
            <a:ext cx="7886700" cy="1325563"/>
          </a:xfrm>
        </p:spPr>
        <p:txBody>
          <a:bodyPr/>
          <a:lstStyle/>
          <a:p>
            <a:pPr algn="ctr"/>
            <a:r>
              <a:rPr lang="en-CA" sz="4800" b="1" dirty="0" smtClean="0">
                <a:latin typeface="+mn-lt"/>
              </a:rPr>
              <a:t>Meteorites -- Iron</a:t>
            </a:r>
            <a:endParaRPr lang="en-CA" sz="4800" b="1" dirty="0">
              <a:latin typeface="+mn-lt"/>
            </a:endParaRPr>
          </a:p>
        </p:txBody>
      </p:sp>
      <p:sp>
        <p:nvSpPr>
          <p:cNvPr id="3" name="AutoShape 2" descr="Image result for meteorites"/>
          <p:cNvSpPr>
            <a:spLocks noChangeAspect="1" noChangeArrowheads="1"/>
          </p:cNvSpPr>
          <p:nvPr/>
        </p:nvSpPr>
        <p:spPr bwMode="auto">
          <a:xfrm>
            <a:off x="1972652" y="302076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descr="Image result for meteori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p:cNvPicPr>
            <a:picLocks noChangeAspect="1"/>
          </p:cNvPicPr>
          <p:nvPr/>
        </p:nvPicPr>
        <p:blipFill>
          <a:blip r:embed="rId4"/>
          <a:stretch>
            <a:fillRect/>
          </a:stretch>
        </p:blipFill>
        <p:spPr>
          <a:xfrm>
            <a:off x="598975" y="1387352"/>
            <a:ext cx="2600325" cy="1762125"/>
          </a:xfrm>
          <a:prstGeom prst="rect">
            <a:avLst/>
          </a:prstGeom>
        </p:spPr>
      </p:pic>
      <p:pic>
        <p:nvPicPr>
          <p:cNvPr id="6" name="Picture 5"/>
          <p:cNvPicPr>
            <a:picLocks noChangeAspect="1"/>
          </p:cNvPicPr>
          <p:nvPr/>
        </p:nvPicPr>
        <p:blipFill>
          <a:blip r:embed="rId5"/>
          <a:stretch>
            <a:fillRect/>
          </a:stretch>
        </p:blipFill>
        <p:spPr>
          <a:xfrm>
            <a:off x="3335581" y="1380025"/>
            <a:ext cx="2543175" cy="1800225"/>
          </a:xfrm>
          <a:prstGeom prst="rect">
            <a:avLst/>
          </a:prstGeom>
        </p:spPr>
      </p:pic>
      <p:pic>
        <p:nvPicPr>
          <p:cNvPr id="7" name="Picture 6"/>
          <p:cNvPicPr>
            <a:picLocks noChangeAspect="1"/>
          </p:cNvPicPr>
          <p:nvPr/>
        </p:nvPicPr>
        <p:blipFill>
          <a:blip r:embed="rId6"/>
          <a:stretch>
            <a:fillRect/>
          </a:stretch>
        </p:blipFill>
        <p:spPr>
          <a:xfrm>
            <a:off x="5975473" y="1389551"/>
            <a:ext cx="2562225" cy="1781175"/>
          </a:xfrm>
          <a:prstGeom prst="rect">
            <a:avLst/>
          </a:prstGeom>
        </p:spPr>
      </p:pic>
      <p:sp>
        <p:nvSpPr>
          <p:cNvPr id="8" name="TextBox 7"/>
          <p:cNvSpPr txBox="1"/>
          <p:nvPr/>
        </p:nvSpPr>
        <p:spPr>
          <a:xfrm>
            <a:off x="703385" y="3317631"/>
            <a:ext cx="7948246" cy="3416320"/>
          </a:xfrm>
          <a:prstGeom prst="rect">
            <a:avLst/>
          </a:prstGeom>
          <a:noFill/>
        </p:spPr>
        <p:txBody>
          <a:bodyPr wrap="square" rtlCol="0">
            <a:spAutoFit/>
          </a:bodyPr>
          <a:lstStyle/>
          <a:p>
            <a:r>
              <a:rPr lang="en-CA" sz="2400" dirty="0" smtClean="0"/>
              <a:t>These images show iron meteorites which are comprised largely of metallic iron and nickel.  They are probably remnants of a core-like interior of large asteroids that have broken up through collisions in the asteroid belt.  These </a:t>
            </a:r>
            <a:r>
              <a:rPr lang="en-CA" sz="2400" dirty="0" err="1" smtClean="0"/>
              <a:t>asteroidal</a:t>
            </a:r>
            <a:r>
              <a:rPr lang="en-CA" sz="2400" dirty="0" smtClean="0"/>
              <a:t> cores typically cooled slowly under an insulating </a:t>
            </a:r>
            <a:r>
              <a:rPr lang="en-CA" sz="2400" dirty="0" smtClean="0"/>
              <a:t>layer </a:t>
            </a:r>
            <a:r>
              <a:rPr lang="en-CA" sz="2400" dirty="0" smtClean="0"/>
              <a:t>of mantle-like rock.</a:t>
            </a:r>
          </a:p>
          <a:p>
            <a:r>
              <a:rPr lang="en-CA" sz="2400" dirty="0" smtClean="0"/>
              <a:t>Evidence for that slow cooling is seen in the left-most image which is a polished surface showing large crystalline </a:t>
            </a:r>
            <a:r>
              <a:rPr lang="en-CA" sz="2400" dirty="0" err="1" smtClean="0">
                <a:hlinkClick r:id="rId7"/>
              </a:rPr>
              <a:t>Widmanstätten</a:t>
            </a:r>
            <a:r>
              <a:rPr lang="en-CA" sz="2400" dirty="0" smtClean="0">
                <a:hlinkClick r:id="rId7"/>
              </a:rPr>
              <a:t> pattern</a:t>
            </a:r>
            <a:r>
              <a:rPr lang="en-CA" sz="2400" dirty="0" smtClean="0"/>
              <a:t>. </a:t>
            </a:r>
            <a:endParaRPr lang="en-CA" sz="24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8083853"/>
      </p:ext>
    </p:extLst>
  </p:cSld>
  <p:clrMapOvr>
    <a:masterClrMapping/>
  </p:clrMapOvr>
  <mc:AlternateContent xmlns:mc="http://schemas.openxmlformats.org/markup-compatibility/2006">
    <mc:Choice xmlns:p14="http://schemas.microsoft.com/office/powerpoint/2010/main" Requires="p14">
      <p:transition spd="slow" p14:dur="2000" advTm="62754"/>
    </mc:Choice>
    <mc:Fallback>
      <p:transition spd="slow" advTm="62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47726" x="508000" y="5537200"/>
          <p14:tracePt t="47790" x="533400" y="5530850"/>
          <p14:tracePt t="47798" x="615950" y="5461000"/>
          <p14:tracePt t="47809" x="698500" y="5378450"/>
          <p14:tracePt t="47826" x="762000" y="5162550"/>
          <p14:tracePt t="47843" x="793750" y="4902200"/>
          <p14:tracePt t="47859" x="793750" y="4610100"/>
          <p14:tracePt t="47876" x="787400" y="4330700"/>
          <p14:tracePt t="47892" x="768350" y="4102100"/>
          <p14:tracePt t="47909" x="768350" y="3962400"/>
          <p14:tracePt t="47926" x="768350" y="3829050"/>
          <p14:tracePt t="47942" x="787400" y="3765550"/>
          <p14:tracePt t="47959" x="831850" y="3708400"/>
          <p14:tracePt t="47976" x="958850" y="3613150"/>
          <p14:tracePt t="47992" x="1098550" y="3492500"/>
          <p14:tracePt t="48009" x="1155700" y="3403600"/>
          <p14:tracePt t="48026" x="1206500" y="3333750"/>
          <p14:tracePt t="48042" x="1219200" y="3276600"/>
          <p14:tracePt t="48059" x="1225550" y="3232150"/>
          <p14:tracePt t="48076" x="1244600" y="3206750"/>
          <p14:tracePt t="48092" x="1257300" y="3162300"/>
          <p14:tracePt t="48109" x="1257300" y="3117850"/>
          <p14:tracePt t="48126" x="1257300" y="3048000"/>
          <p14:tracePt t="48142" x="1257300" y="3003550"/>
          <p14:tracePt t="48159" x="1257300" y="2946400"/>
          <p14:tracePt t="48176" x="1257300" y="2895600"/>
          <p14:tracePt t="48192" x="1263650" y="2825750"/>
          <p14:tracePt t="48209" x="1276350" y="2781300"/>
          <p14:tracePt t="48226" x="1301750" y="2724150"/>
          <p14:tracePt t="48243" x="1314450" y="2686050"/>
          <p14:tracePt t="48259" x="1327150" y="2660650"/>
          <p14:tracePt t="48276" x="1346200" y="2641600"/>
          <p14:tracePt t="48293" x="1358900" y="2622550"/>
          <p14:tracePt t="48309" x="1403350" y="2597150"/>
          <p14:tracePt t="48326" x="1524000" y="2514600"/>
          <p14:tracePt t="48343" x="1663700" y="2444750"/>
          <p14:tracePt t="48359" x="1822450" y="2311400"/>
          <p14:tracePt t="48376" x="1962150" y="2190750"/>
          <p14:tracePt t="48393" x="2019300" y="2089150"/>
          <p14:tracePt t="48409" x="2044700" y="2044700"/>
          <p14:tracePt t="48426" x="2057400" y="2000250"/>
          <p14:tracePt t="48443" x="2057400" y="1974850"/>
          <p14:tracePt t="48459" x="2057400" y="1968500"/>
          <p14:tracePt t="48686" x="2057400" y="1949450"/>
          <p14:tracePt t="48702" x="2051050" y="1949450"/>
          <p14:tracePt t="48710" x="2032000" y="1943100"/>
          <p14:tracePt t="48718" x="2019300" y="1943100"/>
          <p14:tracePt t="48726" x="2000250" y="1943100"/>
          <p14:tracePt t="48743" x="1955800" y="1924050"/>
          <p14:tracePt t="48759" x="1949450" y="1924050"/>
          <p14:tracePt t="48776" x="1917700" y="1924050"/>
          <p14:tracePt t="48793" x="1911350" y="1924050"/>
          <p14:tracePt t="48809" x="1879600" y="1924050"/>
          <p14:tracePt t="48826" x="1847850" y="1924050"/>
          <p14:tracePt t="48843" x="1784350" y="1955800"/>
          <p14:tracePt t="48859" x="1752600" y="1968500"/>
          <p14:tracePt t="48876" x="1695450" y="2012950"/>
          <p14:tracePt t="48893" x="1676400" y="2025650"/>
          <p14:tracePt t="48909" x="1631950" y="2044700"/>
          <p14:tracePt t="48926" x="1543050" y="2120900"/>
          <p14:tracePt t="48943" x="1492250" y="2159000"/>
          <p14:tracePt t="48960" x="1409700" y="2190750"/>
          <p14:tracePt t="48976" x="1346200" y="2228850"/>
          <p14:tracePt t="48993" x="1289050" y="2266950"/>
          <p14:tracePt t="49009" x="1263650" y="2286000"/>
          <p14:tracePt t="49026" x="1257300" y="2292350"/>
          <p14:tracePt t="49043" x="1257300" y="2298700"/>
          <p14:tracePt t="49059" x="1250950" y="2305050"/>
          <p14:tracePt t="49078" x="1250950" y="2311400"/>
          <p14:tracePt t="49093" x="1250950" y="2330450"/>
          <p14:tracePt t="49109" x="1250950" y="2355850"/>
          <p14:tracePt t="49126" x="1250950" y="2374900"/>
          <p14:tracePt t="49126" x="1250950" y="2393950"/>
          <p14:tracePt t="49143" x="1250950" y="2438400"/>
          <p14:tracePt t="49159" x="1250950" y="2501900"/>
          <p14:tracePt t="49176" x="1295400" y="2565400"/>
          <p14:tracePt t="49193" x="1333500" y="2609850"/>
          <p14:tracePt t="49209" x="1377950" y="2660650"/>
          <p14:tracePt t="49226" x="1416050" y="2686050"/>
          <p14:tracePt t="49243" x="1447800" y="2686050"/>
          <p14:tracePt t="49259" x="1485900" y="2705100"/>
          <p14:tracePt t="49276" x="1498600" y="2705100"/>
          <p14:tracePt t="49293" x="1530350" y="2705100"/>
          <p14:tracePt t="49309" x="1549400" y="2705100"/>
          <p14:tracePt t="49326" x="1574800" y="2705100"/>
          <p14:tracePt t="49343" x="1612900" y="2705100"/>
          <p14:tracePt t="49359" x="1631950" y="2679700"/>
          <p14:tracePt t="49376" x="1670050" y="2641600"/>
          <p14:tracePt t="49393" x="1720850" y="2603500"/>
          <p14:tracePt t="49409" x="1765300" y="2565400"/>
          <p14:tracePt t="49438" x="1784350" y="2552700"/>
          <p14:tracePt t="49454" x="1790700" y="2552700"/>
          <p14:tracePt t="49470" x="1803400" y="2552700"/>
          <p14:tracePt t="49494" x="1809750" y="2552700"/>
          <p14:tracePt t="49502" x="1822450" y="2552700"/>
          <p14:tracePt t="49526" x="1828800" y="2552700"/>
          <p14:tracePt t="49543" x="1841500" y="2552700"/>
          <p14:tracePt t="49550" x="1847850" y="2552700"/>
          <p14:tracePt t="49559" x="1854200" y="2546350"/>
          <p14:tracePt t="49576" x="1866900" y="2546350"/>
          <p14:tracePt t="49593" x="1885950" y="2527300"/>
          <p14:tracePt t="49609" x="1885950" y="2489200"/>
          <p14:tracePt t="49626" x="1892300" y="2438400"/>
          <p14:tracePt t="49643" x="1892300" y="2387600"/>
          <p14:tracePt t="49660" x="1892300" y="2336800"/>
          <p14:tracePt t="49676" x="1892300" y="2305050"/>
          <p14:tracePt t="49693" x="1892300" y="2260600"/>
          <p14:tracePt t="49710" x="1892300" y="2222500"/>
          <p14:tracePt t="49727" x="1892300" y="2171700"/>
          <p14:tracePt t="49743" x="1892300" y="2133600"/>
          <p14:tracePt t="49760" x="1866900" y="2101850"/>
          <p14:tracePt t="49776" x="1860550" y="2089150"/>
          <p14:tracePt t="49793" x="1847850" y="2063750"/>
          <p14:tracePt t="49810" x="1841500" y="2051050"/>
          <p14:tracePt t="49826" x="1835150" y="2044700"/>
          <p14:tracePt t="49887" x="1828800" y="2044700"/>
          <p14:tracePt t="49895" x="1822450" y="2044700"/>
          <p14:tracePt t="49911" x="1803400" y="2044700"/>
          <p14:tracePt t="49919" x="1790700" y="2044700"/>
          <p14:tracePt t="49935" x="1784350" y="2044700"/>
          <p14:tracePt t="49943" x="1765300" y="2044700"/>
          <p14:tracePt t="49960" x="1739900" y="2044700"/>
          <p14:tracePt t="49976" x="1720850" y="2044700"/>
          <p14:tracePt t="49993" x="1682750" y="2057400"/>
          <p14:tracePt t="50010" x="1651000" y="2070100"/>
          <p14:tracePt t="50026" x="1631950" y="2076450"/>
          <p14:tracePt t="50043" x="1619250" y="2082800"/>
          <p14:tracePt t="50060" x="1593850" y="2089150"/>
          <p14:tracePt t="50076" x="1593850" y="2095500"/>
          <p14:tracePt t="50093" x="1581150" y="2114550"/>
          <p14:tracePt t="50110" x="1574800" y="2120900"/>
          <p14:tracePt t="50126" x="1555750" y="2146300"/>
          <p14:tracePt t="50143" x="1543050" y="2159000"/>
          <p14:tracePt t="50160" x="1524000" y="2184400"/>
          <p14:tracePt t="50176" x="1498600" y="2203450"/>
          <p14:tracePt t="50193" x="1473200" y="2228850"/>
          <p14:tracePt t="50210" x="1428750" y="2241550"/>
          <p14:tracePt t="50226" x="1397000" y="2279650"/>
          <p14:tracePt t="50243" x="1358900" y="2317750"/>
          <p14:tracePt t="50260" x="1352550" y="2324100"/>
          <p14:tracePt t="50276" x="1339850" y="2330450"/>
          <p14:tracePt t="50367" x="1346200" y="2330450"/>
          <p14:tracePt t="50375" x="1352550" y="2330450"/>
          <p14:tracePt t="50383" x="1365250" y="2330450"/>
          <p14:tracePt t="50393" x="1384300" y="2349500"/>
          <p14:tracePt t="50410" x="1428750" y="2349500"/>
          <p14:tracePt t="50426" x="1485900" y="2349500"/>
          <p14:tracePt t="50443" x="1549400" y="2349500"/>
          <p14:tracePt t="50460" x="1606550" y="2349500"/>
          <p14:tracePt t="50476" x="1651000" y="2349500"/>
          <p14:tracePt t="50493" x="1695450" y="2349500"/>
          <p14:tracePt t="50510" x="1727200" y="2349500"/>
          <p14:tracePt t="50527" x="1733550" y="2349500"/>
          <p14:tracePt t="50543" x="1739900" y="2349500"/>
          <p14:tracePt t="50575" x="1752600" y="2349500"/>
          <p14:tracePt t="50599" x="1758950" y="2355850"/>
          <p14:tracePt t="50623" x="1758950" y="2368550"/>
          <p14:tracePt t="50631" x="1765300" y="2374900"/>
          <p14:tracePt t="50639" x="1771650" y="2381250"/>
          <p14:tracePt t="50647" x="1771650" y="2387600"/>
          <p14:tracePt t="50660" x="1778000" y="2406650"/>
          <p14:tracePt t="50735" x="1778000" y="2419350"/>
          <p14:tracePt t="50743" x="1778000" y="2425700"/>
          <p14:tracePt t="50759" x="1778000" y="2438400"/>
          <p14:tracePt t="50775" x="1778000" y="2444750"/>
          <p14:tracePt t="50791" x="1778000" y="2457450"/>
          <p14:tracePt t="50807" x="1778000" y="2463800"/>
          <p14:tracePt t="50815" x="1778000" y="2476500"/>
          <p14:tracePt t="50826" x="1778000" y="2482850"/>
          <p14:tracePt t="50843" x="1778000" y="2501900"/>
          <p14:tracePt t="50860" x="1778000" y="2514600"/>
          <p14:tracePt t="50876" x="1778000" y="2520950"/>
          <p14:tracePt t="50911" x="1790700" y="2527300"/>
          <p14:tracePt t="50927" x="1803400" y="2527300"/>
          <p14:tracePt t="50935" x="1809750" y="2527300"/>
          <p14:tracePt t="50943" x="1816100" y="2527300"/>
          <p14:tracePt t="50960" x="1854200" y="2514600"/>
          <p14:tracePt t="50977" x="1866900" y="2501900"/>
          <p14:tracePt t="50993" x="1873250" y="2495550"/>
          <p14:tracePt t="51010" x="1892300" y="2476500"/>
          <p14:tracePt t="51027" x="1905000" y="2463800"/>
          <p14:tracePt t="51043" x="1905000" y="2438400"/>
          <p14:tracePt t="51060" x="1911350" y="2413000"/>
          <p14:tracePt t="51077" x="1936750" y="2374900"/>
          <p14:tracePt t="51093" x="1936750" y="2336800"/>
          <p14:tracePt t="51110" x="1949450" y="2292350"/>
          <p14:tracePt t="51127" x="1949450" y="2241550"/>
          <p14:tracePt t="51143" x="1949450" y="2222500"/>
          <p14:tracePt t="51160" x="1949450" y="2209800"/>
          <p14:tracePt t="51199" x="1949450" y="2203450"/>
          <p14:tracePt t="51215" x="1943100" y="2203450"/>
          <p14:tracePt t="51239" x="1930400" y="2203450"/>
          <p14:tracePt t="51255" x="1924050" y="2203450"/>
          <p14:tracePt t="51263" x="1911350" y="2203450"/>
          <p14:tracePt t="51271" x="1905000" y="2203450"/>
          <p14:tracePt t="51279" x="1885950" y="2216150"/>
          <p14:tracePt t="51295" x="1866900" y="2216150"/>
          <p14:tracePt t="51310" x="1860550" y="2216150"/>
          <p14:tracePt t="51327" x="1822450" y="2228850"/>
          <p14:tracePt t="51343" x="1809750" y="2241550"/>
          <p14:tracePt t="51360" x="1771650" y="2247900"/>
          <p14:tracePt t="51377" x="1758950" y="2260600"/>
          <p14:tracePt t="51393" x="1733550" y="2273300"/>
          <p14:tracePt t="51410" x="1695450" y="2279650"/>
          <p14:tracePt t="51427" x="1689100" y="2286000"/>
          <p14:tracePt t="51443" x="1682750" y="2292350"/>
          <p14:tracePt t="51460" x="1663700" y="2311400"/>
          <p14:tracePt t="51477" x="1657350" y="2317750"/>
          <p14:tracePt t="51493" x="1651000" y="2343150"/>
          <p14:tracePt t="51510" x="1644650" y="2374900"/>
          <p14:tracePt t="51527" x="1638300" y="2419350"/>
          <p14:tracePt t="51543" x="1638300" y="2463800"/>
          <p14:tracePt t="51560" x="1638300" y="2489200"/>
          <p14:tracePt t="51577" x="1638300" y="2501900"/>
          <p14:tracePt t="51593" x="1638300" y="2527300"/>
          <p14:tracePt t="51610" x="1638300" y="2540000"/>
          <p14:tracePt t="51627" x="1651000" y="2559050"/>
          <p14:tracePt t="51643" x="1657350" y="2565400"/>
          <p14:tracePt t="51660" x="1682750" y="2571750"/>
          <p14:tracePt t="51677" x="1708150" y="2578100"/>
          <p14:tracePt t="51693" x="1752600" y="2578100"/>
          <p14:tracePt t="51710" x="1816100" y="2578100"/>
          <p14:tracePt t="51727" x="1917700" y="2565400"/>
          <p14:tracePt t="51743" x="2000250" y="2533650"/>
          <p14:tracePt t="51760" x="2044700" y="2495550"/>
          <p14:tracePt t="51777" x="2082800" y="2463800"/>
          <p14:tracePt t="51793" x="2095500" y="2444750"/>
          <p14:tracePt t="51810" x="2095500" y="2438400"/>
          <p14:tracePt t="51827" x="2095500" y="2432050"/>
          <p14:tracePt t="51843" x="2095500" y="2425700"/>
          <p14:tracePt t="51919" x="2095500" y="2419350"/>
          <p14:tracePt t="51927" x="2089150" y="2419350"/>
          <p14:tracePt t="51943" x="2044700" y="2419350"/>
          <p14:tracePt t="51960" x="2019300" y="2419350"/>
          <p14:tracePt t="51977" x="1981200" y="2419350"/>
          <p14:tracePt t="51993" x="1955800" y="2419350"/>
          <p14:tracePt t="52010" x="1949450" y="2406650"/>
          <p14:tracePt t="52027" x="1943100" y="2400300"/>
          <p14:tracePt t="52295" x="1936750" y="2393950"/>
          <p14:tracePt t="52343" x="1936750" y="2387600"/>
          <p14:tracePt t="52367" x="1936750" y="2368550"/>
          <p14:tracePt t="52415" x="1943100" y="2362200"/>
          <p14:tracePt t="52447" x="1949450" y="2362200"/>
          <p14:tracePt t="52463" x="1955800" y="2374900"/>
          <p14:tracePt t="52479" x="1955800" y="2387600"/>
          <p14:tracePt t="52495" x="1962150" y="2393950"/>
          <p14:tracePt t="52527" x="1962150" y="2400300"/>
          <p14:tracePt t="52559" x="1962150" y="2406650"/>
          <p14:tracePt t="52575" x="1962150" y="2425700"/>
          <p14:tracePt t="52599" x="1962150" y="2432050"/>
          <p14:tracePt t="52711" x="1962150" y="2438400"/>
          <p14:tracePt t="52927" x="1974850" y="2457450"/>
          <p14:tracePt t="52943" x="1974850" y="2463800"/>
          <p14:tracePt t="52951" x="1987550" y="2482850"/>
          <p14:tracePt t="52983" x="1987550" y="2489200"/>
          <p14:tracePt t="53079" x="1987550" y="2501900"/>
          <p14:tracePt t="53095" x="1987550" y="2520950"/>
          <p14:tracePt t="53103" x="1987550" y="2540000"/>
          <p14:tracePt t="53127" x="1943100" y="2571750"/>
          <p14:tracePt t="53223" x="1949450" y="2571750"/>
          <p14:tracePt t="53231" x="1962150" y="2571750"/>
          <p14:tracePt t="53247" x="1974850" y="2565400"/>
          <p14:tracePt t="53260" x="1981200" y="2565400"/>
          <p14:tracePt t="53277" x="1993900" y="2552700"/>
          <p14:tracePt t="53351" x="2006600" y="2559050"/>
          <p14:tracePt t="53407" x="2006600" y="2565400"/>
          <p14:tracePt t="53439" x="2006600" y="2571750"/>
          <p14:tracePt t="53527" x="2006600" y="2584450"/>
          <p14:tracePt t="53543" x="2006600" y="2597150"/>
          <p14:tracePt t="53551" x="2006600" y="2603500"/>
          <p14:tracePt t="53568" x="2006600" y="2609850"/>
          <p14:tracePt t="53577" x="2006600" y="2622550"/>
          <p14:tracePt t="53594" x="2012950" y="2647950"/>
          <p14:tracePt t="53610" x="2032000" y="2673350"/>
          <p14:tracePt t="53627" x="2044700" y="2692400"/>
          <p14:tracePt t="53644" x="2076450" y="2743200"/>
          <p14:tracePt t="53660" x="2127250" y="2819400"/>
          <p14:tracePt t="53677" x="2178050" y="2863850"/>
          <p14:tracePt t="53694" x="2260600" y="2959100"/>
          <p14:tracePt t="53710" x="2305050" y="3003550"/>
          <p14:tracePt t="53727" x="2343150" y="3035300"/>
          <p14:tracePt t="53744" x="2355850" y="3041650"/>
          <p14:tracePt t="53761" x="2374900" y="3048000"/>
          <p14:tracePt t="53777" x="2406650" y="3067050"/>
          <p14:tracePt t="53794" x="2546350" y="3143250"/>
          <p14:tracePt t="53810" x="2882900" y="3321050"/>
          <p14:tracePt t="53827" x="3441700" y="3581400"/>
          <p14:tracePt t="53844" x="4216400" y="3911600"/>
          <p14:tracePt t="53860" x="4946650" y="4210050"/>
          <p14:tracePt t="53877" x="5416550" y="4445000"/>
          <p14:tracePt t="53894" x="5549900" y="4591050"/>
          <p14:tracePt t="53910" x="5588000" y="4705350"/>
          <p14:tracePt t="53928" x="5581650" y="4838700"/>
          <p14:tracePt t="53944" x="5530850" y="4927600"/>
          <p14:tracePt t="53960" x="5448300" y="5016500"/>
          <p14:tracePt t="53977" x="5372100" y="5073650"/>
          <p14:tracePt t="53994" x="5302250" y="5111750"/>
          <p14:tracePt t="54010" x="5219700" y="5143500"/>
          <p14:tracePt t="54027" x="5111750" y="5156200"/>
          <p14:tracePt t="54044" x="4965700" y="5137150"/>
          <p14:tracePt t="54061" x="4775200" y="5048250"/>
          <p14:tracePt t="54077" x="4565650" y="4864100"/>
          <p14:tracePt t="54094" x="4413250" y="4654550"/>
          <p14:tracePt t="54111" x="4235450" y="4362450"/>
          <p14:tracePt t="54127" x="4121150" y="3949700"/>
          <p14:tracePt t="54144" x="4083050" y="3740150"/>
          <p14:tracePt t="54161" x="4057650" y="3543300"/>
          <p14:tracePt t="54177" x="4044950" y="3416300"/>
          <p14:tracePt t="54194" x="4044950" y="3308350"/>
          <p14:tracePt t="54211" x="4038600" y="3232150"/>
          <p14:tracePt t="54227" x="4019550" y="3206750"/>
          <p14:tracePt t="54244" x="4019550" y="3181350"/>
          <p14:tracePt t="54261" x="4013200" y="3149600"/>
          <p14:tracePt t="54277" x="4006850" y="3117850"/>
          <p14:tracePt t="54294" x="3968750" y="3067050"/>
          <p14:tracePt t="54311" x="3956050" y="3022600"/>
          <p14:tracePt t="54327" x="3886200" y="2940050"/>
          <p14:tracePt t="54344" x="3822700" y="2933700"/>
          <p14:tracePt t="54361" x="3663950" y="2933700"/>
          <p14:tracePt t="54377" x="3486150" y="2933700"/>
          <p14:tracePt t="54394" x="3270250" y="2978150"/>
          <p14:tracePt t="54411" x="3035300" y="3105150"/>
          <p14:tracePt t="54427" x="2889250" y="3225800"/>
          <p14:tracePt t="54444" x="2806700" y="3365500"/>
          <p14:tracePt t="54461" x="2781300" y="3492500"/>
          <p14:tracePt t="54477" x="2781300" y="3663950"/>
          <p14:tracePt t="54494" x="2781300" y="3873500"/>
          <p14:tracePt t="54511" x="2870200" y="4127500"/>
          <p14:tracePt t="54512" x="2927350" y="4241800"/>
          <p14:tracePt t="54528" x="3092450" y="4451350"/>
          <p14:tracePt t="54544" x="3321050" y="4648200"/>
          <p14:tracePt t="54561" x="3644900" y="4794250"/>
          <p14:tracePt t="54577" x="4127500" y="4984750"/>
          <p14:tracePt t="54594" x="4832350" y="5194300"/>
          <p14:tracePt t="54611" x="5645150" y="5410200"/>
          <p14:tracePt t="54627" x="6527800" y="5657850"/>
          <p14:tracePt t="54644" x="7346950" y="5924550"/>
          <p14:tracePt t="54661" x="7975600" y="6191250"/>
          <p14:tracePt t="54677" x="8299450" y="6419850"/>
          <p14:tracePt t="54694" x="8420100" y="6572250"/>
          <p14:tracePt t="54711" x="8470900" y="6724650"/>
          <p14:tracePt t="54727" x="8470900" y="6851650"/>
          <p14:tracePt t="54744" x="8458200" y="6851650"/>
          <p14:tracePt t="54761" x="8439150" y="6851650"/>
          <p14:tracePt t="54778" x="8401050" y="6851650"/>
          <p14:tracePt t="54794" x="8356600" y="6851650"/>
          <p14:tracePt t="54811" x="8293100" y="6851650"/>
          <p14:tracePt t="54828" x="8235950" y="6851650"/>
          <p14:tracePt t="54844" x="8191500" y="6851650"/>
          <p14:tracePt t="54861" x="8166100" y="6851650"/>
          <p14:tracePt t="54877" x="8147050" y="6851650"/>
          <p14:tracePt t="54894" x="8134350" y="6851650"/>
          <p14:tracePt t="55072" x="8140700" y="6851650"/>
          <p14:tracePt t="55120" x="8147050" y="6851650"/>
          <p14:tracePt t="55136" x="8147050" y="6838950"/>
          <p14:tracePt t="55144" x="8128000" y="6813550"/>
          <p14:tracePt t="55161" x="7931150" y="6762750"/>
          <p14:tracePt t="55178" x="7594600" y="6661150"/>
          <p14:tracePt t="55194" x="7131050" y="6527800"/>
          <p14:tracePt t="55211" x="6419850" y="6324600"/>
          <p14:tracePt t="55228" x="5505450" y="6070600"/>
          <p14:tracePt t="55244" x="4654550" y="5822950"/>
          <p14:tracePt t="55261" x="3968750" y="5575300"/>
          <p14:tracePt t="55277" x="3549650" y="5410200"/>
          <p14:tracePt t="55294" x="3289300" y="5264150"/>
          <p14:tracePt t="55311" x="3187700" y="5200650"/>
          <p14:tracePt t="55328" x="3149600" y="5118100"/>
          <p14:tracePt t="55344" x="3149600" y="5073650"/>
          <p14:tracePt t="55361" x="3149600" y="5054600"/>
          <p14:tracePt t="55378" x="3162300" y="4991100"/>
          <p14:tracePt t="55394" x="3194050" y="4927600"/>
          <p14:tracePt t="55411" x="3232150" y="4883150"/>
          <p14:tracePt t="55427" x="3282950" y="4832350"/>
          <p14:tracePt t="55444" x="3314700" y="4794250"/>
          <p14:tracePt t="55461" x="3333750" y="4781550"/>
          <p14:tracePt t="55477" x="3365500" y="4743450"/>
          <p14:tracePt t="55494" x="3390900" y="4730750"/>
          <p14:tracePt t="55511" x="3422650" y="4724400"/>
          <p14:tracePt t="55528" x="3467100" y="4699000"/>
          <p14:tracePt t="55544" x="3530600" y="4660900"/>
          <p14:tracePt t="55561" x="3613150" y="4648200"/>
          <p14:tracePt t="55577" x="3790950" y="4635500"/>
          <p14:tracePt t="55594" x="4038600" y="4591050"/>
          <p14:tracePt t="55611" x="4400550" y="4546600"/>
          <p14:tracePt t="55628" x="4838700" y="4514850"/>
          <p14:tracePt t="55644" x="5238750" y="4514850"/>
          <p14:tracePt t="55661" x="5600700" y="4514850"/>
          <p14:tracePt t="55677" x="5880100" y="4514850"/>
          <p14:tracePt t="55694" x="6057900" y="4521200"/>
          <p14:tracePt t="55711" x="6115050" y="4552950"/>
          <p14:tracePt t="55728" x="6127750" y="4572000"/>
          <p14:tracePt t="55744" x="6134100" y="4591050"/>
          <p14:tracePt t="55761" x="6134100" y="4603750"/>
          <p14:tracePt t="55778" x="6134100" y="4610100"/>
          <p14:tracePt t="55794" x="6140450" y="4635500"/>
          <p14:tracePt t="55880" x="6140450" y="4622800"/>
          <p14:tracePt t="55888" x="6140450" y="4584700"/>
          <p14:tracePt t="55896" x="6153150" y="4533900"/>
          <p14:tracePt t="55911" x="6191250" y="4457700"/>
          <p14:tracePt t="55928" x="6553200" y="4197350"/>
          <p14:tracePt t="55944" x="6921500" y="4267200"/>
          <p14:tracePt t="55961" x="7137400" y="4292600"/>
          <p14:tracePt t="55978" x="7213600" y="4292600"/>
          <p14:tracePt t="55994" x="7270750" y="4279900"/>
          <p14:tracePt t="56011" x="7302500" y="4267200"/>
          <p14:tracePt t="56064" x="7315200" y="4260850"/>
          <p14:tracePt t="56184" x="7327900" y="4260850"/>
          <p14:tracePt t="56192" x="7378700" y="4260850"/>
          <p14:tracePt t="56200" x="7397750" y="4260850"/>
          <p14:tracePt t="56256" x="7404100" y="4260850"/>
          <p14:tracePt t="56264" x="7404100" y="4267200"/>
          <p14:tracePt t="56280" x="7404100" y="4286250"/>
          <p14:tracePt t="56294" x="7404100" y="4292600"/>
          <p14:tracePt t="56311" x="7404100" y="4305300"/>
          <p14:tracePt t="56328" x="7397750" y="4324350"/>
          <p14:tracePt t="56344" x="7391400" y="4337050"/>
          <p14:tracePt t="56361" x="7391400" y="4349750"/>
          <p14:tracePt t="56378" x="7372350" y="4387850"/>
          <p14:tracePt t="56394" x="7372350" y="4394200"/>
          <p14:tracePt t="56411" x="7372350" y="4425950"/>
          <p14:tracePt t="56428" x="7372350" y="4470400"/>
          <p14:tracePt t="56444" x="7372350" y="4514850"/>
          <p14:tracePt t="56461" x="7372350" y="4559300"/>
          <p14:tracePt t="56478" x="7372350" y="4591050"/>
          <p14:tracePt t="56494" x="7372350" y="4597400"/>
          <p14:tracePt t="56511" x="7372350" y="4616450"/>
          <p14:tracePt t="56560" x="7372350" y="4622800"/>
          <p14:tracePt t="56616" x="7372350" y="4610100"/>
          <p14:tracePt t="56632" x="7372350" y="4603750"/>
          <p14:tracePt t="56648" x="7372350" y="4597400"/>
          <p14:tracePt t="56664" x="7372350" y="4584700"/>
          <p14:tracePt t="56672" x="7353300" y="4565650"/>
          <p14:tracePt t="56680" x="7321550" y="4533900"/>
          <p14:tracePt t="56694" x="7302500" y="4502150"/>
          <p14:tracePt t="56711" x="7251700" y="4445000"/>
          <p14:tracePt t="56729" x="7232650" y="4381500"/>
          <p14:tracePt t="56744" x="7213600" y="4356100"/>
          <p14:tracePt t="56761" x="7188200" y="4324350"/>
          <p14:tracePt t="56778" x="7181850" y="4311650"/>
          <p14:tracePt t="56795" x="7156450" y="4311650"/>
          <p14:tracePt t="56811" x="7131050" y="4305300"/>
          <p14:tracePt t="56828" x="7099300" y="4305300"/>
          <p14:tracePt t="56844" x="7067550" y="4305300"/>
          <p14:tracePt t="56861" x="7023100" y="4305300"/>
          <p14:tracePt t="56878" x="6991350" y="4305300"/>
          <p14:tracePt t="56895" x="6946900" y="4305300"/>
          <p14:tracePt t="56911" x="6889750" y="4311650"/>
          <p14:tracePt t="56928" x="6826250" y="4324350"/>
          <p14:tracePt t="56945" x="6781800" y="4343400"/>
          <p14:tracePt t="56961" x="6711950" y="4356100"/>
          <p14:tracePt t="56978" x="6629400" y="4387850"/>
          <p14:tracePt t="56995" x="6521450" y="4406900"/>
          <p14:tracePt t="57011" x="6337300" y="4476750"/>
          <p14:tracePt t="57028" x="6153150" y="4527550"/>
          <p14:tracePt t="57045" x="5969000" y="4578350"/>
          <p14:tracePt t="57061" x="5772150" y="4635500"/>
          <p14:tracePt t="57078" x="5607050" y="4667250"/>
          <p14:tracePt t="57095" x="5441950" y="4705350"/>
          <p14:tracePt t="57111" x="5314950" y="4730750"/>
          <p14:tracePt t="57128" x="5149850" y="4756150"/>
          <p14:tracePt t="57128" x="5080000" y="4768850"/>
          <p14:tracePt t="57145" x="4953000" y="4781550"/>
          <p14:tracePt t="57161" x="4857750" y="4794250"/>
          <p14:tracePt t="57178" x="4787900" y="4794250"/>
          <p14:tracePt t="57195" x="4756150" y="4794250"/>
          <p14:tracePt t="57211" x="4724400" y="4794250"/>
          <p14:tracePt t="57228" x="4718050" y="4794250"/>
          <p14:tracePt t="57245" x="4705350" y="4787900"/>
          <p14:tracePt t="57261" x="4699000" y="4768850"/>
          <p14:tracePt t="57278" x="4679950" y="4718050"/>
          <p14:tracePt t="57295" x="4679950" y="4648200"/>
          <p14:tracePt t="57311" x="4679950" y="4584700"/>
          <p14:tracePt t="57328" x="4679950" y="4470400"/>
          <p14:tracePt t="57345" x="4756150" y="4318000"/>
          <p14:tracePt t="57361" x="4813300" y="4197350"/>
          <p14:tracePt t="57378" x="4864100" y="4083050"/>
          <p14:tracePt t="57395" x="4921250" y="3962400"/>
          <p14:tracePt t="57411" x="4946650" y="3892550"/>
          <p14:tracePt t="57428" x="4984750" y="3810000"/>
          <p14:tracePt t="57445" x="5029200" y="3746500"/>
          <p14:tracePt t="57461" x="5048250" y="3714750"/>
          <p14:tracePt t="57568" x="5048250" y="3708400"/>
          <p14:tracePt t="57576" x="5029200" y="3708400"/>
          <p14:tracePt t="57584" x="4978400" y="3708400"/>
          <p14:tracePt t="57595" x="4940300" y="3708400"/>
          <p14:tracePt t="57612" x="4857750" y="3708400"/>
          <p14:tracePt t="57628" x="4813300" y="3708400"/>
          <p14:tracePt t="57645" x="4800600" y="3702050"/>
          <p14:tracePt t="57661" x="4775200" y="3702050"/>
          <p14:tracePt t="57678" x="4743450" y="3702050"/>
          <p14:tracePt t="57695" x="4705350" y="3689350"/>
          <p14:tracePt t="57711" x="4667250" y="3689350"/>
          <p14:tracePt t="57729" x="4603750" y="3663950"/>
          <p14:tracePt t="57745" x="4578350" y="3663950"/>
          <p14:tracePt t="57761" x="4572000" y="3663950"/>
          <p14:tracePt t="57778" x="4552950" y="3644900"/>
          <p14:tracePt t="57795" x="4552950" y="3632200"/>
          <p14:tracePt t="57811" x="4552950" y="3575050"/>
          <p14:tracePt t="57828" x="4559300" y="3486150"/>
          <p14:tracePt t="57845" x="4686300" y="3359150"/>
          <p14:tracePt t="57861" x="4883150" y="3143250"/>
          <p14:tracePt t="57878" x="5080000" y="2933700"/>
          <p14:tracePt t="57895" x="5168900" y="2813050"/>
          <p14:tracePt t="57912" x="5213350" y="2762250"/>
          <p14:tracePt t="57928" x="5257800" y="2717800"/>
          <p14:tracePt t="57945" x="5264150" y="2717800"/>
          <p14:tracePt t="57968" x="5283200" y="2717800"/>
          <p14:tracePt t="57984" x="5283200" y="2730500"/>
          <p14:tracePt t="57995" x="5283200" y="2755900"/>
          <p14:tracePt t="58012" x="5283200" y="2768600"/>
          <p14:tracePt t="58028" x="5264150" y="2794000"/>
          <p14:tracePt t="58045" x="5245100" y="2806700"/>
          <p14:tracePt t="58061" x="5207000" y="2813050"/>
          <p14:tracePt t="58078" x="5187950" y="2832100"/>
          <p14:tracePt t="58095" x="5168900" y="2838450"/>
          <p14:tracePt t="58111" x="5156200" y="2838450"/>
          <p14:tracePt t="58128" x="5149850" y="2844800"/>
          <p14:tracePt t="58160" x="5130800" y="2844800"/>
          <p14:tracePt t="58176" x="5124450" y="2844800"/>
          <p14:tracePt t="58184" x="5105400" y="2838450"/>
          <p14:tracePt t="58195" x="5099050" y="2794000"/>
          <p14:tracePt t="58211" x="5060950" y="2667000"/>
          <p14:tracePt t="58228" x="5010150" y="2514600"/>
          <p14:tracePt t="58245" x="4972050" y="2349500"/>
          <p14:tracePt t="58262" x="4940300" y="2273300"/>
          <p14:tracePt t="58278" x="4933950" y="2228850"/>
          <p14:tracePt t="58295" x="4921250" y="2209800"/>
          <p14:tracePt t="58312" x="4921250" y="2203450"/>
          <p14:tracePt t="58329" x="4914900" y="2197100"/>
          <p14:tracePt t="58345" x="4902200" y="2197100"/>
          <p14:tracePt t="58361" x="4876800" y="2216150"/>
          <p14:tracePt t="58378" x="4857750" y="2228850"/>
          <p14:tracePt t="58395" x="4857750" y="2235200"/>
          <p14:tracePt t="58412" x="4857750" y="2247900"/>
          <p14:tracePt t="58428" x="4857750" y="2266950"/>
          <p14:tracePt t="58449" x="4857750" y="2273300"/>
          <p14:tracePt t="58462" x="4857750" y="2279650"/>
          <p14:tracePt t="58478" x="4864100" y="2305050"/>
          <p14:tracePt t="58495" x="4876800" y="2343150"/>
          <p14:tracePt t="58512" x="4889500" y="2374900"/>
          <p14:tracePt t="58528" x="4940300" y="2476500"/>
          <p14:tracePt t="58545" x="4965700" y="2546350"/>
          <p14:tracePt t="58562" x="4984750" y="2603500"/>
          <p14:tracePt t="58578" x="5016500" y="2647950"/>
          <p14:tracePt t="58595" x="5022850" y="2717800"/>
          <p14:tracePt t="58612" x="5067300" y="2787650"/>
          <p14:tracePt t="58628" x="5086350" y="2857500"/>
          <p14:tracePt t="58645" x="5118100" y="2952750"/>
          <p14:tracePt t="58662" x="5130800" y="3022600"/>
          <p14:tracePt t="58678" x="5137150" y="3136900"/>
          <p14:tracePt t="58695" x="5162550" y="3232150"/>
          <p14:tracePt t="58712" x="5181600" y="3346450"/>
          <p14:tracePt t="58729" x="5194300" y="3441700"/>
          <p14:tracePt t="58745" x="5200650" y="3498850"/>
          <p14:tracePt t="58762" x="5213350" y="3505200"/>
          <p14:tracePt t="58778" x="5219700" y="3511550"/>
          <p14:tracePt t="58809" x="5226050" y="3517900"/>
          <p14:tracePt t="58825" x="5238750" y="3517900"/>
          <p14:tracePt t="58833" x="5257800" y="3517900"/>
          <p14:tracePt t="58845" x="5289550" y="3505200"/>
          <p14:tracePt t="58862" x="5391150" y="3422650"/>
          <p14:tracePt t="58878" x="5581650" y="3289300"/>
          <p14:tracePt t="58895" x="5810250" y="3117850"/>
          <p14:tracePt t="58912" x="6051550" y="2889250"/>
          <p14:tracePt t="58928" x="6318250" y="2597150"/>
          <p14:tracePt t="58945" x="6388100" y="2489200"/>
          <p14:tracePt t="58962" x="6407150" y="2457450"/>
          <p14:tracePt t="58978" x="6413500" y="2419350"/>
          <p14:tracePt t="59041" x="6413500" y="2413000"/>
          <p14:tracePt t="59049" x="6394450" y="2419350"/>
          <p14:tracePt t="59065" x="6381750" y="2425700"/>
          <p14:tracePt t="59078" x="6362700" y="2432050"/>
          <p14:tracePt t="59095" x="6356350" y="2432050"/>
          <p14:tracePt t="59112" x="6350000" y="2438400"/>
          <p14:tracePt t="59128" x="6330950" y="2451100"/>
          <p14:tracePt t="59145" x="6324600" y="2457450"/>
          <p14:tracePt t="59162" x="6318250" y="2463800"/>
          <p14:tracePt t="59178" x="6311900" y="2470150"/>
          <p14:tracePt t="59195" x="6299200" y="2489200"/>
          <p14:tracePt t="59212" x="6286500" y="2501900"/>
          <p14:tracePt t="59228" x="6273800" y="2501900"/>
          <p14:tracePt t="59245" x="6248400" y="2508250"/>
          <p14:tracePt t="59377" x="6242050" y="2527300"/>
          <p14:tracePt t="59385" x="6229350" y="2546350"/>
          <p14:tracePt t="59395" x="6223000" y="2571750"/>
          <p14:tracePt t="59412" x="6184900" y="2628900"/>
          <p14:tracePt t="59428" x="6165850" y="2647950"/>
          <p14:tracePt t="59445" x="6153150" y="2660650"/>
          <p14:tracePt t="59462" x="6153150" y="2673350"/>
          <p14:tracePt t="59479" x="6146800" y="2679700"/>
          <p14:tracePt t="59495" x="6146800" y="2686050"/>
          <p14:tracePt t="59512" x="6146800" y="2698750"/>
          <p14:tracePt t="60201" x="6146800" y="2730500"/>
          <p14:tracePt t="60209" x="6146800" y="2781300"/>
          <p14:tracePt t="60217" x="6146800" y="2870200"/>
          <p14:tracePt t="60229" x="6159500" y="2946400"/>
          <p14:tracePt t="60245" x="6242050" y="3162300"/>
          <p14:tracePt t="60262" x="6356350" y="3416300"/>
          <p14:tracePt t="60279" x="6426200" y="3632200"/>
          <p14:tracePt t="60295" x="6451600" y="3829050"/>
          <p14:tracePt t="60312" x="6464300" y="4038600"/>
          <p14:tracePt t="60329" x="6502400" y="4222750"/>
          <p14:tracePt t="60329" x="6502400" y="4273550"/>
          <p14:tracePt t="60345" x="6546850" y="4343400"/>
          <p14:tracePt t="60362" x="6572250" y="4381500"/>
          <p14:tracePt t="60379" x="6597650" y="4419600"/>
          <p14:tracePt t="60395" x="6604000" y="4425950"/>
          <p14:tracePt t="60473" x="6623050" y="4425950"/>
          <p14:tracePt t="60481" x="6642100" y="4425950"/>
          <p14:tracePt t="60495" x="6667500" y="4419600"/>
          <p14:tracePt t="60512" x="6737350" y="4394200"/>
          <p14:tracePt t="60529" x="6908800" y="4337050"/>
          <p14:tracePt t="60545" x="6978650" y="4305300"/>
          <p14:tracePt t="60562" x="7029450" y="4267200"/>
          <p14:tracePt t="60579" x="7048500" y="4260850"/>
          <p14:tracePt t="60595" x="7054850" y="4248150"/>
          <p14:tracePt t="60641" x="7061200" y="4241800"/>
          <p14:tracePt t="60657" x="7080250" y="4229100"/>
          <p14:tracePt t="60673" x="7092950" y="422910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388"/>
            <a:ext cx="7886700" cy="1325563"/>
          </a:xfrm>
        </p:spPr>
        <p:txBody>
          <a:bodyPr/>
          <a:lstStyle/>
          <a:p>
            <a:pPr algn="ctr"/>
            <a:r>
              <a:rPr lang="en-CA" sz="4800" b="1" dirty="0" smtClean="0">
                <a:latin typeface="+mn-lt"/>
              </a:rPr>
              <a:t>Meteorites – Stony-Iron</a:t>
            </a:r>
            <a:endParaRPr lang="en-CA" sz="4800" b="1" dirty="0">
              <a:latin typeface="+mn-lt"/>
            </a:endParaRPr>
          </a:p>
        </p:txBody>
      </p:sp>
      <p:sp>
        <p:nvSpPr>
          <p:cNvPr id="3" name="AutoShape 2" descr="Image result for meteorites"/>
          <p:cNvSpPr>
            <a:spLocks noChangeAspect="1" noChangeArrowheads="1"/>
          </p:cNvSpPr>
          <p:nvPr/>
        </p:nvSpPr>
        <p:spPr bwMode="auto">
          <a:xfrm>
            <a:off x="1972652" y="302076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descr="Image result for meteori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p:cNvPicPr>
            <a:picLocks noChangeAspect="1"/>
          </p:cNvPicPr>
          <p:nvPr/>
        </p:nvPicPr>
        <p:blipFill>
          <a:blip r:embed="rId4"/>
          <a:stretch>
            <a:fillRect/>
          </a:stretch>
        </p:blipFill>
        <p:spPr>
          <a:xfrm>
            <a:off x="794604" y="1543783"/>
            <a:ext cx="2466975" cy="1847850"/>
          </a:xfrm>
          <a:prstGeom prst="rect">
            <a:avLst/>
          </a:prstGeom>
        </p:spPr>
      </p:pic>
      <p:pic>
        <p:nvPicPr>
          <p:cNvPr id="9" name="Picture 8"/>
          <p:cNvPicPr>
            <a:picLocks noChangeAspect="1"/>
          </p:cNvPicPr>
          <p:nvPr/>
        </p:nvPicPr>
        <p:blipFill>
          <a:blip r:embed="rId5"/>
          <a:stretch>
            <a:fillRect/>
          </a:stretch>
        </p:blipFill>
        <p:spPr>
          <a:xfrm>
            <a:off x="3489447" y="1543050"/>
            <a:ext cx="2352675" cy="1943100"/>
          </a:xfrm>
          <a:prstGeom prst="rect">
            <a:avLst/>
          </a:prstGeom>
        </p:spPr>
      </p:pic>
      <p:pic>
        <p:nvPicPr>
          <p:cNvPr id="10" name="Picture 9"/>
          <p:cNvPicPr>
            <a:picLocks noChangeAspect="1"/>
          </p:cNvPicPr>
          <p:nvPr/>
        </p:nvPicPr>
        <p:blipFill>
          <a:blip r:embed="rId6"/>
          <a:stretch>
            <a:fillRect/>
          </a:stretch>
        </p:blipFill>
        <p:spPr>
          <a:xfrm>
            <a:off x="5989027" y="1581151"/>
            <a:ext cx="2447858" cy="1865434"/>
          </a:xfrm>
          <a:prstGeom prst="rect">
            <a:avLst/>
          </a:prstGeom>
        </p:spPr>
      </p:pic>
      <p:sp>
        <p:nvSpPr>
          <p:cNvPr id="5" name="TextBox 4"/>
          <p:cNvSpPr txBox="1"/>
          <p:nvPr/>
        </p:nvSpPr>
        <p:spPr>
          <a:xfrm>
            <a:off x="773723" y="4044462"/>
            <a:ext cx="7913077" cy="2015936"/>
          </a:xfrm>
          <a:prstGeom prst="rect">
            <a:avLst/>
          </a:prstGeom>
          <a:noFill/>
        </p:spPr>
        <p:txBody>
          <a:bodyPr wrap="square" rtlCol="0">
            <a:spAutoFit/>
          </a:bodyPr>
          <a:lstStyle/>
          <a:p>
            <a:pPr>
              <a:spcAft>
                <a:spcPts val="600"/>
              </a:spcAft>
            </a:pPr>
            <a:r>
              <a:rPr lang="en-CA" sz="2400" b="1" i="1" u="sng" dirty="0" smtClean="0">
                <a:hlinkClick r:id="rId7"/>
              </a:rPr>
              <a:t>Stony-iron meteorites </a:t>
            </a:r>
            <a:r>
              <a:rPr lang="en-CA" sz="2400" dirty="0" smtClean="0"/>
              <a:t>are thought to form from fragments of </a:t>
            </a:r>
            <a:r>
              <a:rPr lang="en-CA" sz="2400" dirty="0" err="1" smtClean="0"/>
              <a:t>asteroidal</a:t>
            </a:r>
            <a:r>
              <a:rPr lang="en-CA" sz="2400" dirty="0" smtClean="0"/>
              <a:t> iron and rocky materials re-cemented into a breccia-like matrix.   </a:t>
            </a:r>
          </a:p>
          <a:p>
            <a:pPr>
              <a:spcAft>
                <a:spcPts val="600"/>
              </a:spcAft>
            </a:pPr>
            <a:r>
              <a:rPr lang="en-CA" sz="2400" dirty="0" smtClean="0"/>
              <a:t>The matrix may be iron with rocky inclusions, </a:t>
            </a:r>
            <a:r>
              <a:rPr lang="en-CA" sz="2400" dirty="0" err="1" smtClean="0">
                <a:hlinkClick r:id="rId8"/>
              </a:rPr>
              <a:t>Pallasites</a:t>
            </a:r>
            <a:r>
              <a:rPr lang="en-CA" sz="2400" dirty="0" smtClean="0"/>
              <a:t>, or rock-like with metallic inclusions, </a:t>
            </a:r>
            <a:r>
              <a:rPr lang="en-CA" sz="2400" dirty="0" err="1" smtClean="0">
                <a:hlinkClick r:id="rId9"/>
              </a:rPr>
              <a:t>Mesosiderites</a:t>
            </a:r>
            <a:r>
              <a:rPr lang="en-CA" sz="2400" dirty="0" smtClean="0"/>
              <a:t>.</a:t>
            </a:r>
            <a:endParaRPr lang="en-CA"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453622"/>
      </p:ext>
    </p:extLst>
  </p:cSld>
  <p:clrMapOvr>
    <a:masterClrMapping/>
  </p:clrMapOvr>
  <mc:AlternateContent xmlns:mc="http://schemas.openxmlformats.org/markup-compatibility/2006">
    <mc:Choice xmlns:p14="http://schemas.microsoft.com/office/powerpoint/2010/main" Requires="p14">
      <p:transition spd="slow" p14:dur="2000" advTm="55997"/>
    </mc:Choice>
    <mc:Fallback>
      <p:transition spd="slow" advTm="5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320" x="7099300" y="4216400"/>
          <p14:tracePt t="1328" x="7099300" y="4184650"/>
          <p14:tracePt t="1342" x="7086600" y="4140200"/>
          <p14:tracePt t="1359" x="7029450" y="4025900"/>
          <p14:tracePt t="1376" x="6896100" y="3790950"/>
          <p14:tracePt t="1392" x="6877050" y="3765550"/>
          <p14:tracePt t="1416" x="6870700" y="3752850"/>
          <p14:tracePt t="1426" x="6864350" y="3752850"/>
          <p14:tracePt t="1442" x="6851650" y="3752850"/>
          <p14:tracePt t="1459" x="6819900" y="3759200"/>
          <p14:tracePt t="1592" x="6807200" y="3765550"/>
          <p14:tracePt t="1608" x="6800850" y="3752850"/>
          <p14:tracePt t="1616" x="6788150" y="3702050"/>
          <p14:tracePt t="1626" x="6769100" y="3644900"/>
          <p14:tracePt t="1642" x="6756400" y="3517900"/>
          <p14:tracePt t="1659" x="6731000" y="3321050"/>
          <p14:tracePt t="1676" x="6705600" y="3143250"/>
          <p14:tracePt t="1692" x="6661150" y="2959100"/>
          <p14:tracePt t="1709" x="6597650" y="2762250"/>
          <p14:tracePt t="1726" x="6559550" y="2597150"/>
          <p14:tracePt t="1742" x="6508750" y="2413000"/>
          <p14:tracePt t="1759" x="6426200" y="2209800"/>
          <p14:tracePt t="1776" x="6191250" y="1924050"/>
          <p14:tracePt t="1792" x="6013450" y="1758950"/>
          <p14:tracePt t="1809" x="5810250" y="1663700"/>
          <p14:tracePt t="1826" x="5505450" y="1574800"/>
          <p14:tracePt t="1842" x="5238750" y="1504950"/>
          <p14:tracePt t="1859" x="5060950" y="1454150"/>
          <p14:tracePt t="1876" x="4984750" y="1409700"/>
          <p14:tracePt t="1892" x="4889500" y="1365250"/>
          <p14:tracePt t="1909" x="4775200" y="1333500"/>
          <p14:tracePt t="1926" x="4641850" y="1308100"/>
          <p14:tracePt t="1942" x="4464050" y="1282700"/>
          <p14:tracePt t="1959" x="4356100" y="1270000"/>
          <p14:tracePt t="1976" x="4286250" y="1231900"/>
          <p14:tracePt t="1992" x="4273550" y="1225550"/>
          <p14:tracePt t="2024" x="4267200" y="1219200"/>
          <p14:tracePt t="2040" x="4267200" y="1212850"/>
          <p14:tracePt t="2048" x="4267200" y="1206500"/>
          <p14:tracePt t="2059" x="4267200" y="1200150"/>
          <p14:tracePt t="2076" x="4267200" y="1162050"/>
          <p14:tracePt t="2093" x="4267200" y="1155700"/>
          <p14:tracePt t="2109" x="4267200" y="1143000"/>
          <p14:tracePt t="2126" x="4267200" y="1123950"/>
          <p14:tracePt t="2176" x="4273550" y="1123950"/>
          <p14:tracePt t="2192" x="4279900" y="1123950"/>
          <p14:tracePt t="2200" x="4305300" y="1123950"/>
          <p14:tracePt t="2209" x="4324350" y="1123950"/>
          <p14:tracePt t="2226" x="4413250" y="1123950"/>
          <p14:tracePt t="2242" x="4508500" y="1123950"/>
          <p14:tracePt t="2259" x="4629150" y="1123950"/>
          <p14:tracePt t="2276" x="4749800" y="1123950"/>
          <p14:tracePt t="2292" x="4908550" y="1123950"/>
          <p14:tracePt t="2309" x="5048250" y="1123950"/>
          <p14:tracePt t="2326" x="5187950" y="1123950"/>
          <p14:tracePt t="2342" x="5295900" y="1123950"/>
          <p14:tracePt t="2359" x="5441950" y="1123950"/>
          <p14:tracePt t="2376" x="5588000" y="1111250"/>
          <p14:tracePt t="2392" x="5657850" y="1098550"/>
          <p14:tracePt t="2409" x="5715000" y="1079500"/>
          <p14:tracePt t="2426" x="5753100" y="1073150"/>
          <p14:tracePt t="2442" x="5772150" y="1073150"/>
          <p14:tracePt t="2459" x="5791200" y="1073150"/>
          <p14:tracePt t="2476" x="5810250" y="1073150"/>
          <p14:tracePt t="2492" x="5829300" y="1073150"/>
          <p14:tracePt t="2509" x="5861050" y="1073150"/>
          <p14:tracePt t="2526" x="5911850" y="1073150"/>
          <p14:tracePt t="2542" x="6000750" y="1073150"/>
          <p14:tracePt t="2559" x="6127750" y="1060450"/>
          <p14:tracePt t="2576" x="6235700" y="1047750"/>
          <p14:tracePt t="2593" x="6267450" y="1047750"/>
          <p14:tracePt t="2609" x="6286500" y="1047750"/>
          <p14:tracePt t="2626" x="6299200" y="1047750"/>
          <p14:tracePt t="2648" x="6299200" y="1060450"/>
          <p14:tracePt t="2664" x="6299200" y="1066800"/>
          <p14:tracePt t="2680" x="6299200" y="1073150"/>
          <p14:tracePt t="2696" x="6299200" y="1079500"/>
          <p14:tracePt t="2720" x="6299200" y="1104900"/>
          <p14:tracePt t="2736" x="6280150" y="1111250"/>
          <p14:tracePt t="2744" x="6254750" y="1123950"/>
          <p14:tracePt t="2759" x="6210300" y="1123950"/>
          <p14:tracePt t="2776" x="6032500" y="1155700"/>
          <p14:tracePt t="2792" x="5886450" y="1168400"/>
          <p14:tracePt t="2809" x="5708650" y="1168400"/>
          <p14:tracePt t="2826" x="5556250" y="1168400"/>
          <p14:tracePt t="2843" x="5486400" y="1168400"/>
          <p14:tracePt t="2859" x="5461000" y="1168400"/>
          <p14:tracePt t="2876" x="5441950" y="1168400"/>
          <p14:tracePt t="2896" x="5435600" y="1168400"/>
          <p14:tracePt t="2912" x="5429250" y="1162050"/>
          <p14:tracePt t="3032" x="5448300" y="1149350"/>
          <p14:tracePt t="3040" x="5467350" y="1143000"/>
          <p14:tracePt t="3048" x="5518150" y="1123950"/>
          <p14:tracePt t="3059" x="5575300" y="1123950"/>
          <p14:tracePt t="3076" x="5753100" y="1111250"/>
          <p14:tracePt t="3093" x="5956300" y="1111250"/>
          <p14:tracePt t="3109" x="6184900" y="1111250"/>
          <p14:tracePt t="3126" x="6394450" y="1111250"/>
          <p14:tracePt t="3143" x="6534150" y="1111250"/>
          <p14:tracePt t="3159" x="6629400" y="1111250"/>
          <p14:tracePt t="3176" x="6750050" y="1066800"/>
          <p14:tracePt t="3193" x="6807200" y="1047750"/>
          <p14:tracePt t="3209" x="6864350" y="1009650"/>
          <p14:tracePt t="3226" x="6870700" y="1003300"/>
          <p14:tracePt t="3352" x="6870700" y="1009650"/>
          <p14:tracePt t="3368" x="6870700" y="1028700"/>
          <p14:tracePt t="3384" x="6870700" y="1047750"/>
          <p14:tracePt t="3393" x="6864350" y="1066800"/>
          <p14:tracePt t="3409" x="6851650" y="1073150"/>
          <p14:tracePt t="3426" x="6845300" y="1085850"/>
          <p14:tracePt t="3443" x="6832600" y="1104900"/>
          <p14:tracePt t="3464" x="6832600" y="1111250"/>
          <p14:tracePt t="3625" x="6838950" y="1136650"/>
          <p14:tracePt t="3640" x="6870700" y="1136650"/>
          <p14:tracePt t="3648" x="6877050" y="1143000"/>
          <p14:tracePt t="3659" x="6902450" y="1143000"/>
          <p14:tracePt t="3676" x="6972300" y="1181100"/>
          <p14:tracePt t="3693" x="7054850" y="1212850"/>
          <p14:tracePt t="3709" x="7137400" y="1244600"/>
          <p14:tracePt t="3726" x="7283450" y="1257300"/>
          <p14:tracePt t="3743" x="7391400" y="1257300"/>
          <p14:tracePt t="3759" x="7454900" y="1257300"/>
          <p14:tracePt t="3776" x="7505700" y="1244600"/>
          <p14:tracePt t="3928" x="7499350" y="1244600"/>
          <p14:tracePt t="3936" x="7486650" y="1244600"/>
          <p14:tracePt t="3944" x="7467600" y="1244600"/>
          <p14:tracePt t="3959" x="7448550" y="1250950"/>
          <p14:tracePt t="3976" x="7391400" y="1295400"/>
          <p14:tracePt t="3993" x="7353300" y="1308100"/>
          <p14:tracePt t="4009" x="7315200" y="1339850"/>
          <p14:tracePt t="4026" x="7302500" y="1346200"/>
          <p14:tracePt t="4185" x="7302500" y="1339850"/>
          <p14:tracePt t="4193" x="7321550" y="1320800"/>
          <p14:tracePt t="4201" x="7327900" y="1314450"/>
          <p14:tracePt t="4210" x="7334250" y="1314450"/>
          <p14:tracePt t="4226" x="7372350" y="1282700"/>
          <p14:tracePt t="4243" x="7378700" y="1276350"/>
          <p14:tracePt t="4353" x="7378700" y="1263650"/>
          <p14:tracePt t="4593" x="7378700" y="1257300"/>
          <p14:tracePt t="4601" x="7372350" y="1257300"/>
          <p14:tracePt t="4610" x="7366000" y="1257300"/>
          <p14:tracePt t="4626" x="7327900" y="1270000"/>
          <p14:tracePt t="4643" x="7302500" y="1295400"/>
          <p14:tracePt t="4660" x="7270750" y="1320800"/>
          <p14:tracePt t="4676" x="7245350" y="1346200"/>
          <p14:tracePt t="4693" x="7232650" y="1352550"/>
          <p14:tracePt t="4710" x="7188200" y="1377950"/>
          <p14:tracePt t="4726" x="7105650" y="1403350"/>
          <p14:tracePt t="4743" x="6902450" y="1492250"/>
          <p14:tracePt t="4760" x="6667500" y="1593850"/>
          <p14:tracePt t="4776" x="6140450" y="1746250"/>
          <p14:tracePt t="4793" x="5759450" y="1847850"/>
          <p14:tracePt t="4810" x="5410200" y="1911350"/>
          <p14:tracePt t="4826" x="5143500" y="1949450"/>
          <p14:tracePt t="4843" x="4908550" y="2019300"/>
          <p14:tracePt t="4860" x="4711700" y="2082800"/>
          <p14:tracePt t="4876" x="4559300" y="2146300"/>
          <p14:tracePt t="4893" x="4419600" y="2222500"/>
          <p14:tracePt t="4910" x="4260850" y="2324100"/>
          <p14:tracePt t="4926" x="4108450" y="2432050"/>
          <p14:tracePt t="4943" x="3930650" y="2565400"/>
          <p14:tracePt t="4960" x="3702050" y="2762250"/>
          <p14:tracePt t="4977" x="3429000" y="3041650"/>
          <p14:tracePt t="4993" x="3257550" y="3251200"/>
          <p14:tracePt t="5010" x="3175000" y="3359150"/>
          <p14:tracePt t="5026" x="3143250" y="3460750"/>
          <p14:tracePt t="5043" x="3143250" y="3473450"/>
          <p14:tracePt t="5121" x="3136900" y="3479800"/>
          <p14:tracePt t="5137" x="3111500" y="3479800"/>
          <p14:tracePt t="5145" x="3092450" y="3479800"/>
          <p14:tracePt t="5153" x="3060700" y="3448050"/>
          <p14:tracePt t="5161" x="3041650" y="3429000"/>
          <p14:tracePt t="5177" x="3003550" y="3384550"/>
          <p14:tracePt t="5193" x="2984500" y="3321050"/>
          <p14:tracePt t="5210" x="2952750" y="3289300"/>
          <p14:tracePt t="5226" x="2914650" y="3238500"/>
          <p14:tracePt t="5243" x="2895600" y="3213100"/>
          <p14:tracePt t="5260" x="2882900" y="3206750"/>
          <p14:tracePt t="5277" x="2857500" y="3181350"/>
          <p14:tracePt t="5293" x="2832100" y="3175000"/>
          <p14:tracePt t="5310" x="2787650" y="3168650"/>
          <p14:tracePt t="5326" x="2730500" y="3155950"/>
          <p14:tracePt t="5343" x="2660650" y="3124200"/>
          <p14:tracePt t="5360" x="2603500" y="3117850"/>
          <p14:tracePt t="5377" x="2552700" y="3092450"/>
          <p14:tracePt t="5393" x="2546350" y="3079750"/>
          <p14:tracePt t="5410" x="2540000" y="3073400"/>
          <p14:tracePt t="5825" x="2533650" y="3060700"/>
          <p14:tracePt t="5833" x="2533650" y="3041650"/>
          <p14:tracePt t="6081" x="2514600" y="3035300"/>
          <p14:tracePt t="6089" x="2508250" y="3035300"/>
          <p14:tracePt t="6097" x="2482850" y="3035300"/>
          <p14:tracePt t="6110" x="2451100" y="3035300"/>
          <p14:tracePt t="6127" x="2406650" y="3022600"/>
          <p14:tracePt t="6143" x="2374900" y="2997200"/>
          <p14:tracePt t="6160" x="2362200" y="2965450"/>
          <p14:tracePt t="6177" x="2330450" y="2819400"/>
          <p14:tracePt t="6193" x="2330450" y="2736850"/>
          <p14:tracePt t="6210" x="2317750" y="2641600"/>
          <p14:tracePt t="6227" x="2317750" y="2552700"/>
          <p14:tracePt t="6243" x="2317750" y="2495550"/>
          <p14:tracePt t="6260" x="2317750" y="2451100"/>
          <p14:tracePt t="6277" x="2324100" y="2419350"/>
          <p14:tracePt t="6293" x="2336800" y="2381250"/>
          <p14:tracePt t="6310" x="2349500" y="2368550"/>
          <p14:tracePt t="6327" x="2368550" y="2330450"/>
          <p14:tracePt t="6343" x="2387600" y="2317750"/>
          <p14:tracePt t="6360" x="2413000" y="2292350"/>
          <p14:tracePt t="6377" x="2425700" y="2279650"/>
          <p14:tracePt t="6417" x="2432050" y="2279650"/>
          <p14:tracePt t="6433" x="2438400" y="2279650"/>
          <p14:tracePt t="6449" x="2444750" y="2279650"/>
          <p14:tracePt t="6505" x="2457450" y="2279650"/>
          <p14:tracePt t="6513" x="2457450" y="2286000"/>
          <p14:tracePt t="6529" x="2457450" y="2292350"/>
          <p14:tracePt t="6545" x="2457450" y="2305050"/>
          <p14:tracePt t="6617" x="2451100" y="2311400"/>
          <p14:tracePt t="6657" x="2438400" y="2311400"/>
          <p14:tracePt t="6673" x="2438400" y="2298700"/>
          <p14:tracePt t="6689" x="2432050" y="2292350"/>
          <p14:tracePt t="6705" x="2419350" y="2279650"/>
          <p14:tracePt t="6721" x="2413000" y="2266950"/>
          <p14:tracePt t="6729" x="2400300" y="2254250"/>
          <p14:tracePt t="6745" x="2387600" y="2247900"/>
          <p14:tracePt t="6753" x="2374900" y="2247900"/>
          <p14:tracePt t="6761" x="2368550" y="2241550"/>
          <p14:tracePt t="6777" x="2343150" y="2228850"/>
          <p14:tracePt t="6793" x="2298700" y="2209800"/>
          <p14:tracePt t="6810" x="2273300" y="2209800"/>
          <p14:tracePt t="6827" x="2241550" y="2209800"/>
          <p14:tracePt t="6843" x="2209800" y="2209800"/>
          <p14:tracePt t="6860" x="2159000" y="2203450"/>
          <p14:tracePt t="6877" x="2108200" y="2190750"/>
          <p14:tracePt t="6893" x="2038350" y="2190750"/>
          <p14:tracePt t="6910" x="1930400" y="2190750"/>
          <p14:tracePt t="6927" x="1841500" y="2190750"/>
          <p14:tracePt t="6944" x="1727200" y="2209800"/>
          <p14:tracePt t="6960" x="1651000" y="2228850"/>
          <p14:tracePt t="6977" x="1562100" y="2279650"/>
          <p14:tracePt t="6993" x="1524000" y="2298700"/>
          <p14:tracePt t="7010" x="1498600" y="2324100"/>
          <p14:tracePt t="7027" x="1473200" y="2349500"/>
          <p14:tracePt t="7043" x="1447800" y="2381250"/>
          <p14:tracePt t="7060" x="1441450" y="2425700"/>
          <p14:tracePt t="7077" x="1428750" y="2482850"/>
          <p14:tracePt t="7094" x="1409700" y="2520950"/>
          <p14:tracePt t="7110" x="1409700" y="2571750"/>
          <p14:tracePt t="7127" x="1409700" y="2616200"/>
          <p14:tracePt t="7144" x="1409700" y="2673350"/>
          <p14:tracePt t="7160" x="1422400" y="2724150"/>
          <p14:tracePt t="7177" x="1473200" y="2794000"/>
          <p14:tracePt t="7194" x="1485900" y="2819400"/>
          <p14:tracePt t="7210" x="1511300" y="2844800"/>
          <p14:tracePt t="7227" x="1536700" y="2870200"/>
          <p14:tracePt t="7244" x="1543050" y="2876550"/>
          <p14:tracePt t="7260" x="1549400" y="2882900"/>
          <p14:tracePt t="7277" x="1574800" y="2889250"/>
          <p14:tracePt t="7294" x="1581150" y="2895600"/>
          <p14:tracePt t="7310" x="1587500" y="2895600"/>
          <p14:tracePt t="7327" x="1606550" y="2895600"/>
          <p14:tracePt t="7344" x="1619250" y="2895600"/>
          <p14:tracePt t="7360" x="1651000" y="2895600"/>
          <p14:tracePt t="7377" x="1701800" y="2908300"/>
          <p14:tracePt t="7394" x="1746250" y="2927350"/>
          <p14:tracePt t="7410" x="1790700" y="2933700"/>
          <p14:tracePt t="7427" x="1822450" y="2940050"/>
          <p14:tracePt t="7444" x="1860550" y="2952750"/>
          <p14:tracePt t="7460" x="1885950" y="2959100"/>
          <p14:tracePt t="7477" x="1892300" y="2965450"/>
          <p14:tracePt t="7673" x="1892300" y="2959100"/>
          <p14:tracePt t="7697" x="1892300" y="2940050"/>
          <p14:tracePt t="7705" x="1879600" y="2927350"/>
          <p14:tracePt t="7713" x="1873250" y="2914650"/>
          <p14:tracePt t="7727" x="1873250" y="2901950"/>
          <p14:tracePt t="7744" x="1873250" y="2889250"/>
          <p14:tracePt t="7760" x="1873250" y="2851150"/>
          <p14:tracePt t="7785" x="1873250" y="2844800"/>
          <p14:tracePt t="7889" x="1873250" y="2838450"/>
          <p14:tracePt t="7905" x="1860550" y="2838450"/>
          <p14:tracePt t="7913" x="1841500" y="2838450"/>
          <p14:tracePt t="7929" x="1835150" y="2838450"/>
          <p14:tracePt t="7937" x="1828800" y="2832100"/>
          <p14:tracePt t="7945" x="1822450" y="2832100"/>
          <p14:tracePt t="8170" x="1809750" y="2825750"/>
          <p14:tracePt t="8185" x="1809750" y="2819400"/>
          <p14:tracePt t="8193" x="1809750" y="2806700"/>
          <p14:tracePt t="8201" x="1809750" y="2800350"/>
          <p14:tracePt t="8210" x="1809750" y="2787650"/>
          <p14:tracePt t="8227" x="1816100" y="2768600"/>
          <p14:tracePt t="8244" x="1822450" y="2762250"/>
          <p14:tracePt t="8261" x="1828800" y="2755900"/>
          <p14:tracePt t="8277" x="1841500" y="2736850"/>
          <p14:tracePt t="8298" x="1854200" y="2724150"/>
          <p14:tracePt t="8442" x="1854200" y="2730500"/>
          <p14:tracePt t="8449" x="1854200" y="2749550"/>
          <p14:tracePt t="8461" x="1854200" y="2762250"/>
          <p14:tracePt t="8477" x="1854200" y="2781300"/>
          <p14:tracePt t="8494" x="1841500" y="2813050"/>
          <p14:tracePt t="8510" x="1835150" y="2819400"/>
          <p14:tracePt t="8546" x="1828800" y="2832100"/>
          <p14:tracePt t="8562" x="1828800" y="2844800"/>
          <p14:tracePt t="8570" x="1822450" y="2851150"/>
          <p14:tracePt t="8594" x="1809750" y="2857500"/>
          <p14:tracePt t="8609" x="1803400" y="2863850"/>
          <p14:tracePt t="8617" x="1797050" y="2870200"/>
          <p14:tracePt t="8674" x="1790700" y="2870200"/>
          <p14:tracePt t="8698" x="1784350" y="2870200"/>
          <p14:tracePt t="8722" x="1765300" y="2870200"/>
          <p14:tracePt t="8730" x="1758950" y="2870200"/>
          <p14:tracePt t="8738" x="1752600" y="2870200"/>
          <p14:tracePt t="8746" x="1746250" y="2863850"/>
          <p14:tracePt t="8761" x="1739900" y="2844800"/>
          <p14:tracePt t="8777" x="1708150" y="2813050"/>
          <p14:tracePt t="8794" x="1701800" y="2794000"/>
          <p14:tracePt t="8811" x="1701800" y="2774950"/>
          <p14:tracePt t="8827" x="1701800" y="2755900"/>
          <p14:tracePt t="8844" x="1701800" y="2724150"/>
          <p14:tracePt t="8861" x="1701800" y="2705100"/>
          <p14:tracePt t="8877" x="1701800" y="2679700"/>
          <p14:tracePt t="8894" x="1701800" y="2660650"/>
          <p14:tracePt t="8911" x="1701800" y="2654300"/>
          <p14:tracePt t="9042" x="1695450" y="2647950"/>
          <p14:tracePt t="9058" x="1689100" y="2647950"/>
          <p14:tracePt t="9066" x="1682750" y="2647950"/>
          <p14:tracePt t="9098" x="1670050" y="2654300"/>
          <p14:tracePt t="9202" x="1663700" y="2654300"/>
          <p14:tracePt t="9210" x="1657350" y="2654300"/>
          <p14:tracePt t="9226" x="1651000" y="2647950"/>
          <p14:tracePt t="9250" x="1644650" y="2641600"/>
          <p14:tracePt t="9378" x="1638300" y="2641600"/>
          <p14:tracePt t="9386" x="1625600" y="2635250"/>
          <p14:tracePt t="9418" x="1612900" y="2635250"/>
          <p14:tracePt t="9426" x="1606550" y="2622550"/>
          <p14:tracePt t="9450" x="1600200" y="2616200"/>
          <p14:tracePt t="9506" x="1587500" y="2609850"/>
          <p14:tracePt t="9538" x="1581150" y="2609850"/>
          <p14:tracePt t="9546" x="1574800" y="2609850"/>
          <p14:tracePt t="9554" x="1568450" y="2616200"/>
          <p14:tracePt t="9578" x="1562100" y="2628900"/>
          <p14:tracePt t="9610" x="1555750" y="2628900"/>
          <p14:tracePt t="9714" x="1562100" y="2628900"/>
          <p14:tracePt t="9754" x="1568450" y="2628900"/>
          <p14:tracePt t="9778" x="1574800" y="2628900"/>
          <p14:tracePt t="9810" x="1593850" y="2628900"/>
          <p14:tracePt t="9882" x="1600200" y="2628900"/>
          <p14:tracePt t="9898" x="1606550" y="2622550"/>
          <p14:tracePt t="9946" x="1606550" y="2616200"/>
          <p14:tracePt t="9962" x="1612900" y="2609850"/>
          <p14:tracePt t="10066" x="1612900" y="2603500"/>
          <p14:tracePt t="10074" x="1606550" y="2597150"/>
          <p14:tracePt t="10130" x="1600200" y="2590800"/>
          <p14:tracePt t="10450" x="1593850" y="2578100"/>
          <p14:tracePt t="10482" x="1581150" y="2584450"/>
          <p14:tracePt t="10498" x="1574800" y="2584450"/>
          <p14:tracePt t="10514" x="1568450" y="2590800"/>
          <p14:tracePt t="11522" x="1555750" y="2590800"/>
          <p14:tracePt t="11538" x="1536700" y="2590800"/>
          <p14:tracePt t="11554" x="1517650" y="2597150"/>
          <p14:tracePt t="11562" x="1511300" y="2616200"/>
          <p14:tracePt t="11589" x="1466850" y="2660650"/>
          <p14:tracePt t="11595" x="1447800" y="2686050"/>
          <p14:tracePt t="11611" x="1422400" y="2711450"/>
          <p14:tracePt t="11628" x="1377950" y="2736850"/>
          <p14:tracePt t="11645" x="1371600" y="2755900"/>
          <p14:tracePt t="11661" x="1358900" y="2762250"/>
          <p14:tracePt t="11678" x="1346200" y="2768600"/>
          <p14:tracePt t="11695" x="1339850" y="2774950"/>
          <p14:tracePt t="11834" x="1346200" y="2768600"/>
          <p14:tracePt t="11842" x="1352550" y="2762250"/>
          <p14:tracePt t="11850" x="1358900" y="2743200"/>
          <p14:tracePt t="11866" x="1365250" y="2736850"/>
          <p14:tracePt t="11878" x="1371600" y="2717800"/>
          <p14:tracePt t="11895" x="1403350" y="2692400"/>
          <p14:tracePt t="11911" x="1409700" y="2679700"/>
          <p14:tracePt t="11928" x="1422400" y="2673350"/>
          <p14:tracePt t="11945" x="1428750" y="2667000"/>
          <p14:tracePt t="11970" x="1435100" y="2654300"/>
          <p14:tracePt t="12043" x="1435100" y="2660650"/>
          <p14:tracePt t="12050" x="1435100" y="2667000"/>
          <p14:tracePt t="12061" x="1435100" y="2679700"/>
          <p14:tracePt t="12078" x="1422400" y="2711450"/>
          <p14:tracePt t="12095" x="1409700" y="2724150"/>
          <p14:tracePt t="12120" x="1377950" y="2794000"/>
          <p14:tracePt t="12128" x="1358900" y="2813050"/>
          <p14:tracePt t="12145" x="1320800" y="2882900"/>
          <p14:tracePt t="12162" x="1270000" y="2940050"/>
          <p14:tracePt t="12178" x="1219200" y="3028950"/>
          <p14:tracePt t="12195" x="1168400" y="3098800"/>
          <p14:tracePt t="12211" x="1143000" y="3124200"/>
          <p14:tracePt t="12228" x="1136650" y="3149600"/>
          <p14:tracePt t="12245" x="1130300" y="3155950"/>
          <p14:tracePt t="12261" x="1111250" y="3175000"/>
          <p14:tracePt t="12379" x="1111250" y="3194050"/>
          <p14:tracePt t="12394" x="1117600" y="3194050"/>
          <p14:tracePt t="12403" x="1136650" y="3194050"/>
          <p14:tracePt t="12411" x="1155700" y="3194050"/>
          <p14:tracePt t="12428" x="1200150" y="3194050"/>
          <p14:tracePt t="12445" x="1250950" y="3194050"/>
          <p14:tracePt t="12461" x="1320800" y="3194050"/>
          <p14:tracePt t="12478" x="1377950" y="3194050"/>
          <p14:tracePt t="12495" x="1428750" y="3194050"/>
          <p14:tracePt t="12511" x="1473200" y="3194050"/>
          <p14:tracePt t="12528" x="1517650" y="3194050"/>
          <p14:tracePt t="12545" x="1549400" y="3194050"/>
          <p14:tracePt t="12561" x="1574800" y="3194050"/>
          <p14:tracePt t="12578" x="1612900" y="3187700"/>
          <p14:tracePt t="12595" x="1625600" y="3181350"/>
          <p14:tracePt t="12612" x="1638300" y="3181350"/>
          <p14:tracePt t="12859" x="1644650" y="3181350"/>
          <p14:tracePt t="12891" x="1644650" y="3187700"/>
          <p14:tracePt t="12931" x="1651000" y="3200400"/>
          <p14:tracePt t="12939" x="1670050" y="3200400"/>
          <p14:tracePt t="12947" x="1676400" y="3200400"/>
          <p14:tracePt t="12961" x="1701800" y="3200400"/>
          <p14:tracePt t="12978" x="1771650" y="3181350"/>
          <p14:tracePt t="12995" x="1866900" y="3175000"/>
          <p14:tracePt t="13011" x="2025650" y="3175000"/>
          <p14:tracePt t="13028" x="2184400" y="3175000"/>
          <p14:tracePt t="13045" x="2362200" y="3149600"/>
          <p14:tracePt t="13062" x="2482850" y="3117850"/>
          <p14:tracePt t="13078" x="2559050" y="3079750"/>
          <p14:tracePt t="13095" x="2590800" y="3048000"/>
          <p14:tracePt t="13111" x="2616200" y="3009900"/>
          <p14:tracePt t="13128" x="2628900" y="2984500"/>
          <p14:tracePt t="13145" x="2628900" y="2978150"/>
          <p14:tracePt t="13162" x="2628900" y="2959100"/>
          <p14:tracePt t="13178" x="2628900" y="2940050"/>
          <p14:tracePt t="13195" x="2616200" y="2921000"/>
          <p14:tracePt t="13212" x="2584450" y="2901950"/>
          <p14:tracePt t="13228" x="2527300" y="2882900"/>
          <p14:tracePt t="13245" x="2470150" y="2838450"/>
          <p14:tracePt t="13262" x="2406650" y="2813050"/>
          <p14:tracePt t="13278" x="2374900" y="2781300"/>
          <p14:tracePt t="13295" x="2330450" y="2755900"/>
          <p14:tracePt t="13312" x="2305050" y="2743200"/>
          <p14:tracePt t="13328" x="2292350" y="2736850"/>
          <p14:tracePt t="13345" x="2273300" y="2736850"/>
          <p14:tracePt t="13362" x="2266950" y="2736850"/>
          <p14:tracePt t="13379" x="2260600" y="2736850"/>
          <p14:tracePt t="13395" x="2254250" y="2736850"/>
          <p14:tracePt t="13427" x="2235200" y="2736850"/>
          <p14:tracePt t="13491" x="2228850" y="2736850"/>
          <p14:tracePt t="13515" x="2222500" y="2736850"/>
          <p14:tracePt t="13579" x="2222500" y="2743200"/>
          <p14:tracePt t="13595" x="2228850" y="2749550"/>
          <p14:tracePt t="13627" x="2254250" y="2749550"/>
          <p14:tracePt t="13635" x="2260600" y="2749550"/>
          <p14:tracePt t="13645" x="2266950" y="2749550"/>
          <p14:tracePt t="13662" x="2305050" y="2743200"/>
          <p14:tracePt t="13678" x="2324100" y="2717800"/>
          <p14:tracePt t="13695" x="2343150" y="2705100"/>
          <p14:tracePt t="13712" x="2362200" y="2686050"/>
          <p14:tracePt t="13728" x="2362200" y="2679700"/>
          <p14:tracePt t="13747" x="2362200" y="2673350"/>
          <p14:tracePt t="13771" x="2362200" y="2667000"/>
          <p14:tracePt t="13787" x="2362200" y="2660650"/>
          <p14:tracePt t="13795" x="2362200" y="2641600"/>
          <p14:tracePt t="13812" x="2355850" y="2635250"/>
          <p14:tracePt t="13828" x="2349500" y="2635250"/>
          <p14:tracePt t="13845" x="2324100" y="2628900"/>
          <p14:tracePt t="13862" x="2311400" y="2628900"/>
          <p14:tracePt t="13878" x="2286000" y="2628900"/>
          <p14:tracePt t="13895" x="2279650" y="2628900"/>
          <p14:tracePt t="13912" x="2266950" y="2628900"/>
          <p14:tracePt t="13928" x="2247900" y="2628900"/>
          <p14:tracePt t="13945" x="2235200" y="2635250"/>
          <p14:tracePt t="13962" x="2228850" y="2641600"/>
          <p14:tracePt t="13979" x="2203450" y="2705100"/>
          <p14:tracePt t="13995" x="2203450" y="2711450"/>
          <p14:tracePt t="14012" x="2203450" y="2724150"/>
          <p14:tracePt t="14028" x="2203450" y="2762250"/>
          <p14:tracePt t="14045" x="2203450" y="2768600"/>
          <p14:tracePt t="14062" x="2203450" y="2800350"/>
          <p14:tracePt t="14078" x="2203450" y="2806700"/>
          <p14:tracePt t="14095" x="2203450" y="2832100"/>
          <p14:tracePt t="14112" x="2190750" y="2844800"/>
          <p14:tracePt t="14128" x="2184400" y="2882900"/>
          <p14:tracePt t="14145" x="2178050" y="2914650"/>
          <p14:tracePt t="14162" x="2159000" y="2933700"/>
          <p14:tracePt t="14179" x="2127250" y="2971800"/>
          <p14:tracePt t="14195" x="2120900" y="2978150"/>
          <p14:tracePt t="14212" x="2114550" y="2984500"/>
          <p14:tracePt t="14229" x="2095500" y="2997200"/>
          <p14:tracePt t="14245" x="2089150" y="3009900"/>
          <p14:tracePt t="14262" x="2082800" y="3022600"/>
          <p14:tracePt t="14279" x="2057400" y="3041650"/>
          <p14:tracePt t="14295" x="2025650" y="3060700"/>
          <p14:tracePt t="14312" x="1968500" y="3079750"/>
          <p14:tracePt t="14329" x="1930400" y="3092450"/>
          <p14:tracePt t="14345" x="1905000" y="3092450"/>
          <p14:tracePt t="14362" x="1892300" y="3092450"/>
          <p14:tracePt t="14379" x="1866900" y="3092450"/>
          <p14:tracePt t="14395" x="1860550" y="3092450"/>
          <p14:tracePt t="14427" x="1854200" y="3092450"/>
          <p14:tracePt t="14435" x="1847850" y="3086100"/>
          <p14:tracePt t="14459" x="1847850" y="3079750"/>
          <p14:tracePt t="14475" x="1841500" y="3054350"/>
          <p14:tracePt t="14491" x="1822450" y="3035300"/>
          <p14:tracePt t="14507" x="1809750" y="3003550"/>
          <p14:tracePt t="14531" x="1809750" y="2997200"/>
          <p14:tracePt t="14547" x="1809750" y="2990850"/>
          <p14:tracePt t="14555" x="1809750" y="2978150"/>
          <p14:tracePt t="14571" x="1809750" y="2971800"/>
          <p14:tracePt t="14579" x="1809750" y="2959100"/>
          <p14:tracePt t="14595" x="1809750" y="2952750"/>
          <p14:tracePt t="14612" x="1809750" y="2940050"/>
          <p14:tracePt t="14635" x="1816100" y="2921000"/>
          <p14:tracePt t="14843" x="1816100" y="2914650"/>
          <p14:tracePt t="14851" x="1816100" y="2889250"/>
          <p14:tracePt t="14862" x="1816100" y="2882900"/>
          <p14:tracePt t="14879" x="1816100" y="2857500"/>
          <p14:tracePt t="14895" x="1809750" y="2825750"/>
          <p14:tracePt t="14912" x="1809750" y="2806700"/>
          <p14:tracePt t="14929" x="1809750" y="2800350"/>
          <p14:tracePt t="14945" x="1809750" y="2774950"/>
          <p14:tracePt t="14962" x="1809750" y="2768600"/>
          <p14:tracePt t="14979" x="1809750" y="2762250"/>
          <p14:tracePt t="15003" x="1809750" y="2755900"/>
          <p14:tracePt t="15012" x="1822450" y="2749550"/>
          <p14:tracePt t="15029" x="1822450" y="2736850"/>
          <p14:tracePt t="15045" x="1828800" y="2730500"/>
          <p14:tracePt t="15062" x="1841500" y="2724150"/>
          <p14:tracePt t="15079" x="1847850" y="2717800"/>
          <p14:tracePt t="15283" x="1854200" y="2717800"/>
          <p14:tracePt t="15291" x="1866900" y="2717800"/>
          <p14:tracePt t="15307" x="1879600" y="2717800"/>
          <p14:tracePt t="15315" x="1885950" y="2717800"/>
          <p14:tracePt t="15329" x="1892300" y="2717800"/>
          <p14:tracePt t="15346" x="1930400" y="2730500"/>
          <p14:tracePt t="15362" x="1981200" y="2730500"/>
          <p14:tracePt t="15379" x="2108200" y="2730500"/>
          <p14:tracePt t="15396" x="2171700" y="2730500"/>
          <p14:tracePt t="15412" x="2222500" y="2717800"/>
          <p14:tracePt t="15429" x="2266950" y="2705100"/>
          <p14:tracePt t="15445" x="2292350" y="2686050"/>
          <p14:tracePt t="15462" x="2298700" y="2679700"/>
          <p14:tracePt t="15479" x="2305050" y="2673350"/>
          <p14:tracePt t="15495" x="2349500" y="2654300"/>
          <p14:tracePt t="15512" x="2362200" y="2641600"/>
          <p14:tracePt t="15529" x="2400300" y="2622550"/>
          <p14:tracePt t="15545" x="2432050" y="2597150"/>
          <p14:tracePt t="15562" x="2489200" y="2590800"/>
          <p14:tracePt t="15579" x="2552700" y="2559050"/>
          <p14:tracePt t="15595" x="2578100" y="2552700"/>
          <p14:tracePt t="15612" x="2603500" y="2552700"/>
          <p14:tracePt t="15629" x="2616200" y="2552700"/>
          <p14:tracePt t="15645" x="2641600" y="2552700"/>
          <p14:tracePt t="15683" x="2647950" y="2552700"/>
          <p14:tracePt t="15691" x="2654300" y="2552700"/>
          <p14:tracePt t="15715" x="2673350" y="2552700"/>
          <p14:tracePt t="15731" x="2679700" y="2559050"/>
          <p14:tracePt t="15747" x="2686050" y="2559050"/>
          <p14:tracePt t="15755" x="2692400" y="2565400"/>
          <p14:tracePt t="15771" x="2698750" y="2571750"/>
          <p14:tracePt t="15779" x="2717800" y="2584450"/>
          <p14:tracePt t="15796" x="2730500" y="2597150"/>
          <p14:tracePt t="15812" x="2730500" y="2603500"/>
          <p14:tracePt t="15829" x="2743200" y="2628900"/>
          <p14:tracePt t="15846" x="2762250" y="2654300"/>
          <p14:tracePt t="15862" x="2774950" y="2673350"/>
          <p14:tracePt t="15879" x="2781300" y="2686050"/>
          <p14:tracePt t="15896" x="2794000" y="2692400"/>
          <p14:tracePt t="15912" x="2800350" y="2698750"/>
          <p14:tracePt t="15929" x="2813050" y="2705100"/>
          <p14:tracePt t="15955" x="2825750" y="2705100"/>
          <p14:tracePt t="15971" x="2832100" y="2705100"/>
          <p14:tracePt t="15987" x="2838450" y="2705100"/>
          <p14:tracePt t="16003" x="2857500" y="2692400"/>
          <p14:tracePt t="16019" x="2876550" y="2654300"/>
          <p14:tracePt t="16029" x="2882900" y="2647950"/>
          <p14:tracePt t="16046" x="2895600" y="2616200"/>
          <p14:tracePt t="16062" x="2901950" y="2584450"/>
          <p14:tracePt t="16079" x="2927350" y="2546350"/>
          <p14:tracePt t="16096" x="2927350" y="2527300"/>
          <p14:tracePt t="16112" x="2927350" y="2520950"/>
          <p14:tracePt t="16179" x="2927350" y="2514600"/>
          <p14:tracePt t="16227" x="2921000" y="2514600"/>
          <p14:tracePt t="16251" x="2914650" y="2520950"/>
          <p14:tracePt t="16267" x="2908300" y="2533650"/>
          <p14:tracePt t="16355" x="2908300" y="2540000"/>
          <p14:tracePt t="16427" x="2895600" y="2546350"/>
          <p14:tracePt t="16451" x="2889250" y="2546350"/>
          <p14:tracePt t="16459" x="2882900" y="2546350"/>
          <p14:tracePt t="16467" x="2876550" y="2546350"/>
          <p14:tracePt t="16479" x="2870200" y="2540000"/>
          <p14:tracePt t="16496" x="2857500" y="2514600"/>
          <p14:tracePt t="16512" x="2844800" y="2476500"/>
          <p14:tracePt t="16529" x="2844800" y="2463800"/>
          <p14:tracePt t="16546" x="2832100" y="2444750"/>
          <p14:tracePt t="16562" x="2825750" y="2438400"/>
          <p14:tracePt t="16579" x="2825750" y="2419350"/>
          <p14:tracePt t="16596" x="2813050" y="2406650"/>
          <p14:tracePt t="16612" x="2806700" y="2400300"/>
          <p14:tracePt t="16629" x="2787650" y="2393950"/>
          <p14:tracePt t="16646" x="2774950" y="2393950"/>
          <p14:tracePt t="16662" x="2755900" y="2374900"/>
          <p14:tracePt t="16679" x="2730500" y="2368550"/>
          <p14:tracePt t="16696" x="2724150" y="2368550"/>
          <p14:tracePt t="16712" x="2711450" y="2368550"/>
          <p14:tracePt t="16729" x="2698750" y="2362200"/>
          <p14:tracePt t="16746" x="2692400" y="2362200"/>
          <p14:tracePt t="16762" x="2686050" y="2362200"/>
          <p14:tracePt t="16779" x="2679700" y="2362200"/>
          <p14:tracePt t="16796" x="2660650" y="2362200"/>
          <p14:tracePt t="16812" x="2654300" y="2362200"/>
          <p14:tracePt t="16829" x="2647950" y="2362200"/>
          <p14:tracePt t="16846" x="2641600" y="2362200"/>
          <p14:tracePt t="16867" x="2641600" y="2368550"/>
          <p14:tracePt t="16907" x="2641600" y="2374900"/>
          <p14:tracePt t="16915" x="2641600" y="2381250"/>
          <p14:tracePt t="16939" x="2641600" y="2400300"/>
          <p14:tracePt t="16955" x="2641600" y="2413000"/>
          <p14:tracePt t="16963" x="2641600" y="2425700"/>
          <p14:tracePt t="16971" x="2647950" y="2425700"/>
          <p14:tracePt t="16987" x="2654300" y="2432050"/>
          <p14:tracePt t="16996" x="2660650" y="2438400"/>
          <p14:tracePt t="17012" x="2679700" y="2451100"/>
          <p14:tracePt t="17029" x="2686050" y="2451100"/>
          <p14:tracePt t="17046" x="2692400" y="2451100"/>
          <p14:tracePt t="17068" x="2698750" y="2451100"/>
          <p14:tracePt t="17180" x="2698750" y="2457450"/>
          <p14:tracePt t="17188" x="2692400" y="2457450"/>
          <p14:tracePt t="17196" x="2686050" y="2470150"/>
          <p14:tracePt t="17212" x="2647950" y="2482850"/>
          <p14:tracePt t="17229" x="2635250" y="2489200"/>
          <p14:tracePt t="17246" x="2622550" y="2501900"/>
          <p14:tracePt t="17263" x="2603500" y="2508250"/>
          <p14:tracePt t="17284" x="2590800" y="2520950"/>
          <p14:tracePt t="17324" x="2578100" y="2533650"/>
          <p14:tracePt t="17468" x="2571750" y="2540000"/>
          <p14:tracePt t="17476" x="2565400" y="2546350"/>
          <p14:tracePt t="17500" x="2565400" y="2552700"/>
          <p14:tracePt t="17508" x="2559050" y="2559050"/>
          <p14:tracePt t="17540" x="2552700" y="2565400"/>
          <p14:tracePt t="17556" x="2552700" y="2578100"/>
          <p14:tracePt t="17564" x="2552700" y="2590800"/>
          <p14:tracePt t="17572" x="2533650" y="2609850"/>
          <p14:tracePt t="17596" x="2520950" y="2628900"/>
          <p14:tracePt t="17612" x="2520950" y="2635250"/>
          <p14:tracePt t="17620" x="2514600" y="2641600"/>
          <p14:tracePt t="17652" x="2508250" y="2647950"/>
          <p14:tracePt t="17740" x="2501900" y="2660650"/>
          <p14:tracePt t="17796" x="2501900" y="2654300"/>
          <p14:tracePt t="17812" x="2501900" y="2647950"/>
          <p14:tracePt t="17828" x="2501900" y="2641600"/>
          <p14:tracePt t="17836" x="2508250" y="2635250"/>
          <p14:tracePt t="18004" x="2508250" y="2641600"/>
          <p14:tracePt t="18012" x="2508250" y="2660650"/>
          <p14:tracePt t="18020" x="2489200" y="2692400"/>
          <p14:tracePt t="18029" x="2476500" y="2711450"/>
          <p14:tracePt t="18046" x="2463800" y="2755900"/>
          <p14:tracePt t="18063" x="2463800" y="2800350"/>
          <p14:tracePt t="18079" x="2444750" y="2844800"/>
          <p14:tracePt t="18096" x="2444750" y="2870200"/>
          <p14:tracePt t="18113" x="2438400" y="2882900"/>
          <p14:tracePt t="18129" x="2413000" y="2882900"/>
          <p14:tracePt t="18146" x="2266950" y="2863850"/>
          <p14:tracePt t="18163" x="2012950" y="2755900"/>
          <p14:tracePt t="18180" x="1663700" y="2571750"/>
          <p14:tracePt t="18196" x="1504950" y="2451100"/>
          <p14:tracePt t="18213" x="1454150" y="2393950"/>
          <p14:tracePt t="18229" x="1435100" y="2298700"/>
          <p14:tracePt t="18246" x="1435100" y="2241550"/>
          <p14:tracePt t="18263" x="1504950" y="2165350"/>
          <p14:tracePt t="18279" x="1524000" y="2108200"/>
          <p14:tracePt t="18296" x="1485900" y="2044700"/>
          <p14:tracePt t="18313" x="1460500" y="2019300"/>
          <p14:tracePt t="18329" x="1428750" y="2000250"/>
          <p14:tracePt t="18346" x="1371600" y="2000250"/>
          <p14:tracePt t="18363" x="1314450" y="2000250"/>
          <p14:tracePt t="18380" x="1276350" y="2012950"/>
          <p14:tracePt t="18396" x="1270000" y="2038350"/>
          <p14:tracePt t="18413" x="1250950" y="2070100"/>
          <p14:tracePt t="18430" x="1238250" y="2089150"/>
          <p14:tracePt t="18446" x="1238250" y="2120900"/>
          <p14:tracePt t="18463" x="1238250" y="2159000"/>
          <p14:tracePt t="18479" x="1238250" y="2178050"/>
          <p14:tracePt t="18496" x="1238250" y="2209800"/>
          <p14:tracePt t="18513" x="1238250" y="2247900"/>
          <p14:tracePt t="18529" x="1238250" y="2279650"/>
          <p14:tracePt t="18546" x="1257300" y="2298700"/>
          <p14:tracePt t="18563" x="1295400" y="2349500"/>
          <p14:tracePt t="18580" x="1384300" y="2432050"/>
          <p14:tracePt t="18596" x="1447800" y="2444750"/>
          <p14:tracePt t="18613" x="1479550" y="2457450"/>
          <p14:tracePt t="18629" x="1498600" y="2457450"/>
          <p14:tracePt t="18646" x="1530350" y="2476500"/>
          <p14:tracePt t="18668" x="1536700" y="2476500"/>
          <p14:tracePt t="18679" x="1555750" y="2476500"/>
          <p14:tracePt t="18700" x="1562100" y="2476500"/>
          <p14:tracePt t="18756" x="1568450" y="2476500"/>
          <p14:tracePt t="18788" x="1581150" y="2482850"/>
          <p14:tracePt t="18796" x="1593850" y="2482850"/>
          <p14:tracePt t="18804" x="1606550" y="2489200"/>
          <p14:tracePt t="18813" x="1619250" y="2508250"/>
          <p14:tracePt t="18830" x="1651000" y="2546350"/>
          <p14:tracePt t="18846" x="1682750" y="2616200"/>
          <p14:tracePt t="18863" x="1720850" y="2667000"/>
          <p14:tracePt t="18880" x="1752600" y="2698750"/>
          <p14:tracePt t="18896" x="1765300" y="2724150"/>
          <p14:tracePt t="18913" x="1784350" y="2743200"/>
          <p14:tracePt t="18930" x="1790700" y="2749550"/>
          <p14:tracePt t="18946" x="1797050" y="2755900"/>
          <p14:tracePt t="19076" x="1803400" y="2755900"/>
          <p14:tracePt t="19108" x="1803400" y="2749550"/>
          <p14:tracePt t="19132" x="1803400" y="2743200"/>
          <p14:tracePt t="19164" x="1803400" y="2736850"/>
          <p14:tracePt t="19172" x="1803400" y="2724150"/>
          <p14:tracePt t="19220" x="1809750" y="2717800"/>
          <p14:tracePt t="19260" x="1828800" y="2724150"/>
          <p14:tracePt t="19284" x="1835150" y="2730500"/>
          <p14:tracePt t="19364" x="1841500" y="2736850"/>
          <p14:tracePt t="19612" x="1835150" y="2736850"/>
          <p14:tracePt t="19836" x="1828800" y="2743200"/>
          <p14:tracePt t="19844" x="1828800" y="2749550"/>
          <p14:tracePt t="19852" x="1828800" y="2755900"/>
          <p14:tracePt t="19863" x="1828800" y="2768600"/>
          <p14:tracePt t="19880" x="1847850" y="2806700"/>
          <p14:tracePt t="19896" x="1949450" y="2863850"/>
          <p14:tracePt t="19913" x="2133600" y="2921000"/>
          <p14:tracePt t="19930" x="2400300" y="2990850"/>
          <p14:tracePt t="19946" x="2768600" y="3060700"/>
          <p14:tracePt t="19963" x="3200400" y="3130550"/>
          <p14:tracePt t="19980" x="3829050" y="3162300"/>
          <p14:tracePt t="19996" x="4102100" y="3162300"/>
          <p14:tracePt t="20013" x="4298950" y="3162300"/>
          <p14:tracePt t="20030" x="4375150" y="3162300"/>
          <p14:tracePt t="20047" x="4419600" y="3149600"/>
          <p14:tracePt t="20063" x="4432300" y="3143250"/>
          <p14:tracePt t="20080" x="4502150" y="3130550"/>
          <p14:tracePt t="20097" x="4559300" y="3124200"/>
          <p14:tracePt t="20113" x="4654550" y="3105150"/>
          <p14:tracePt t="20130" x="4781550" y="3079750"/>
          <p14:tracePt t="20147" x="4927600" y="3041650"/>
          <p14:tracePt t="20163" x="5092700" y="3003550"/>
          <p14:tracePt t="20180" x="5365750" y="2952750"/>
          <p14:tracePt t="20197" x="5543550" y="2940050"/>
          <p14:tracePt t="20213" x="5638800" y="2921000"/>
          <p14:tracePt t="20230" x="5683250" y="2908300"/>
          <p14:tracePt t="20247" x="5708650" y="2908300"/>
          <p14:tracePt t="20263" x="5721350" y="2908300"/>
          <p14:tracePt t="20420" x="5715000" y="2908300"/>
          <p14:tracePt t="20428" x="5708650" y="2908300"/>
          <p14:tracePt t="20476" x="5702300" y="2908300"/>
          <p14:tracePt t="20516" x="5689600" y="2908300"/>
          <p14:tracePt t="20612" x="5683250" y="2921000"/>
          <p14:tracePt t="20628" x="5676900" y="2927350"/>
          <p14:tracePt t="20660" x="5657850" y="2940050"/>
          <p14:tracePt t="20684" x="5651500" y="2959100"/>
          <p14:tracePt t="20708" x="5645150" y="2965450"/>
          <p14:tracePt t="20716" x="5638800" y="2971800"/>
          <p14:tracePt t="20732" x="5626100" y="2990850"/>
          <p14:tracePt t="20748" x="5619750" y="2997200"/>
          <p14:tracePt t="20772" x="5619750" y="3003550"/>
          <p14:tracePt t="20796" x="5619750" y="3022600"/>
          <p14:tracePt t="20812" x="5619750" y="3028950"/>
          <p14:tracePt t="20844" x="5619750" y="3035300"/>
          <p14:tracePt t="20876" x="5619750" y="3041650"/>
          <p14:tracePt t="20900" x="5632450" y="3048000"/>
          <p14:tracePt t="20972" x="5645150" y="3048000"/>
          <p14:tracePt t="20980" x="5651500" y="3041650"/>
          <p14:tracePt t="20997" x="5651500" y="2997200"/>
          <p14:tracePt t="21013" x="5651500" y="2952750"/>
          <p14:tracePt t="21030" x="5632450" y="2870200"/>
          <p14:tracePt t="21047" x="5600700" y="2768600"/>
          <p14:tracePt t="21063" x="5600700" y="2692400"/>
          <p14:tracePt t="21080" x="5600700" y="2647950"/>
          <p14:tracePt t="21097" x="5600700" y="2641600"/>
          <p14:tracePt t="21180" x="5600700" y="2647950"/>
          <p14:tracePt t="21189" x="5600700" y="2673350"/>
          <p14:tracePt t="21197" x="5600700" y="2686050"/>
          <p14:tracePt t="21214" x="5562600" y="2736850"/>
          <p14:tracePt t="21230" x="5499100" y="2787650"/>
          <p14:tracePt t="21247" x="5353050" y="2863850"/>
          <p14:tracePt t="21263" x="5219700" y="2908300"/>
          <p14:tracePt t="21280" x="5086350" y="2971800"/>
          <p14:tracePt t="21297" x="4972050" y="2997200"/>
          <p14:tracePt t="21313" x="4914900" y="3016250"/>
          <p14:tracePt t="21330" x="4870450" y="3016250"/>
          <p14:tracePt t="21347" x="4845050" y="3016250"/>
          <p14:tracePt t="21363" x="4832350" y="3016250"/>
          <p14:tracePt t="21380" x="4819650" y="3003550"/>
          <p14:tracePt t="21405" x="4819650" y="2997200"/>
          <p14:tracePt t="21413" x="4819650" y="2984500"/>
          <p14:tracePt t="21430" x="4819650" y="2965450"/>
          <p14:tracePt t="21447" x="4813300" y="2927350"/>
          <p14:tracePt t="21463" x="4813300" y="2889250"/>
          <p14:tracePt t="21480" x="4794250" y="2857500"/>
          <p14:tracePt t="21497" x="4794250" y="2851150"/>
          <p14:tracePt t="21513" x="4794250" y="2844800"/>
          <p14:tracePt t="21541" x="4787900" y="2838450"/>
          <p14:tracePt t="21597" x="4781550" y="2838450"/>
          <p14:tracePt t="21605" x="4781550" y="2844800"/>
          <p14:tracePt t="21614" x="4775200" y="2851150"/>
          <p14:tracePt t="21630" x="4775200" y="2857500"/>
          <p14:tracePt t="21647" x="4756150" y="2882900"/>
          <p14:tracePt t="21664" x="4756150" y="2889250"/>
          <p14:tracePt t="21680" x="4749800" y="2895600"/>
          <p14:tracePt t="21697" x="4743450" y="2908300"/>
          <p14:tracePt t="21717" x="4730750" y="2914650"/>
          <p14:tracePt t="22741" x="4737100" y="2901950"/>
          <p14:tracePt t="22813" x="4743450" y="2908300"/>
          <p14:tracePt t="23245" x="4749800" y="2901950"/>
          <p14:tracePt t="23253" x="4749800" y="2895600"/>
          <p14:tracePt t="23264" x="4749800" y="2889250"/>
          <p14:tracePt t="23281" x="4756150" y="2876550"/>
          <p14:tracePt t="23297" x="4756150" y="2857500"/>
          <p14:tracePt t="23314" x="4756150" y="2851150"/>
          <p14:tracePt t="23331" x="4756150" y="2838450"/>
          <p14:tracePt t="23347" x="4756150" y="2832100"/>
          <p14:tracePt t="23364" x="4756150" y="2825750"/>
          <p14:tracePt t="23509" x="4749800" y="2813050"/>
          <p14:tracePt t="23525" x="4743450" y="2813050"/>
          <p14:tracePt t="23909" x="4724400" y="2813050"/>
          <p14:tracePt t="23933" x="4718050" y="2813050"/>
          <p14:tracePt t="23957" x="4699000" y="2819400"/>
          <p14:tracePt t="23965" x="4692650" y="2825750"/>
          <p14:tracePt t="23981" x="4686300" y="2832100"/>
          <p14:tracePt t="23997" x="4667250" y="2851150"/>
          <p14:tracePt t="24014" x="4660900" y="2857500"/>
          <p14:tracePt t="24037" x="4635500" y="2863850"/>
          <p14:tracePt t="24053" x="4629150" y="2863850"/>
          <p14:tracePt t="24061" x="4622800" y="2863850"/>
          <p14:tracePt t="24069" x="4603750" y="2863850"/>
          <p14:tracePt t="24081" x="4597400" y="2863850"/>
          <p14:tracePt t="24097" x="4578350" y="2863850"/>
          <p14:tracePt t="24114" x="4546600" y="2825750"/>
          <p14:tracePt t="24131" x="4546600" y="2800350"/>
          <p14:tracePt t="24147" x="4546600" y="2781300"/>
          <p14:tracePt t="24164" x="4546600" y="2762250"/>
          <p14:tracePt t="24181" x="4546600" y="2755900"/>
          <p14:tracePt t="24197" x="4552950" y="2730500"/>
          <p14:tracePt t="24214" x="4559300" y="2730500"/>
          <p14:tracePt t="24231" x="4578350" y="2730500"/>
          <p14:tracePt t="24248" x="4591050" y="2730500"/>
          <p14:tracePt t="24264" x="4622800" y="2730500"/>
          <p14:tracePt t="24281" x="4629150" y="2730500"/>
          <p14:tracePt t="24298" x="4635500" y="2730500"/>
          <p14:tracePt t="24325" x="4641850" y="2730500"/>
          <p14:tracePt t="24357" x="4660900" y="2730500"/>
          <p14:tracePt t="24373" x="4667250" y="2730500"/>
          <p14:tracePt t="24389" x="4667250" y="2743200"/>
          <p14:tracePt t="24397" x="4667250" y="2755900"/>
          <p14:tracePt t="24405" x="4667250" y="2762250"/>
          <p14:tracePt t="24414" x="4667250" y="2768600"/>
          <p14:tracePt t="24431" x="4648200" y="2813050"/>
          <p14:tracePt t="24448" x="4622800" y="2832100"/>
          <p14:tracePt t="24464" x="4572000" y="2870200"/>
          <p14:tracePt t="24481" x="4546600" y="2876550"/>
          <p14:tracePt t="24498" x="4533900" y="2895600"/>
          <p14:tracePt t="24514" x="4521200" y="2895600"/>
          <p14:tracePt t="24531" x="4508500" y="2901950"/>
          <p14:tracePt t="24548" x="4502150" y="2901950"/>
          <p14:tracePt t="24581" x="4483100" y="2901950"/>
          <p14:tracePt t="24597" x="4483100" y="2895600"/>
          <p14:tracePt t="24605" x="4483100" y="2889250"/>
          <p14:tracePt t="24614" x="4483100" y="2863850"/>
          <p14:tracePt t="24631" x="4502150" y="2832100"/>
          <p14:tracePt t="24648" x="4540250" y="2800350"/>
          <p14:tracePt t="24664" x="4546600" y="2794000"/>
          <p14:tracePt t="24681" x="4572000" y="2794000"/>
          <p14:tracePt t="24698" x="4584700" y="2794000"/>
          <p14:tracePt t="24714" x="4610100" y="2794000"/>
          <p14:tracePt t="24731" x="4616450" y="2794000"/>
          <p14:tracePt t="24748" x="4629150" y="2794000"/>
          <p14:tracePt t="24765" x="4648200" y="2794000"/>
          <p14:tracePt t="24781" x="4660900" y="2794000"/>
          <p14:tracePt t="24798" x="4667250" y="2794000"/>
          <p14:tracePt t="24821" x="4686300" y="2794000"/>
          <p14:tracePt t="24845" x="4692650" y="2800350"/>
          <p14:tracePt t="24885" x="4692650" y="2806700"/>
          <p14:tracePt t="24901" x="4667250" y="2806700"/>
          <p14:tracePt t="24909" x="4660900" y="2806700"/>
          <p14:tracePt t="24917" x="4635500" y="2806700"/>
          <p14:tracePt t="24931" x="4603750" y="2806700"/>
          <p14:tracePt t="24948" x="4552950" y="2806700"/>
          <p14:tracePt t="24964" x="4508500" y="2806700"/>
          <p14:tracePt t="24981" x="4464050" y="2806700"/>
          <p14:tracePt t="24998" x="4445000" y="2806700"/>
          <p14:tracePt t="25014" x="4438650" y="2806700"/>
          <p14:tracePt t="25031" x="4432300" y="2806700"/>
          <p14:tracePt t="25048" x="4425950" y="2806700"/>
          <p14:tracePt t="25064" x="4406900" y="2806700"/>
          <p14:tracePt t="25109" x="4413250" y="2806700"/>
          <p14:tracePt t="25117" x="4445000" y="2800350"/>
          <p14:tracePt t="25125" x="4489450" y="2774950"/>
          <p14:tracePt t="25133" x="4508500" y="2755900"/>
          <p14:tracePt t="25148" x="4533900" y="2749550"/>
          <p14:tracePt t="25164" x="4578350" y="2736850"/>
          <p14:tracePt t="25181" x="4660900" y="2736850"/>
          <p14:tracePt t="25198" x="4686300" y="2736850"/>
          <p14:tracePt t="25214" x="4711700" y="2736850"/>
          <p14:tracePt t="25231" x="4718050" y="2736850"/>
          <p14:tracePt t="25248" x="4724400" y="2743200"/>
          <p14:tracePt t="25264" x="4743450" y="2743200"/>
          <p14:tracePt t="25398" x="4724400" y="2743200"/>
          <p14:tracePt t="25421" x="4718050" y="2743200"/>
          <p14:tracePt t="25437" x="4711700" y="2743200"/>
          <p14:tracePt t="25453" x="4705350" y="2743200"/>
          <p14:tracePt t="25469" x="4686300" y="2743200"/>
          <p14:tracePt t="25477" x="4667250" y="2743200"/>
          <p14:tracePt t="25485" x="4660900" y="2743200"/>
          <p14:tracePt t="25498" x="4648200" y="2743200"/>
          <p14:tracePt t="25514" x="4610100" y="2768600"/>
          <p14:tracePt t="25531" x="4584700" y="2794000"/>
          <p14:tracePt t="25548" x="4572000" y="2819400"/>
          <p14:tracePt t="25564" x="4546600" y="2844800"/>
          <p14:tracePt t="25581" x="4540250" y="2857500"/>
          <p14:tracePt t="25598" x="4527550" y="2870200"/>
          <p14:tracePt t="25614" x="4527550" y="2876550"/>
          <p14:tracePt t="25631" x="4514850" y="2895600"/>
          <p14:tracePt t="25648" x="4508500" y="2908300"/>
          <p14:tracePt t="25664" x="4502150" y="2933700"/>
          <p14:tracePt t="25681" x="4502150" y="2959100"/>
          <p14:tracePt t="25698" x="4502150" y="2971800"/>
          <p14:tracePt t="25714" x="4502150" y="2984500"/>
          <p14:tracePt t="25731" x="4502150" y="2997200"/>
          <p14:tracePt t="25749" x="4502150" y="3003550"/>
          <p14:tracePt t="25773" x="4508500" y="3003550"/>
          <p14:tracePt t="25797" x="4521200" y="2997200"/>
          <p14:tracePt t="25805" x="4533900" y="2984500"/>
          <p14:tracePt t="25821" x="4533900" y="2965450"/>
          <p14:tracePt t="25831" x="4552950" y="2946400"/>
          <p14:tracePt t="25848" x="4559300" y="2901950"/>
          <p14:tracePt t="25865" x="4559300" y="2857500"/>
          <p14:tracePt t="25881" x="4559300" y="2819400"/>
          <p14:tracePt t="25898" x="4559300" y="2787650"/>
          <p14:tracePt t="25915" x="4559300" y="2774950"/>
          <p14:tracePt t="25931" x="4552950" y="2762250"/>
          <p14:tracePt t="25948" x="4533900" y="2755900"/>
          <p14:tracePt t="25965" x="4514850" y="2755900"/>
          <p14:tracePt t="25981" x="4464050" y="2755900"/>
          <p14:tracePt t="25998" x="4438650" y="2755900"/>
          <p14:tracePt t="26015" x="4413250" y="2755900"/>
          <p14:tracePt t="26031" x="4400550" y="2768600"/>
          <p14:tracePt t="26048" x="4394200" y="2774950"/>
          <p14:tracePt t="26065" x="4394200" y="2781300"/>
          <p14:tracePt t="26081" x="4394200" y="2813050"/>
          <p14:tracePt t="26098" x="4394200" y="2844800"/>
          <p14:tracePt t="26115" x="4394200" y="2857500"/>
          <p14:tracePt t="26131" x="4394200" y="2882900"/>
          <p14:tracePt t="26148" x="4394200" y="2901950"/>
          <p14:tracePt t="26165" x="4400550" y="2901950"/>
          <p14:tracePt t="26182" x="4445000" y="2901950"/>
          <p14:tracePt t="26198" x="4451350" y="2901950"/>
          <p14:tracePt t="26215" x="4470400" y="2901950"/>
          <p14:tracePt t="26270" x="4483100" y="2901950"/>
          <p14:tracePt t="26286" x="4489450" y="2889250"/>
          <p14:tracePt t="26302" x="4489450" y="2882900"/>
          <p14:tracePt t="26310" x="4489450" y="2857500"/>
          <p14:tracePt t="26318" x="4489450" y="2844800"/>
          <p14:tracePt t="26331" x="4489450" y="2825750"/>
          <p14:tracePt t="26348" x="4489450" y="2768600"/>
          <p14:tracePt t="26365" x="4489450" y="2724150"/>
          <p14:tracePt t="26382" x="4476750" y="2660650"/>
          <p14:tracePt t="26398" x="4457700" y="2635250"/>
          <p14:tracePt t="26415" x="4432300" y="2616200"/>
          <p14:tracePt t="26431" x="4425950" y="2609850"/>
          <p14:tracePt t="26448" x="4419600" y="2597150"/>
          <p14:tracePt t="26518" x="4413250" y="2603500"/>
          <p14:tracePt t="26534" x="4413250" y="2609850"/>
          <p14:tracePt t="26542" x="4413250" y="2635250"/>
          <p14:tracePt t="26550" x="4413250" y="2641600"/>
          <p14:tracePt t="26565" x="4425950" y="2673350"/>
          <p14:tracePt t="26582" x="4610100" y="2705100"/>
          <p14:tracePt t="26598" x="4794250" y="2736850"/>
          <p14:tracePt t="26614" x="4914900" y="2736850"/>
          <p14:tracePt t="26631" x="4959350" y="2736850"/>
          <p14:tracePt t="26648" x="4972050" y="2743200"/>
          <p14:tracePt t="26822" x="4965700" y="2743200"/>
          <p14:tracePt t="26846" x="4959350" y="2743200"/>
          <p14:tracePt t="26854" x="4946650" y="2736850"/>
          <p14:tracePt t="26878" x="4933950" y="2736850"/>
          <p14:tracePt t="26886" x="4927600" y="2730500"/>
          <p14:tracePt t="26910" x="4921250" y="2730500"/>
          <p14:tracePt t="27038" x="4914900" y="2730500"/>
          <p14:tracePt t="27046" x="4902200" y="2730500"/>
          <p14:tracePt t="27054" x="4889500" y="2730500"/>
          <p14:tracePt t="27065" x="4883150" y="2730500"/>
          <p14:tracePt t="27081" x="4876800" y="2730500"/>
          <p14:tracePt t="27098" x="4851400" y="2736850"/>
          <p14:tracePt t="27246" x="4851400" y="2743200"/>
          <p14:tracePt t="27350" x="4851400" y="2749550"/>
          <p14:tracePt t="27374" x="4851400" y="2762250"/>
          <p14:tracePt t="27382" x="4851400" y="2774950"/>
          <p14:tracePt t="27398" x="4851400" y="2781300"/>
          <p14:tracePt t="27414" x="4851400" y="2794000"/>
          <p14:tracePt t="27422" x="4864100" y="2813050"/>
          <p14:tracePt t="27438" x="4870450" y="2819400"/>
          <p14:tracePt t="27448" x="4883150" y="2832100"/>
          <p14:tracePt t="27465" x="4921250" y="2838450"/>
          <p14:tracePt t="27482" x="4946650" y="2863850"/>
          <p14:tracePt t="27498" x="4978400" y="2863850"/>
          <p14:tracePt t="27515" x="5010150" y="2863850"/>
          <p14:tracePt t="27532" x="5022850" y="2870200"/>
          <p14:tracePt t="28102" x="5054600" y="2870200"/>
          <p14:tracePt t="28110" x="5067300" y="2870200"/>
          <p14:tracePt t="28118" x="5137150" y="2857500"/>
          <p14:tracePt t="28132" x="5245100" y="2857500"/>
          <p14:tracePt t="28148" x="5575300" y="2825750"/>
          <p14:tracePt t="28165" x="6146800" y="2768600"/>
          <p14:tracePt t="28182" x="7296150" y="2622550"/>
          <p14:tracePt t="28198" x="7664450" y="2565400"/>
          <p14:tracePt t="28215" x="7797800" y="2520950"/>
          <p14:tracePt t="28232" x="7804150" y="2514600"/>
          <p14:tracePt t="28262" x="7810500" y="2495550"/>
          <p14:tracePt t="28518" x="7804150" y="2495550"/>
          <p14:tracePt t="28526" x="7772400" y="2495550"/>
          <p14:tracePt t="28534" x="7715250" y="2520950"/>
          <p14:tracePt t="28548" x="7689850" y="2533650"/>
          <p14:tracePt t="28565" x="7588250" y="2597150"/>
          <p14:tracePt t="28582" x="7435850" y="2705100"/>
          <p14:tracePt t="28599" x="7270750" y="2768600"/>
          <p14:tracePt t="28615" x="7150100" y="2832100"/>
          <p14:tracePt t="28632" x="7080250" y="2851150"/>
          <p14:tracePt t="28649" x="7073900" y="2857500"/>
          <p14:tracePt t="28710" x="7073900" y="2838450"/>
          <p14:tracePt t="28718" x="7073900" y="2813050"/>
          <p14:tracePt t="28726" x="7105650" y="2794000"/>
          <p14:tracePt t="28734" x="7124700" y="2774950"/>
          <p14:tracePt t="28748" x="7143750" y="2755900"/>
          <p14:tracePt t="28765" x="7162800" y="2736850"/>
          <p14:tracePt t="28782" x="7169150" y="2724150"/>
          <p14:tracePt t="28806" x="7175500" y="2711450"/>
          <p14:tracePt t="28822" x="7181850" y="2705100"/>
          <p14:tracePt t="28846" x="7194550" y="2692400"/>
          <p14:tracePt t="28886" x="7194550" y="2679700"/>
          <p14:tracePt t="28910" x="7200900" y="2673350"/>
          <p14:tracePt t="29254" x="7200900" y="2667000"/>
          <p14:tracePt t="29270" x="7200900" y="2660650"/>
          <p14:tracePt t="29286" x="7207250" y="2641600"/>
          <p14:tracePt t="29294" x="7213600" y="2641600"/>
          <p14:tracePt t="29302" x="7219950" y="2635250"/>
          <p14:tracePt t="29315" x="7232650" y="2635250"/>
          <p14:tracePt t="29332" x="7245350" y="2622550"/>
          <p14:tracePt t="29349" x="7251700" y="2616200"/>
          <p14:tracePt t="29365" x="7264400" y="2616200"/>
          <p14:tracePt t="29383" x="7277100" y="2616200"/>
          <p14:tracePt t="29462" x="7283450" y="2616200"/>
          <p14:tracePt t="29478" x="7283450" y="2622550"/>
          <p14:tracePt t="29494" x="7270750" y="2660650"/>
          <p14:tracePt t="29502" x="7226300" y="2692400"/>
          <p14:tracePt t="29515" x="7181850" y="2724150"/>
          <p14:tracePt t="29532" x="6985000" y="2863850"/>
          <p14:tracePt t="29549" x="6794500" y="3003550"/>
          <p14:tracePt t="29565" x="6559550" y="3143250"/>
          <p14:tracePt t="29582" x="6203950" y="3365500"/>
          <p14:tracePt t="29599" x="5911850" y="3530600"/>
          <p14:tracePt t="29615" x="5702300" y="3651250"/>
          <p14:tracePt t="29632" x="5499100" y="3759200"/>
          <p14:tracePt t="29649" x="5314950" y="3841750"/>
          <p14:tracePt t="29665" x="5111750" y="3924300"/>
          <p14:tracePt t="29682" x="4838700" y="4051300"/>
          <p14:tracePt t="29699" x="4508500" y="4165600"/>
          <p14:tracePt t="29716" x="4191000" y="4254500"/>
          <p14:tracePt t="29732" x="3956050" y="4292600"/>
          <p14:tracePt t="29749" x="3759200" y="4349750"/>
          <p14:tracePt t="29765" x="3651250" y="4349750"/>
          <p14:tracePt t="29782" x="3505200" y="4356100"/>
          <p14:tracePt t="29799" x="3422650" y="4356100"/>
          <p14:tracePt t="29815" x="3346450" y="4356100"/>
          <p14:tracePt t="29832" x="3238500" y="4356100"/>
          <p14:tracePt t="29849" x="3149600" y="4356100"/>
          <p14:tracePt t="29865" x="3105150" y="4356100"/>
          <p14:tracePt t="29882" x="3067050" y="4375150"/>
          <p14:tracePt t="29899" x="3035300" y="4375150"/>
          <p14:tracePt t="29915" x="3009900" y="4387850"/>
          <p14:tracePt t="29932" x="2978150" y="4387850"/>
          <p14:tracePt t="29949" x="2895600" y="4394200"/>
          <p14:tracePt t="29965" x="2819400" y="4406900"/>
          <p14:tracePt t="29982" x="2692400" y="4432300"/>
          <p14:tracePt t="29999" x="2635250" y="4438650"/>
          <p14:tracePt t="30015" x="2622550" y="4438650"/>
          <p14:tracePt t="30032" x="2603500" y="4438650"/>
          <p14:tracePt t="30143" x="2597150" y="4438650"/>
          <p14:tracePt t="30175" x="2597150" y="4432300"/>
          <p14:tracePt t="30190" x="2597150" y="4419600"/>
          <p14:tracePt t="30199" x="2597150" y="4406900"/>
          <p14:tracePt t="30216" x="2597150" y="4400550"/>
          <p14:tracePt t="30255" x="2597150" y="4394200"/>
          <p14:tracePt t="30287" x="2590800" y="4381500"/>
          <p14:tracePt t="30319" x="2584450" y="4381500"/>
          <p14:tracePt t="30327" x="2565400" y="4381500"/>
          <p14:tracePt t="30335" x="2559050" y="4381500"/>
          <p14:tracePt t="30351" x="2552700" y="4381500"/>
          <p14:tracePt t="30455" x="2597150" y="4381500"/>
          <p14:tracePt t="30463" x="2686050" y="4381500"/>
          <p14:tracePt t="30471" x="2806700" y="4368800"/>
          <p14:tracePt t="30482" x="2952750" y="4330700"/>
          <p14:tracePt t="30499" x="3232150" y="4241800"/>
          <p14:tracePt t="30516" x="3486150" y="4171950"/>
          <p14:tracePt t="30532" x="3587750" y="4127500"/>
          <p14:tracePt t="30549" x="3613150" y="4121150"/>
          <p14:tracePt t="30607" x="3619500" y="4114800"/>
          <p14:tracePt t="30623" x="3619500" y="4108450"/>
          <p14:tracePt t="30631" x="3619500" y="4102100"/>
          <p14:tracePt t="30639" x="3619500" y="4083050"/>
          <p14:tracePt t="30649" x="3619500" y="4076700"/>
          <p14:tracePt t="30666" x="3613150" y="4064000"/>
          <p14:tracePt t="30682" x="3600450" y="4051300"/>
          <p14:tracePt t="30711" x="3594100" y="4032250"/>
          <p14:tracePt t="30791" x="3594100" y="4025900"/>
          <p14:tracePt t="30799" x="3594100" y="4019550"/>
          <p14:tracePt t="30807" x="3606800" y="4006850"/>
          <p14:tracePt t="30816" x="3619500" y="4006850"/>
          <p14:tracePt t="30832" x="3702050" y="4006850"/>
          <p14:tracePt t="30849" x="3835400" y="4006850"/>
          <p14:tracePt t="30866" x="4064000" y="4006850"/>
          <p14:tracePt t="30882" x="4368800" y="4006850"/>
          <p14:tracePt t="30899" x="4648200" y="4006850"/>
          <p14:tracePt t="30916" x="4857750" y="4006850"/>
          <p14:tracePt t="30932" x="4946650" y="4006850"/>
          <p14:tracePt t="30949" x="4972050" y="4019550"/>
          <p14:tracePt t="30966" x="4978400" y="4019550"/>
          <p14:tracePt t="31095" x="4984750" y="4019550"/>
          <p14:tracePt t="31119" x="4984750" y="4013200"/>
          <p14:tracePt t="31127" x="4984750" y="3987800"/>
          <p14:tracePt t="31135" x="4984750" y="3943350"/>
          <p14:tracePt t="31149" x="4984750" y="3892550"/>
          <p14:tracePt t="31166" x="4984750" y="3810000"/>
          <p14:tracePt t="31183" x="5086350" y="3810000"/>
          <p14:tracePt t="31199" x="5168900" y="3829050"/>
          <p14:tracePt t="31216" x="5314950" y="3854450"/>
          <p14:tracePt t="31233" x="5499100" y="3905250"/>
          <p14:tracePt t="31249" x="5695950" y="3930650"/>
          <p14:tracePt t="31266" x="5842000" y="3968750"/>
          <p14:tracePt t="31283" x="5886450" y="3968750"/>
          <p14:tracePt t="31299" x="5905500" y="3968750"/>
          <p14:tracePt t="31316" x="5930900" y="3968750"/>
          <p14:tracePt t="31332" x="5962650" y="3968750"/>
          <p14:tracePt t="31349" x="5975350" y="3956050"/>
          <p14:tracePt t="31663" x="5981700" y="3956050"/>
          <p14:tracePt t="31671" x="5994400" y="3956050"/>
          <p14:tracePt t="31683" x="6007100" y="3956050"/>
          <p14:tracePt t="31699" x="6032500" y="3956050"/>
          <p14:tracePt t="31716" x="6064250" y="3956050"/>
          <p14:tracePt t="31744" x="6127750" y="3956050"/>
          <p14:tracePt t="31751" x="6159500" y="3956050"/>
          <p14:tracePt t="31766" x="6165850" y="3956050"/>
          <p14:tracePt t="31782" x="6216650" y="3956050"/>
          <p14:tracePt t="31783" x="6242050" y="3956050"/>
          <p14:tracePt t="31799" x="6311900" y="3956050"/>
          <p14:tracePt t="31816" x="6388100" y="3949700"/>
          <p14:tracePt t="31833" x="6457950" y="3937000"/>
          <p14:tracePt t="31849" x="6521450" y="3937000"/>
          <p14:tracePt t="31866" x="6565900" y="3917950"/>
          <p14:tracePt t="31883" x="6616700" y="3898900"/>
          <p14:tracePt t="31899" x="6623050" y="3898900"/>
          <p14:tracePt t="31916" x="6629400" y="3892550"/>
          <p14:tracePt t="31943" x="6635750" y="3892550"/>
          <p14:tracePt t="31967" x="6654800" y="3892550"/>
          <p14:tracePt t="31975" x="6661150" y="3892550"/>
          <p14:tracePt t="31983" x="6667500" y="3892550"/>
          <p14:tracePt t="31999" x="6699250" y="3892550"/>
          <p14:tracePt t="32016" x="6769100" y="3892550"/>
          <p14:tracePt t="32033" x="6870700" y="3892550"/>
          <p14:tracePt t="32049" x="7086600" y="3930650"/>
          <p14:tracePt t="32066" x="7327900" y="3930650"/>
          <p14:tracePt t="32083" x="7588250" y="3930650"/>
          <p14:tracePt t="32099" x="7816850" y="3930650"/>
          <p14:tracePt t="32116" x="7988300" y="3930650"/>
          <p14:tracePt t="32133" x="8096250" y="3937000"/>
          <p14:tracePt t="32149" x="8178800" y="3937000"/>
          <p14:tracePt t="32166" x="8229600" y="3937000"/>
          <p14:tracePt t="32183" x="8286750" y="3937000"/>
          <p14:tracePt t="32199" x="8318500" y="3937000"/>
          <p14:tracePt t="32295" x="8324850" y="3937000"/>
          <p14:tracePt t="32663" x="8331200" y="3937000"/>
          <p14:tracePt t="32671" x="8331200" y="3924300"/>
          <p14:tracePt t="32683" x="8331200" y="3905250"/>
          <p14:tracePt t="32699" x="8337550" y="3867150"/>
          <p14:tracePt t="32716" x="8362950" y="3835400"/>
          <p14:tracePt t="32735" x="8369300" y="3822700"/>
          <p14:tracePt t="32749" x="8388350" y="3810000"/>
          <p14:tracePt t="32766" x="8407400" y="3803650"/>
          <p14:tracePt t="32783" x="8445500" y="3803650"/>
          <p14:tracePt t="32799" x="8458200" y="3797300"/>
          <p14:tracePt t="32816" x="8477250" y="3790950"/>
          <p14:tracePt t="32833" x="8477250" y="3778250"/>
          <p14:tracePt t="32855" x="8477250" y="3771900"/>
          <p14:tracePt t="32887" x="8477250" y="3765550"/>
          <p14:tracePt t="32903" x="8477250" y="3759200"/>
          <p14:tracePt t="32911" x="8477250" y="3733800"/>
          <p14:tracePt t="32919" x="8477250" y="3727450"/>
          <p14:tracePt t="32935" x="8477250" y="3721100"/>
          <p14:tracePt t="32949" x="8483600" y="3714750"/>
          <p14:tracePt t="33039" x="8483600" y="3702050"/>
          <p14:tracePt t="33047" x="8489950" y="3689350"/>
          <p14:tracePt t="33071" x="8489950" y="3657600"/>
          <p14:tracePt t="33079" x="8489950" y="3651250"/>
          <p14:tracePt t="33087" x="8496300" y="3638550"/>
          <p14:tracePt t="33103" x="8496300" y="3606800"/>
          <p14:tracePt t="33116" x="8509000" y="3600450"/>
          <p14:tracePt t="33133" x="8515350" y="3594100"/>
          <p14:tracePt t="33150" x="8521700" y="3575050"/>
          <p14:tracePt t="33167" x="8521700" y="3568700"/>
          <p14:tracePt t="33183" x="8528050" y="3562350"/>
          <p14:tracePt t="33239" x="8566150" y="3562350"/>
          <p14:tracePt t="33247" x="8572500" y="3575050"/>
          <p14:tracePt t="33255" x="8585200" y="3575050"/>
          <p14:tracePt t="33266" x="8616950" y="3581400"/>
          <p14:tracePt t="33283" x="8674100" y="3619500"/>
          <p14:tracePt t="33300" x="8724900" y="3670300"/>
          <p14:tracePt t="33316" x="8756650" y="3702050"/>
          <p14:tracePt t="33333" x="8756650" y="3708400"/>
          <p14:tracePt t="33350" x="8763000" y="3721100"/>
          <p14:tracePt t="33366" x="8769350" y="3746500"/>
          <p14:tracePt t="33383" x="8832850" y="3752850"/>
          <p14:tracePt t="33400" x="8877300" y="3759200"/>
          <p14:tracePt t="33416" x="8921750" y="3778250"/>
          <p14:tracePt t="33433" x="8928100" y="3790950"/>
          <p14:tracePt t="33450" x="8928100" y="3822700"/>
          <p14:tracePt t="33466" x="8940800" y="3867150"/>
          <p14:tracePt t="33483" x="8940800" y="3886200"/>
          <p14:tracePt t="33500" x="8940800" y="3898900"/>
          <p14:tracePt t="33516" x="8940800" y="3905250"/>
          <p14:tracePt t="33533" x="8940800" y="3917950"/>
          <p14:tracePt t="33615" x="8947150" y="3924300"/>
          <p14:tracePt t="33727" x="8928100" y="3924300"/>
          <p14:tracePt t="33735" x="8921750" y="3924300"/>
          <p14:tracePt t="33751" x="8915400" y="3924300"/>
          <p14:tracePt t="33775" x="8909050" y="3924300"/>
          <p14:tracePt t="33791" x="8890000" y="3911600"/>
          <p14:tracePt t="33799" x="8883650" y="3905250"/>
          <p14:tracePt t="33815" x="8877300" y="3898900"/>
          <p14:tracePt t="33847" x="8851900" y="3898900"/>
          <p14:tracePt t="33855" x="8832850" y="3898900"/>
          <p14:tracePt t="33866" x="8794750" y="3898900"/>
          <p14:tracePt t="33883" x="8712200" y="3937000"/>
          <p14:tracePt t="33900" x="8642350" y="3975100"/>
          <p14:tracePt t="33935" x="8629650" y="3975100"/>
          <p14:tracePt t="33959" x="8623300" y="3975100"/>
          <p14:tracePt t="33975" x="8616950" y="3981450"/>
          <p14:tracePt t="33983" x="8610600" y="3981450"/>
          <p14:tracePt t="33991" x="8604250" y="3987800"/>
          <p14:tracePt t="34000" x="8597900" y="4000500"/>
          <p14:tracePt t="34016" x="8578850" y="4019550"/>
          <p14:tracePt t="34033" x="8566150" y="4064000"/>
          <p14:tracePt t="34050" x="8553450" y="4076700"/>
          <p14:tracePt t="34066" x="8553450" y="4089400"/>
          <p14:tracePt t="34087" x="8553450" y="4095750"/>
          <p14:tracePt t="34136" x="8553450" y="4102100"/>
          <p14:tracePt t="34151" x="8553450" y="4108450"/>
          <p14:tracePt t="34159" x="8553450" y="4114800"/>
          <p14:tracePt t="34167" x="8553450" y="4133850"/>
          <p14:tracePt t="34183" x="8553450" y="4152900"/>
          <p14:tracePt t="34200" x="8553450" y="4210050"/>
          <p14:tracePt t="34216" x="8553450" y="4279900"/>
          <p14:tracePt t="34233" x="8553450" y="4356100"/>
          <p14:tracePt t="34250" x="8559800" y="4387850"/>
          <p14:tracePt t="34266" x="8572500" y="4406900"/>
          <p14:tracePt t="34283" x="8578850" y="4413250"/>
          <p14:tracePt t="34300" x="8597900" y="4438650"/>
          <p14:tracePt t="34317" x="8604250" y="4445000"/>
          <p14:tracePt t="34333" x="8610600" y="4451350"/>
          <p14:tracePt t="34350" x="8610600" y="4457700"/>
          <p14:tracePt t="34366" x="8610600" y="4489450"/>
          <p14:tracePt t="34383" x="8610600" y="4527550"/>
          <p14:tracePt t="34400" x="8610600" y="4533900"/>
          <p14:tracePt t="34417" x="8623300" y="4552950"/>
          <p14:tracePt t="34433" x="8623300" y="4565650"/>
          <p14:tracePt t="34450" x="8636000" y="4578350"/>
          <p14:tracePt t="34467" x="8642350" y="4591050"/>
          <p14:tracePt t="34483" x="8648700" y="4603750"/>
          <p14:tracePt t="34500" x="8648700" y="4622800"/>
          <p14:tracePt t="34516" x="8655050" y="4648200"/>
          <p14:tracePt t="34533" x="8655050" y="4673600"/>
          <p14:tracePt t="34560" x="8674100" y="4686300"/>
          <p14:tracePt t="34584" x="8674100" y="4705350"/>
          <p14:tracePt t="34600" x="8674100" y="4711700"/>
          <p14:tracePt t="34608" x="8674100" y="4730750"/>
          <p14:tracePt t="34617" x="8661400" y="4768850"/>
          <p14:tracePt t="34633" x="8655050" y="4813300"/>
          <p14:tracePt t="34650" x="8623300" y="4883150"/>
          <p14:tracePt t="34666" x="8623300" y="4959350"/>
          <p14:tracePt t="34683" x="8610600" y="4997450"/>
          <p14:tracePt t="34700" x="8610600" y="5016500"/>
          <p14:tracePt t="34717" x="8604250" y="5086350"/>
          <p14:tracePt t="34733" x="8566150" y="5200650"/>
          <p14:tracePt t="34750" x="8540750" y="5480050"/>
          <p14:tracePt t="34767" x="8483600" y="5848350"/>
          <p14:tracePt t="34783" x="8420100" y="6261100"/>
          <p14:tracePt t="34783" x="8388350" y="6457950"/>
          <p14:tracePt t="34800" x="8388350" y="6845300"/>
          <p14:tracePt t="34817" x="8375650" y="6851650"/>
          <p14:tracePt t="34833" x="8356600" y="6851650"/>
          <p14:tracePt t="34880" x="8362950" y="6851650"/>
          <p14:tracePt t="34936" x="8369300" y="6838950"/>
          <p14:tracePt t="34952" x="8375650" y="6832600"/>
          <p14:tracePt t="34968" x="8375650" y="6819900"/>
          <p14:tracePt t="34976" x="8388350" y="6813550"/>
          <p14:tracePt t="34984" x="8394700" y="6800850"/>
          <p14:tracePt t="35000" x="8394700" y="6794500"/>
          <p14:tracePt t="35017" x="8401050" y="6788150"/>
          <p14:tracePt t="35033" x="8407400" y="6781800"/>
          <p14:tracePt t="35050" x="8413750" y="6769100"/>
          <p14:tracePt t="35096" x="8413750" y="6756400"/>
          <p14:tracePt t="35104" x="8407400" y="6750050"/>
          <p14:tracePt t="35112" x="8388350" y="6737350"/>
          <p14:tracePt t="35120" x="8369300" y="6718300"/>
          <p14:tracePt t="35133" x="8343900" y="6686550"/>
          <p14:tracePt t="35150" x="8267700" y="6546850"/>
          <p14:tracePt t="35167" x="8147050" y="6375400"/>
          <p14:tracePt t="35183" x="7785100" y="6045200"/>
          <p14:tracePt t="35200" x="7620000" y="5835650"/>
          <p14:tracePt t="35217" x="7448550" y="5594350"/>
          <p14:tracePt t="35233" x="7340600" y="5435600"/>
          <p14:tracePt t="35250" x="7302500" y="5308600"/>
          <p14:tracePt t="35267" x="7258050" y="5187950"/>
          <p14:tracePt t="35283" x="7245350" y="5111750"/>
          <p14:tracePt t="35300" x="7226300" y="5041900"/>
          <p14:tracePt t="35317" x="7207250" y="4972050"/>
          <p14:tracePt t="35333" x="7207250" y="4927600"/>
          <p14:tracePt t="35350" x="7200900" y="4914900"/>
          <p14:tracePt t="35367" x="7200900" y="4889500"/>
          <p14:tracePt t="35392" x="7194550" y="4870450"/>
          <p14:tracePt t="35424" x="7175500" y="4870450"/>
          <p14:tracePt t="35432" x="7169150" y="4870450"/>
          <p14:tracePt t="35440" x="7162800" y="4870450"/>
          <p14:tracePt t="35450" x="7150100" y="4870450"/>
          <p14:tracePt t="35467" x="7124700" y="4870450"/>
          <p14:tracePt t="35496" x="7118350" y="4883150"/>
          <p14:tracePt t="35544" x="7112000" y="4889500"/>
          <p14:tracePt t="35576" x="7112000" y="4914900"/>
          <p14:tracePt t="35584" x="7092950" y="4984750"/>
          <p14:tracePt t="35592" x="7054850" y="5029200"/>
          <p14:tracePt t="35600" x="7048500" y="5054600"/>
          <p14:tracePt t="35617" x="6991350" y="5143500"/>
          <p14:tracePt t="35633" x="6978650" y="5187950"/>
          <p14:tracePt t="35650" x="6978650" y="5219700"/>
          <p14:tracePt t="35667" x="6978650" y="5238750"/>
          <p14:tracePt t="35683" x="6978650" y="5251450"/>
          <p14:tracePt t="35720" x="6978650" y="5257800"/>
          <p14:tracePt t="35736" x="6985000" y="5251450"/>
          <p14:tracePt t="35744" x="6985000" y="5232400"/>
          <p14:tracePt t="35752" x="6991350" y="5213350"/>
          <p14:tracePt t="35767" x="7004050" y="5162550"/>
          <p14:tracePt t="35784" x="7048500" y="5099050"/>
          <p14:tracePt t="35800" x="7124700" y="5041900"/>
          <p14:tracePt t="35817" x="7239000" y="5010150"/>
          <p14:tracePt t="35833" x="7346950" y="4997450"/>
          <p14:tracePt t="35850" x="7385050" y="4997450"/>
          <p14:tracePt t="35867" x="7397750" y="4997450"/>
          <p14:tracePt t="35920" x="7404100" y="4991100"/>
          <p14:tracePt t="35944" x="7404100" y="4984750"/>
          <p14:tracePt t="35960" x="7404100" y="4978400"/>
          <p14:tracePt t="36080" x="7404100" y="4940300"/>
          <p14:tracePt t="36088" x="7404100" y="4927600"/>
          <p14:tracePt t="36096" x="7416800" y="4870450"/>
          <p14:tracePt t="36112" x="7423150" y="4832350"/>
          <p14:tracePt t="36120" x="7423150" y="4826000"/>
          <p14:tracePt t="36134" x="7423150" y="4819650"/>
          <p14:tracePt t="36160" x="7429500" y="4819650"/>
          <p14:tracePt t="36608" x="7429500" y="4800600"/>
          <p14:tracePt t="36616" x="7429500" y="4781550"/>
          <p14:tracePt t="36632" x="7429500" y="4775200"/>
          <p14:tracePt t="36648" x="7429500" y="4768850"/>
          <p14:tracePt t="36656" x="7416800" y="4768850"/>
          <p14:tracePt t="36667" x="7385050" y="4768850"/>
          <p14:tracePt t="36684" x="7340600" y="4762500"/>
          <p14:tracePt t="36700" x="7340600" y="4749800"/>
          <p14:tracePt t="36717" x="7340600" y="4743450"/>
          <p14:tracePt t="36734" x="7340600" y="4737100"/>
          <p14:tracePt t="36750" x="7353300" y="4705350"/>
          <p14:tracePt t="36768" x="7359650" y="4699000"/>
          <p14:tracePt t="36960" x="7378700" y="4679950"/>
          <p14:tracePt t="36968" x="7385050" y="4660900"/>
          <p14:tracePt t="36976" x="7391400" y="4641850"/>
          <p14:tracePt t="36984" x="7391400" y="4616450"/>
          <p14:tracePt t="37000" x="7404100" y="4591050"/>
          <p14:tracePt t="37017" x="7423150" y="4572000"/>
          <p14:tracePt t="37034" x="7429500" y="4565650"/>
          <p14:tracePt t="37050" x="7461250" y="4565650"/>
          <p14:tracePt t="37067" x="7505700" y="4559300"/>
          <p14:tracePt t="37084" x="7550150" y="4559300"/>
          <p14:tracePt t="37101" x="7620000" y="4527550"/>
          <p14:tracePt t="37117" x="7715250" y="4502150"/>
          <p14:tracePt t="37134" x="7791450" y="4483100"/>
          <p14:tracePt t="37151" x="7874000" y="4483100"/>
          <p14:tracePt t="37167" x="7962900" y="4489450"/>
          <p14:tracePt t="37184" x="8147050" y="4597400"/>
          <p14:tracePt t="37200" x="8185150" y="4622800"/>
          <p14:tracePt t="37217" x="8185150" y="4648200"/>
          <p14:tracePt t="37234" x="8185150" y="4692650"/>
          <p14:tracePt t="37250" x="8172450" y="4730750"/>
          <p14:tracePt t="37267" x="8166100" y="4762500"/>
          <p14:tracePt t="37284" x="8166100" y="4775200"/>
          <p14:tracePt t="37304" x="8166100" y="4781550"/>
          <p14:tracePt t="37317" x="8159750" y="4787900"/>
          <p14:tracePt t="37334" x="8140700" y="4806950"/>
          <p14:tracePt t="37351" x="8083550" y="4826000"/>
          <p14:tracePt t="37367" x="7975600" y="4870450"/>
          <p14:tracePt t="37384" x="7759700" y="4895850"/>
          <p14:tracePt t="37401" x="7626350" y="4946650"/>
          <p14:tracePt t="37417" x="7543800" y="4978400"/>
          <p14:tracePt t="37434" x="7486650" y="4984750"/>
          <p14:tracePt t="37451" x="7473950" y="4991100"/>
          <p14:tracePt t="37472" x="7467600" y="5003800"/>
          <p14:tracePt t="37488" x="7467600" y="5010150"/>
          <p14:tracePt t="37504" x="7467600" y="5016500"/>
          <p14:tracePt t="37517" x="7467600" y="5029200"/>
          <p14:tracePt t="37534" x="7499350" y="5092700"/>
          <p14:tracePt t="37551" x="7600950" y="5156200"/>
          <p14:tracePt t="37567" x="7721600" y="5232400"/>
          <p14:tracePt t="37584" x="7778750" y="5257800"/>
          <p14:tracePt t="37601" x="7804150" y="5276850"/>
          <p14:tracePt t="37617" x="7810500" y="5276850"/>
          <p14:tracePt t="37634" x="7816850" y="5276850"/>
          <p14:tracePt t="37651" x="7848600" y="5276850"/>
          <p14:tracePt t="37667" x="7880350" y="5238750"/>
          <p14:tracePt t="37684" x="7912100" y="5207000"/>
          <p14:tracePt t="37701" x="7950200" y="5168900"/>
          <p14:tracePt t="37717" x="7981950" y="5130800"/>
          <p14:tracePt t="37734" x="8001000" y="5105400"/>
          <p14:tracePt t="37896" x="8001000" y="5143500"/>
          <p14:tracePt t="37904" x="8001000" y="5156200"/>
          <p14:tracePt t="37912" x="8001000" y="5207000"/>
          <p14:tracePt t="37920" x="8001000" y="5264150"/>
          <p14:tracePt t="37934" x="8001000" y="5353050"/>
          <p14:tracePt t="37951" x="8001000" y="5511800"/>
          <p14:tracePt t="37967" x="8001000" y="5613400"/>
          <p14:tracePt t="37984" x="8051800" y="5721350"/>
          <p14:tracePt t="38048" x="8051800" y="5734050"/>
          <p14:tracePt t="38056" x="8051800" y="5753100"/>
          <p14:tracePt t="38067" x="8051800" y="5791200"/>
          <p14:tracePt t="38084" x="8051800" y="5861050"/>
          <p14:tracePt t="38101" x="8077200" y="5969000"/>
          <p14:tracePt t="38117" x="8096250" y="6115050"/>
          <p14:tracePt t="38134" x="8108950" y="6191250"/>
          <p14:tracePt t="38151" x="8128000" y="6261100"/>
          <p14:tracePt t="38167" x="8134350" y="6305550"/>
          <p14:tracePt t="38184" x="8134350" y="6311900"/>
          <p14:tracePt t="38208" x="8134350" y="6273800"/>
          <p14:tracePt t="38217" x="8134350" y="6216650"/>
          <p14:tracePt t="38234" x="8134350" y="6127750"/>
          <p14:tracePt t="38251" x="8134350" y="6045200"/>
          <p14:tracePt t="38267" x="8147050" y="6038850"/>
          <p14:tracePt t="38440" x="8153400" y="6026150"/>
          <p14:tracePt t="38464" x="8153400" y="6007100"/>
          <p14:tracePt t="38472" x="8185150" y="5937250"/>
          <p14:tracePt t="38480" x="8210550" y="5829300"/>
          <p14:tracePt t="38489" x="8210550" y="5689600"/>
          <p14:tracePt t="38501" x="8210550" y="5588000"/>
          <p14:tracePt t="38517" x="8210550" y="5461000"/>
          <p14:tracePt t="38534" x="8159750" y="5410200"/>
          <p14:tracePt t="38551" x="8102600" y="5403850"/>
          <p14:tracePt t="38568" x="8083550" y="5403850"/>
          <p14:tracePt t="38584" x="8051800" y="5403850"/>
          <p14:tracePt t="38601" x="8026400" y="5410200"/>
          <p14:tracePt t="38617" x="8001000" y="5416550"/>
          <p14:tracePt t="38634" x="7956550" y="5448300"/>
          <p14:tracePt t="38651" x="7912100" y="5454650"/>
          <p14:tracePt t="38668" x="7842250" y="5454650"/>
          <p14:tracePt t="38684" x="7823200" y="5454650"/>
          <p14:tracePt t="38701" x="7740650" y="5454650"/>
          <p14:tracePt t="38718" x="7600950" y="5454650"/>
          <p14:tracePt t="38734" x="7372350" y="5454650"/>
          <p14:tracePt t="38751" x="7169150" y="5454650"/>
          <p14:tracePt t="38768" x="6800850" y="5454650"/>
          <p14:tracePt t="38784" x="6457950" y="5454650"/>
          <p14:tracePt t="38784" x="6337300" y="5454650"/>
          <p14:tracePt t="38801" x="6096000" y="5454650"/>
          <p14:tracePt t="38817" x="5816600" y="5454650"/>
          <p14:tracePt t="38834" x="5543550" y="5454650"/>
          <p14:tracePt t="38851" x="5283200" y="5454650"/>
          <p14:tracePt t="38868" x="5073650" y="5454650"/>
          <p14:tracePt t="38884" x="4914900" y="5454650"/>
          <p14:tracePt t="38901" x="4787900" y="5454650"/>
          <p14:tracePt t="38917" x="4724400" y="5454650"/>
          <p14:tracePt t="38934" x="4648200" y="5454650"/>
          <p14:tracePt t="38951" x="4591050" y="5441950"/>
          <p14:tracePt t="38968" x="4495800" y="5429250"/>
          <p14:tracePt t="38984" x="4368800" y="5397500"/>
          <p14:tracePt t="39001" x="4222750" y="5372100"/>
          <p14:tracePt t="39017" x="4064000" y="5372100"/>
          <p14:tracePt t="39034" x="3835400" y="5359400"/>
          <p14:tracePt t="39051" x="3625850" y="5334000"/>
          <p14:tracePt t="39068" x="3397250" y="5334000"/>
          <p14:tracePt t="39084" x="3155950" y="5334000"/>
          <p14:tracePt t="39101" x="2965450" y="5334000"/>
          <p14:tracePt t="39118" x="2825750" y="5334000"/>
          <p14:tracePt t="39134" x="2717800" y="5334000"/>
          <p14:tracePt t="39151" x="2609850" y="5334000"/>
          <p14:tracePt t="39168" x="2520950" y="5334000"/>
          <p14:tracePt t="39184" x="2368550" y="5327650"/>
          <p14:tracePt t="39201" x="2298700" y="5270500"/>
          <p14:tracePt t="39218" x="2247900" y="5257800"/>
          <p14:tracePt t="39234" x="2209800" y="5238750"/>
          <p14:tracePt t="39251" x="2139950" y="5226050"/>
          <p14:tracePt t="39268" x="2070100" y="5226050"/>
          <p14:tracePt t="39284" x="2006600" y="5226050"/>
          <p14:tracePt t="39301" x="1936750" y="5232400"/>
          <p14:tracePt t="39318" x="1892300" y="5238750"/>
          <p14:tracePt t="39334" x="1822450" y="5257800"/>
          <p14:tracePt t="39351" x="1739900" y="5283200"/>
          <p14:tracePt t="39368" x="1676400" y="5283200"/>
          <p14:tracePt t="39384" x="1581150" y="5289550"/>
          <p14:tracePt t="39401" x="1511300" y="5289550"/>
          <p14:tracePt t="39418" x="1466850" y="5289550"/>
          <p14:tracePt t="39434" x="1422400" y="5289550"/>
          <p14:tracePt t="39451" x="1377950" y="5289550"/>
          <p14:tracePt t="39468" x="1352550" y="5289550"/>
          <p14:tracePt t="39484" x="1333500" y="5289550"/>
          <p14:tracePt t="39501" x="1314450" y="5289550"/>
          <p14:tracePt t="39518" x="1301750" y="5289550"/>
          <p14:tracePt t="39534" x="1295400" y="5289550"/>
          <p14:tracePt t="39561" x="1289050" y="5289550"/>
          <p14:tracePt t="39569" x="1282700" y="5289550"/>
          <p14:tracePt t="39689" x="1282700" y="5276850"/>
          <p14:tracePt t="39697" x="1289050" y="5276850"/>
          <p14:tracePt t="39705" x="1320800" y="5264150"/>
          <p14:tracePt t="39726" x="1409700" y="5226050"/>
          <p14:tracePt t="39735" x="1435100" y="5226050"/>
          <p14:tracePt t="39751" x="1549400" y="5175250"/>
          <p14:tracePt t="39768" x="1676400" y="5175250"/>
          <p14:tracePt t="39769" x="1733550" y="5168900"/>
          <p14:tracePt t="39785" x="1841500" y="5156200"/>
          <p14:tracePt t="39801" x="1974850" y="5118100"/>
          <p14:tracePt t="39818" x="2127250" y="5067300"/>
          <p14:tracePt t="39834" x="2235200" y="5048250"/>
          <p14:tracePt t="39851" x="2368550" y="4997450"/>
          <p14:tracePt t="39868" x="2501900" y="4946650"/>
          <p14:tracePt t="39884" x="2654300" y="4883150"/>
          <p14:tracePt t="39901" x="2781300" y="4876800"/>
          <p14:tracePt t="39918" x="2901950" y="4826000"/>
          <p14:tracePt t="39934" x="2978150" y="4826000"/>
          <p14:tracePt t="39951" x="3060700" y="4819650"/>
          <p14:tracePt t="39968" x="3092450" y="4819650"/>
          <p14:tracePt t="39984" x="3105150" y="4819650"/>
          <p14:tracePt t="40001" x="3130550" y="4819650"/>
          <p14:tracePt t="40018" x="3136900" y="4819650"/>
          <p14:tracePt t="40034" x="3149600" y="4819650"/>
          <p14:tracePt t="40051" x="3155950" y="4819650"/>
          <p14:tracePt t="40068" x="3162300" y="4819650"/>
          <p14:tracePt t="40084" x="3175000" y="4826000"/>
          <p14:tracePt t="40113" x="3175000" y="4832350"/>
          <p14:tracePt t="40137" x="3168650" y="4838700"/>
          <p14:tracePt t="40145" x="3149600" y="4857750"/>
          <p14:tracePt t="40153" x="3143250" y="4864100"/>
          <p14:tracePt t="40168" x="3136900" y="4870450"/>
          <p14:tracePt t="40185" x="3130550" y="4876800"/>
          <p14:tracePt t="40249" x="3194050" y="4857750"/>
          <p14:tracePt t="40257" x="3282950" y="4845050"/>
          <p14:tracePt t="40268" x="3390900" y="4813300"/>
          <p14:tracePt t="40285" x="3536950" y="4787900"/>
          <p14:tracePt t="40301" x="3600450" y="4787900"/>
          <p14:tracePt t="40318" x="3644900" y="4787900"/>
          <p14:tracePt t="40335" x="3651250" y="4787900"/>
          <p14:tracePt t="40353" x="3657600" y="4787900"/>
          <p14:tracePt t="40368" x="3670300" y="4781550"/>
          <p14:tracePt t="40385" x="3702050" y="4749800"/>
          <p14:tracePt t="40401" x="3708400" y="4730750"/>
          <p14:tracePt t="40418" x="3721100" y="4705350"/>
          <p14:tracePt t="40435" x="3721100" y="4692650"/>
          <p14:tracePt t="40649" x="3721100" y="4699000"/>
          <p14:tracePt t="40673" x="3721100" y="4705350"/>
          <p14:tracePt t="40681" x="3714750" y="4718050"/>
          <p14:tracePt t="40705" x="3702050" y="4730750"/>
          <p14:tracePt t="40729" x="3695700" y="4737100"/>
          <p14:tracePt t="40817" x="3689350" y="4737100"/>
          <p14:tracePt t="41041" x="3676650" y="4743450"/>
          <p14:tracePt t="41049" x="3683000" y="4756150"/>
          <p14:tracePt t="41065" x="3689350" y="4762500"/>
          <p14:tracePt t="41073" x="3695700" y="4775200"/>
          <p14:tracePt t="41085" x="3702050" y="4787900"/>
          <p14:tracePt t="41101" x="3721100" y="4826000"/>
          <p14:tracePt t="41118" x="3733800" y="4857750"/>
          <p14:tracePt t="41135" x="3752850" y="4883150"/>
          <p14:tracePt t="41151" x="3784600" y="4921250"/>
          <p14:tracePt t="41168" x="3810000" y="4946650"/>
          <p14:tracePt t="41185" x="3835400" y="4959350"/>
          <p14:tracePt t="41201" x="3854450" y="4965700"/>
          <p14:tracePt t="41218" x="3860800" y="4965700"/>
          <p14:tracePt t="41235" x="3867150" y="4978400"/>
          <p14:tracePt t="41252" x="3873500" y="4984750"/>
          <p14:tracePt t="41681" x="3873500" y="4972050"/>
          <p14:tracePt t="41697" x="3873500" y="4959350"/>
          <p14:tracePt t="41713" x="3873500" y="4953000"/>
          <p14:tracePt t="41721" x="3873500" y="4933950"/>
          <p14:tracePt t="41737" x="3867150" y="4927600"/>
          <p14:tracePt t="41753" x="3867150" y="4921250"/>
          <p14:tracePt t="41761" x="3867150" y="4914900"/>
          <p14:tracePt t="41769" x="3854450" y="4902200"/>
          <p14:tracePt t="41785" x="3854450" y="4895850"/>
          <p14:tracePt t="41802" x="3854450" y="4883150"/>
          <p14:tracePt t="41818" x="3848100" y="4864100"/>
          <p14:tracePt t="41953" x="3854450" y="4857750"/>
          <p14:tracePt t="41969" x="3873500" y="4857750"/>
          <p14:tracePt t="41977" x="3879850" y="4851400"/>
          <p14:tracePt t="41985" x="3905250" y="4851400"/>
          <p14:tracePt t="42002" x="3943350" y="4832350"/>
          <p14:tracePt t="42018" x="4032250" y="4826000"/>
          <p14:tracePt t="42035" x="4197350" y="4813300"/>
          <p14:tracePt t="42052" x="4419600" y="4813300"/>
          <p14:tracePt t="42068" x="4610100" y="4813300"/>
          <p14:tracePt t="42085" x="4749800" y="4813300"/>
          <p14:tracePt t="42102" x="4806950" y="4813300"/>
          <p14:tracePt t="42118" x="4832350" y="4813300"/>
          <p14:tracePt t="42153" x="4838700" y="4813300"/>
          <p14:tracePt t="42906" x="4845050" y="4813300"/>
          <p14:tracePt t="42914" x="4845050" y="4819650"/>
          <p14:tracePt t="42930" x="4832350" y="4826000"/>
          <p14:tracePt t="42946" x="4800600" y="4838700"/>
          <p14:tracePt t="42953" x="4794250" y="4838700"/>
          <p14:tracePt t="42969" x="4775200" y="4845050"/>
          <p14:tracePt t="42985" x="4762500" y="4845050"/>
          <p14:tracePt t="43002" x="4756150" y="4845050"/>
          <p14:tracePt t="43041" x="4743450" y="4845050"/>
          <p14:tracePt t="43057" x="4737100" y="4845050"/>
          <p14:tracePt t="43073" x="4724400" y="4845050"/>
          <p14:tracePt t="43081" x="4705350" y="4845050"/>
          <p14:tracePt t="43097" x="4699000" y="4845050"/>
          <p14:tracePt t="43113" x="4679950" y="4845050"/>
          <p14:tracePt t="43121" x="4673600" y="4845050"/>
          <p14:tracePt t="43135" x="4667250" y="4845050"/>
          <p14:tracePt t="43152" x="4616450" y="4845050"/>
          <p14:tracePt t="43169" x="4527550" y="4902200"/>
          <p14:tracePt t="43186" x="4362450" y="5022850"/>
          <p14:tracePt t="43202" x="4203700" y="5124450"/>
          <p14:tracePt t="43219" x="4076700" y="5207000"/>
          <p14:tracePt t="43235" x="3924300" y="5302250"/>
          <p14:tracePt t="43252" x="3771900" y="5378450"/>
          <p14:tracePt t="43269" x="3632200" y="5448300"/>
          <p14:tracePt t="43285" x="3543300" y="5499100"/>
          <p14:tracePt t="43302" x="3505200" y="5524500"/>
          <p14:tracePt t="43319" x="3492500" y="5537200"/>
          <p14:tracePt t="43802" x="3530600" y="5537200"/>
          <p14:tracePt t="43810" x="3581400" y="5537200"/>
          <p14:tracePt t="43819" x="3651250" y="5537200"/>
          <p14:tracePt t="43835" x="3841750" y="5537200"/>
          <p14:tracePt t="43852" x="4019550" y="5537200"/>
          <p14:tracePt t="43869" x="4191000" y="5537200"/>
          <p14:tracePt t="43885" x="4330700" y="5537200"/>
          <p14:tracePt t="43902" x="4508500" y="5537200"/>
          <p14:tracePt t="43919" x="4629150" y="5537200"/>
          <p14:tracePt t="43935" x="4787900" y="5537200"/>
          <p14:tracePt t="43952" x="4946650" y="5537200"/>
          <p14:tracePt t="43969" x="5105400" y="5537200"/>
          <p14:tracePt t="43985" x="5372100" y="5518150"/>
          <p14:tracePt t="44002" x="5581650" y="5492750"/>
          <p14:tracePt t="44019" x="5765800" y="5454650"/>
          <p14:tracePt t="44036" x="5924550" y="5441950"/>
          <p14:tracePt t="44052" x="6007100" y="5429250"/>
          <p14:tracePt t="44069" x="6076950" y="5410200"/>
          <p14:tracePt t="44085" x="6134100" y="5410200"/>
          <p14:tracePt t="44102" x="6146800" y="5410200"/>
          <p14:tracePt t="44119" x="6172200" y="5410200"/>
          <p14:tracePt t="44135" x="6184900" y="5410200"/>
          <p14:tracePt t="44152" x="6210300" y="5410200"/>
          <p14:tracePt t="44169" x="6242050" y="5410200"/>
          <p14:tracePt t="44186" x="6280150" y="5410200"/>
          <p14:tracePt t="44202" x="6305550" y="5410200"/>
          <p14:tracePt t="44219" x="6350000" y="5410200"/>
          <p14:tracePt t="44235" x="6375400" y="5410200"/>
          <p14:tracePt t="44252" x="6388100" y="5410200"/>
          <p14:tracePt t="44269" x="6400800" y="5410200"/>
          <p14:tracePt t="44286" x="6419850" y="5410200"/>
          <p14:tracePt t="44498" x="6419850" y="5416550"/>
          <p14:tracePt t="44506" x="6407150" y="5435600"/>
          <p14:tracePt t="44514" x="6388100" y="5454650"/>
          <p14:tracePt t="44522" x="6362700" y="5486400"/>
          <p14:tracePt t="44536" x="6350000" y="5492750"/>
          <p14:tracePt t="44552" x="6324600" y="5530850"/>
          <p14:tracePt t="44569" x="6318250" y="5537200"/>
          <p14:tracePt t="44586" x="6311900" y="5562600"/>
          <p14:tracePt t="45490" x="6311900" y="5549900"/>
          <p14:tracePt t="45498" x="6311900" y="5543550"/>
          <p14:tracePt t="45506" x="6318250" y="5524500"/>
          <p14:tracePt t="45519" x="6330950" y="5518150"/>
          <p14:tracePt t="45536" x="6337300" y="5511800"/>
          <p14:tracePt t="45552" x="6350000" y="5492750"/>
          <p14:tracePt t="45569" x="6356350" y="5486400"/>
          <p14:tracePt t="45586" x="6375400" y="5480050"/>
          <p14:tracePt t="45602" x="6407150" y="5461000"/>
          <p14:tracePt t="45619" x="6445250" y="5454650"/>
          <p14:tracePt t="45636" x="6527800" y="5441950"/>
          <p14:tracePt t="45652" x="6711950" y="5416550"/>
          <p14:tracePt t="45669" x="6870700" y="5391150"/>
          <p14:tracePt t="45686" x="7004050" y="5372100"/>
          <p14:tracePt t="45702" x="7080250" y="5372100"/>
          <p14:tracePt t="45719" x="7124700" y="5353050"/>
          <p14:tracePt t="45736" x="7137400" y="5346700"/>
          <p14:tracePt t="45752" x="7150100" y="5346700"/>
          <p14:tracePt t="45769" x="7162800" y="5334000"/>
          <p14:tracePt t="45802" x="7169150" y="5334000"/>
          <p14:tracePt t="45818" x="7175500" y="5334000"/>
          <p14:tracePt t="45826" x="7188200" y="5334000"/>
          <p14:tracePt t="45836" x="7200900" y="5334000"/>
          <p14:tracePt t="45852" x="7226300" y="5334000"/>
          <p14:tracePt t="45869" x="7270750" y="5346700"/>
          <p14:tracePt t="45886" x="7334250" y="5365750"/>
          <p14:tracePt t="45902" x="7391400" y="5372100"/>
          <p14:tracePt t="45919" x="7442200" y="5391150"/>
          <p14:tracePt t="45936" x="7454900" y="5410200"/>
          <p14:tracePt t="45952" x="7486650" y="5416550"/>
          <p14:tracePt t="45969" x="7493000" y="5429250"/>
          <p14:tracePt t="46002" x="7493000" y="5441950"/>
          <p14:tracePt t="46010" x="7493000" y="5448300"/>
          <p14:tracePt t="46026" x="7493000" y="5461000"/>
          <p14:tracePt t="46042" x="7493000" y="5467350"/>
          <p14:tracePt t="46053" x="7493000" y="5480050"/>
          <p14:tracePt t="46069" x="7454900" y="5524500"/>
          <p14:tracePt t="46086" x="7385050" y="5562600"/>
          <p14:tracePt t="46103" x="7321550" y="5594350"/>
          <p14:tracePt t="46119" x="7289800" y="5619750"/>
          <p14:tracePt t="46136" x="7283450" y="5619750"/>
          <p14:tracePt t="46153" x="7270750" y="5619750"/>
          <p14:tracePt t="46170" x="7264400" y="5619750"/>
          <p14:tracePt t="46186" x="7251700" y="5619750"/>
          <p14:tracePt t="46210" x="7245350" y="5619750"/>
          <p14:tracePt t="46219" x="7239000" y="5619750"/>
          <p14:tracePt t="46378" x="7239000" y="5613400"/>
          <p14:tracePt t="46426" x="7239000" y="5607050"/>
          <p14:tracePt t="46466" x="7239000" y="5588000"/>
          <p14:tracePt t="46674" x="7251700" y="5568950"/>
          <p14:tracePt t="46698" x="7251700" y="5562600"/>
          <p14:tracePt t="46714" x="7258050" y="5556250"/>
          <p14:tracePt t="46722" x="7258050" y="5549900"/>
          <p14:tracePt t="46954" x="7264400" y="5543550"/>
          <p14:tracePt t="47779" x="7264400" y="5549900"/>
          <p14:tracePt t="47795" x="7264400" y="5575300"/>
          <p14:tracePt t="47811" x="7258050" y="5594350"/>
          <p14:tracePt t="47820" x="7251700" y="5600700"/>
          <p14:tracePt t="47836" x="7188200" y="5638800"/>
          <p14:tracePt t="47853" x="6978650" y="5746750"/>
          <p14:tracePt t="47870" x="6648450" y="5854700"/>
          <p14:tracePt t="47886" x="6013450" y="6032500"/>
          <p14:tracePt t="47903" x="5168900" y="6248400"/>
          <p14:tracePt t="47920" x="4368800" y="6445250"/>
          <p14:tracePt t="47936" x="3676650" y="6584950"/>
          <p14:tracePt t="47953" x="3352800" y="6680200"/>
          <p14:tracePt t="47970" x="3168650" y="6731000"/>
          <p14:tracePt t="47971" x="3117850" y="6731000"/>
          <p14:tracePt t="47986" x="3060700" y="6756400"/>
          <p14:tracePt t="48003" x="3022600" y="6769100"/>
          <p14:tracePt t="48020" x="3016250" y="6769100"/>
          <p14:tracePt t="48036" x="2971800" y="6769100"/>
          <p14:tracePt t="48053" x="2940050" y="6775450"/>
          <p14:tracePt t="48070" x="2908300" y="6775450"/>
          <p14:tracePt t="48086" x="2889250" y="6775450"/>
          <p14:tracePt t="48103" x="2876550" y="6775450"/>
          <p14:tracePt t="48120" x="2870200" y="6775450"/>
          <p14:tracePt t="48136" x="2863850" y="6775450"/>
          <p14:tracePt t="48153" x="2851150" y="6775450"/>
          <p14:tracePt t="48170" x="2844800" y="6769100"/>
          <p14:tracePt t="48187" x="2844800" y="6756400"/>
          <p14:tracePt t="48203" x="2844800" y="6750050"/>
          <p14:tracePt t="48220" x="2832100" y="6731000"/>
          <p14:tracePt t="48236" x="2832100" y="6692900"/>
          <p14:tracePt t="48253" x="2851150" y="6648450"/>
          <p14:tracePt t="48270" x="2933700" y="6553200"/>
          <p14:tracePt t="48287" x="3009900" y="6489700"/>
          <p14:tracePt t="48303" x="3162300" y="6388100"/>
          <p14:tracePt t="48320" x="3333750" y="6311900"/>
          <p14:tracePt t="48336" x="3486150" y="6248400"/>
          <p14:tracePt t="48353" x="3556000" y="6235700"/>
          <p14:tracePt t="48370" x="3562350" y="6235700"/>
          <p14:tracePt t="48387" x="3568700" y="6235700"/>
          <p14:tracePt t="48403" x="3575050" y="6235700"/>
          <p14:tracePt t="48420" x="3581400" y="6235700"/>
          <p14:tracePt t="48443" x="3581400" y="6248400"/>
          <p14:tracePt t="48459" x="3581400" y="6261100"/>
          <p14:tracePt t="48483" x="3575050" y="6267450"/>
          <p14:tracePt t="48507" x="3556000" y="6267450"/>
          <p14:tracePt t="48763" x="3606800" y="6267450"/>
          <p14:tracePt t="48771" x="3727450" y="6235700"/>
          <p14:tracePt t="48787" x="4152900" y="6172200"/>
          <p14:tracePt t="48803" x="4679950" y="6115050"/>
          <p14:tracePt t="48828" x="5308600" y="6051550"/>
          <p14:tracePt t="48836" x="5410200" y="6051550"/>
          <p14:tracePt t="48853" x="5454650" y="6051550"/>
          <p14:tracePt t="49051" x="5467350" y="6051550"/>
          <p14:tracePt t="49083" x="5473700" y="6051550"/>
          <p14:tracePt t="49091" x="5480050" y="6051550"/>
          <p14:tracePt t="49103" x="5492750" y="6051550"/>
          <p14:tracePt t="49120" x="5537200" y="6051550"/>
          <p14:tracePt t="49137" x="5607050" y="6051550"/>
          <p14:tracePt t="49153" x="5715000" y="6038850"/>
          <p14:tracePt t="49170" x="5803900" y="6038850"/>
          <p14:tracePt t="49187" x="5943600" y="6007100"/>
          <p14:tracePt t="49203" x="6007100" y="5994400"/>
          <p14:tracePt t="49220" x="6045200" y="5988050"/>
          <p14:tracePt t="49237" x="6076950" y="5969000"/>
          <p14:tracePt t="49253" x="6083300" y="5962650"/>
          <p14:tracePt t="49270" x="6096000" y="5962650"/>
          <p14:tracePt t="49291" x="6108700" y="5956300"/>
          <p14:tracePt t="50043" x="6108700" y="5937250"/>
          <p14:tracePt t="50083" x="6108700" y="5930900"/>
          <p14:tracePt t="50099" x="6115050" y="5924550"/>
          <p14:tracePt t="50115" x="6121400" y="5924550"/>
          <p14:tracePt t="50131" x="6134100" y="5924550"/>
          <p14:tracePt t="50147" x="6140450" y="5924550"/>
          <p14:tracePt t="50155" x="6146800" y="5924550"/>
          <p14:tracePt t="50171" x="6159500" y="5924550"/>
          <p14:tracePt t="50187" x="6178550" y="5924550"/>
          <p14:tracePt t="50204" x="6184900" y="5918200"/>
          <p14:tracePt t="50220" x="6210300" y="5918200"/>
          <p14:tracePt t="50237" x="6216650" y="5918200"/>
          <p14:tracePt t="50267" x="6223000" y="5918200"/>
          <p14:tracePt t="50747" x="6248400" y="5918200"/>
          <p14:tracePt t="50755" x="6254750" y="5918200"/>
          <p14:tracePt t="50770" x="6280150" y="5918200"/>
          <p14:tracePt t="50787" x="6413500" y="5918200"/>
          <p14:tracePt t="50809" x="6553200" y="5918200"/>
          <p14:tracePt t="50820" x="6680200" y="5918200"/>
          <p14:tracePt t="50837" x="6788150" y="5918200"/>
          <p14:tracePt t="50854" x="6838950" y="5918200"/>
          <p14:tracePt t="50870" x="6870700" y="5905500"/>
          <p14:tracePt t="50887" x="6877050" y="5905500"/>
          <p14:tracePt t="51147" x="6883400" y="5905500"/>
          <p14:tracePt t="51155" x="6889750" y="5905500"/>
          <p14:tracePt t="51170" x="6908800" y="5905500"/>
          <p14:tracePt t="51187" x="7010400" y="5956300"/>
          <p14:tracePt t="51204" x="7175500" y="6007100"/>
          <p14:tracePt t="51220" x="7454900" y="6051550"/>
          <p14:tracePt t="51237" x="7772400" y="6089650"/>
          <p14:tracePt t="51254" x="7962900" y="6121400"/>
          <p14:tracePt t="51270" x="8032750" y="6127750"/>
          <p14:tracePt t="51371" x="8026400" y="6127750"/>
          <p14:tracePt t="51379" x="8001000" y="6127750"/>
          <p14:tracePt t="51387" x="7988300" y="6127750"/>
          <p14:tracePt t="51404" x="7931150" y="6127750"/>
          <p14:tracePt t="51421" x="7854950" y="6127750"/>
          <p14:tracePt t="51437" x="7766050" y="6127750"/>
          <p14:tracePt t="51454" x="7696200" y="6127750"/>
          <p14:tracePt t="51470" x="7594600" y="6089650"/>
          <p14:tracePt t="51487" x="7512050" y="6064250"/>
          <p14:tracePt t="51504" x="7423150" y="6019800"/>
          <p14:tracePt t="51520" x="7404100" y="6000750"/>
          <p14:tracePt t="51537" x="7397750" y="5994400"/>
          <p14:tracePt t="51554" x="7378700" y="5981700"/>
          <p14:tracePt t="51571" x="7372350" y="5969000"/>
          <p14:tracePt t="51731" x="7372350" y="5981700"/>
          <p14:tracePt t="51747" x="7372350" y="5988050"/>
          <p14:tracePt t="51756" x="7372350" y="6013450"/>
          <p14:tracePt t="51770" x="7372350" y="6051550"/>
          <p14:tracePt t="51787" x="7404100" y="6115050"/>
          <p14:tracePt t="51804" x="7410450" y="6146800"/>
          <p14:tracePt t="51821" x="7442200" y="6191250"/>
          <p14:tracePt t="51837" x="7442200" y="6197600"/>
          <p14:tracePt t="51859" x="7448550" y="6197600"/>
          <p14:tracePt t="51871" x="7442200" y="6191250"/>
          <p14:tracePt t="51887" x="7442200" y="6172200"/>
          <p14:tracePt t="51932" x="7448550" y="6165850"/>
          <p14:tracePt t="51948" x="7454900" y="6159500"/>
          <p14:tracePt t="51956" x="7461250" y="6108700"/>
          <p14:tracePt t="51964" x="7461250" y="6096000"/>
          <p14:tracePt t="51971" x="7461250" y="6064250"/>
          <p14:tracePt t="51987" x="7461250" y="6019800"/>
          <p14:tracePt t="52004" x="7461250" y="5988050"/>
          <p14:tracePt t="52021" x="7467600" y="5969000"/>
          <p14:tracePt t="52037" x="7480300" y="5962650"/>
          <p14:tracePt t="52148" x="7486650" y="5962650"/>
          <p14:tracePt t="52228" x="7486650" y="5975350"/>
          <p14:tracePt t="53036" x="7493000" y="5981700"/>
          <p14:tracePt t="53612" x="7499350" y="5988050"/>
          <p14:tracePt t="53708" x="7499350" y="5994400"/>
          <p14:tracePt t="53828" x="7512050" y="6000750"/>
          <p14:tracePt t="53836" x="7537450" y="6019800"/>
          <p14:tracePt t="53844" x="7575550" y="6032500"/>
          <p14:tracePt t="53854" x="7620000" y="6032500"/>
          <p14:tracePt t="53871" x="7677150" y="6051550"/>
          <p14:tracePt t="53888" x="7702550" y="60515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42388"/>
            <a:ext cx="8257442" cy="1325563"/>
          </a:xfrm>
        </p:spPr>
        <p:txBody>
          <a:bodyPr>
            <a:normAutofit/>
          </a:bodyPr>
          <a:lstStyle/>
          <a:p>
            <a:pPr algn="ctr"/>
            <a:r>
              <a:rPr lang="en-CA" sz="4800" b="1" dirty="0" smtClean="0">
                <a:latin typeface="+mn-lt"/>
              </a:rPr>
              <a:t>Meteorites – Stony: </a:t>
            </a:r>
            <a:r>
              <a:rPr lang="en-CA" sz="4800" b="1" dirty="0" err="1" smtClean="0">
                <a:latin typeface="+mn-lt"/>
              </a:rPr>
              <a:t>Achondrite</a:t>
            </a:r>
            <a:endParaRPr lang="en-CA" sz="4800" b="1" dirty="0">
              <a:latin typeface="+mn-lt"/>
            </a:endParaRPr>
          </a:p>
        </p:txBody>
      </p:sp>
      <p:sp>
        <p:nvSpPr>
          <p:cNvPr id="3" name="AutoShape 2" descr="Image result for meteorites"/>
          <p:cNvSpPr>
            <a:spLocks noChangeAspect="1" noChangeArrowheads="1"/>
          </p:cNvSpPr>
          <p:nvPr/>
        </p:nvSpPr>
        <p:spPr bwMode="auto">
          <a:xfrm>
            <a:off x="1972652" y="302076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descr="Image result for meteori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p:cNvPicPr>
            <a:picLocks noChangeAspect="1"/>
          </p:cNvPicPr>
          <p:nvPr/>
        </p:nvPicPr>
        <p:blipFill>
          <a:blip r:embed="rId4"/>
          <a:stretch>
            <a:fillRect/>
          </a:stretch>
        </p:blipFill>
        <p:spPr>
          <a:xfrm>
            <a:off x="641105" y="1462454"/>
            <a:ext cx="2609850" cy="1752600"/>
          </a:xfrm>
          <a:prstGeom prst="rect">
            <a:avLst/>
          </a:prstGeom>
        </p:spPr>
      </p:pic>
      <p:pic>
        <p:nvPicPr>
          <p:cNvPr id="6" name="Picture 5"/>
          <p:cNvPicPr>
            <a:picLocks noChangeAspect="1"/>
          </p:cNvPicPr>
          <p:nvPr/>
        </p:nvPicPr>
        <p:blipFill>
          <a:blip r:embed="rId5"/>
          <a:stretch>
            <a:fillRect/>
          </a:stretch>
        </p:blipFill>
        <p:spPr>
          <a:xfrm>
            <a:off x="3393098" y="1436443"/>
            <a:ext cx="2295944" cy="1763957"/>
          </a:xfrm>
          <a:prstGeom prst="rect">
            <a:avLst/>
          </a:prstGeom>
        </p:spPr>
      </p:pic>
      <p:pic>
        <p:nvPicPr>
          <p:cNvPr id="7" name="Picture 6"/>
          <p:cNvPicPr>
            <a:picLocks noChangeAspect="1"/>
          </p:cNvPicPr>
          <p:nvPr/>
        </p:nvPicPr>
        <p:blipFill>
          <a:blip r:embed="rId6"/>
          <a:stretch>
            <a:fillRect/>
          </a:stretch>
        </p:blipFill>
        <p:spPr>
          <a:xfrm>
            <a:off x="5870697" y="1356214"/>
            <a:ext cx="2466975" cy="1847850"/>
          </a:xfrm>
          <a:prstGeom prst="rect">
            <a:avLst/>
          </a:prstGeom>
        </p:spPr>
      </p:pic>
      <p:pic>
        <p:nvPicPr>
          <p:cNvPr id="11" name="Picture 10"/>
          <p:cNvPicPr>
            <a:picLocks noChangeAspect="1"/>
          </p:cNvPicPr>
          <p:nvPr/>
        </p:nvPicPr>
        <p:blipFill>
          <a:blip r:embed="rId7"/>
          <a:stretch>
            <a:fillRect/>
          </a:stretch>
        </p:blipFill>
        <p:spPr>
          <a:xfrm>
            <a:off x="5741376" y="1375996"/>
            <a:ext cx="2744567" cy="1871296"/>
          </a:xfrm>
          <a:prstGeom prst="rect">
            <a:avLst/>
          </a:prstGeom>
        </p:spPr>
      </p:pic>
      <p:sp>
        <p:nvSpPr>
          <p:cNvPr id="12" name="TextBox 11"/>
          <p:cNvSpPr txBox="1"/>
          <p:nvPr/>
        </p:nvSpPr>
        <p:spPr>
          <a:xfrm>
            <a:off x="433754" y="3399692"/>
            <a:ext cx="8112369" cy="3493264"/>
          </a:xfrm>
          <a:prstGeom prst="rect">
            <a:avLst/>
          </a:prstGeom>
          <a:noFill/>
        </p:spPr>
        <p:txBody>
          <a:bodyPr wrap="square" rtlCol="0">
            <a:spAutoFit/>
          </a:bodyPr>
          <a:lstStyle/>
          <a:p>
            <a:pPr>
              <a:spcAft>
                <a:spcPts val="600"/>
              </a:spcAft>
            </a:pPr>
            <a:r>
              <a:rPr lang="en-CA" sz="2400" dirty="0" smtClean="0"/>
              <a:t>These </a:t>
            </a:r>
            <a:r>
              <a:rPr lang="en-CA" sz="2400" b="1" i="1" u="sng" dirty="0" err="1" smtClean="0">
                <a:hlinkClick r:id="rId8"/>
              </a:rPr>
              <a:t>Achondrites</a:t>
            </a:r>
            <a:r>
              <a:rPr lang="en-CA" sz="2400" b="1" i="1" u="sng" dirty="0" smtClean="0">
                <a:hlinkClick r:id="rId8"/>
              </a:rPr>
              <a:t> </a:t>
            </a:r>
            <a:r>
              <a:rPr lang="en-CA" sz="2400" dirty="0" smtClean="0"/>
              <a:t>might easily pass for an ordinary rock if seen on the ground.  Those shown here are highly evolved and probably much younger than the oldest meteorites we find. </a:t>
            </a:r>
            <a:endParaRPr lang="en-CA" sz="2400" dirty="0"/>
          </a:p>
          <a:p>
            <a:r>
              <a:rPr lang="en-CA" sz="2400" dirty="0" smtClean="0"/>
              <a:t>The one on the right is the famous </a:t>
            </a:r>
            <a:r>
              <a:rPr lang="en-CA" sz="2400" b="1" dirty="0" smtClean="0"/>
              <a:t>ALH84001 </a:t>
            </a:r>
            <a:r>
              <a:rPr lang="en-CA" sz="2400" dirty="0" smtClean="0"/>
              <a:t>meteorite that was collected in a glacial outwash in the Allen Hills of Antarctica in 1984.  It became famous, and brought some fame to McGill in 1996, when it was “</a:t>
            </a:r>
            <a:r>
              <a:rPr lang="en-CA" sz="2400" b="1" i="1" dirty="0" smtClean="0"/>
              <a:t>discovered</a:t>
            </a:r>
            <a:r>
              <a:rPr lang="en-CA" sz="2400" dirty="0" smtClean="0"/>
              <a:t>” that structures inside this meteorite seemed to show “</a:t>
            </a:r>
            <a:r>
              <a:rPr lang="en-CA" sz="2400" b="1" i="1" dirty="0" err="1" smtClean="0"/>
              <a:t>nanofossils</a:t>
            </a:r>
            <a:r>
              <a:rPr lang="en-CA" sz="2400" dirty="0" smtClean="0"/>
              <a:t>”.   We know that this meteorite was splashed off </a:t>
            </a:r>
            <a:r>
              <a:rPr lang="en-CA" sz="2400" b="1" dirty="0" smtClean="0"/>
              <a:t>Mars</a:t>
            </a:r>
            <a:r>
              <a:rPr lang="en-CA" sz="2400" dirty="0" smtClean="0"/>
              <a:t> some 30 million years ago.</a:t>
            </a:r>
            <a:endParaRPr lang="en-CA"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5206224"/>
      </p:ext>
    </p:extLst>
  </p:cSld>
  <p:clrMapOvr>
    <a:masterClrMapping/>
  </p:clrMapOvr>
  <mc:AlternateContent xmlns:mc="http://schemas.openxmlformats.org/markup-compatibility/2006">
    <mc:Choice xmlns:p14="http://schemas.microsoft.com/office/powerpoint/2010/main" Requires="p14">
      <p:transition spd="slow" p14:dur="2000" advTm="130558"/>
    </mc:Choice>
    <mc:Fallback>
      <p:transition spd="slow" advTm="130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560" x="7721600" y="6051550"/>
          <p14:tracePt t="568" x="7727950" y="6051550"/>
          <p14:tracePt t="1024" x="7753350" y="6026150"/>
          <p14:tracePt t="1032" x="7848600" y="5969000"/>
          <p14:tracePt t="1041" x="7937500" y="5930900"/>
          <p14:tracePt t="1058" x="8197850" y="5715000"/>
          <p14:tracePt t="1075" x="8432800" y="5467350"/>
          <p14:tracePt t="1092" x="8515350" y="5384800"/>
          <p14:tracePt t="1108" x="8521700" y="5353050"/>
          <p14:tracePt t="1125" x="8521700" y="5327650"/>
          <p14:tracePt t="1192" x="8521700" y="5346700"/>
          <p14:tracePt t="1200" x="8521700" y="5403850"/>
          <p14:tracePt t="1248" x="8509000" y="5416550"/>
          <p14:tracePt t="1256" x="8401050" y="5429250"/>
          <p14:tracePt t="1264" x="8248650" y="5429250"/>
          <p14:tracePt t="1275" x="8089900" y="5473700"/>
          <p14:tracePt t="1292" x="7804150" y="5518150"/>
          <p14:tracePt t="1308" x="7677150" y="5556250"/>
          <p14:tracePt t="1325" x="7594600" y="5575300"/>
          <p14:tracePt t="1341" x="7518400" y="5575300"/>
          <p14:tracePt t="1358" x="7410450" y="5575300"/>
          <p14:tracePt t="1375" x="7302500" y="5575300"/>
          <p14:tracePt t="1392" x="7289800" y="5562600"/>
          <p14:tracePt t="1408" x="7264400" y="5454650"/>
          <p14:tracePt t="1425" x="7137400" y="5232400"/>
          <p14:tracePt t="1441" x="6864350" y="4959350"/>
          <p14:tracePt t="1458" x="6324600" y="4559300"/>
          <p14:tracePt t="1475" x="5530850" y="4102100"/>
          <p14:tracePt t="1491" x="4699000" y="3644900"/>
          <p14:tracePt t="1508" x="3975100" y="3225800"/>
          <p14:tracePt t="1525" x="3473450" y="2984500"/>
          <p14:tracePt t="1542" x="3251200" y="2901950"/>
          <p14:tracePt t="1558" x="3206750" y="2863850"/>
          <p14:tracePt t="1575" x="3181350" y="2851150"/>
          <p14:tracePt t="1591" x="3155950" y="2819400"/>
          <p14:tracePt t="1608" x="3149600" y="2806700"/>
          <p14:tracePt t="1625" x="3143250" y="2774950"/>
          <p14:tracePt t="1642" x="3143250" y="2755900"/>
          <p14:tracePt t="1658" x="3143250" y="2736850"/>
          <p14:tracePt t="1675" x="3143250" y="2730500"/>
          <p14:tracePt t="1692" x="3143250" y="2717800"/>
          <p14:tracePt t="1720" x="3143250" y="2711450"/>
          <p14:tracePt t="1736" x="3143250" y="2698750"/>
          <p14:tracePt t="1752" x="3143250" y="2692400"/>
          <p14:tracePt t="1760" x="3143250" y="2679700"/>
          <p14:tracePt t="1775" x="3143250" y="2673350"/>
          <p14:tracePt t="1792" x="3143250" y="2628900"/>
          <p14:tracePt t="1808" x="3136900" y="2616200"/>
          <p14:tracePt t="1825" x="3111500" y="2584450"/>
          <p14:tracePt t="1842" x="3092450" y="2533650"/>
          <p14:tracePt t="1858" x="3041650" y="2476500"/>
          <p14:tracePt t="1875" x="2933700" y="2381250"/>
          <p14:tracePt t="1892" x="2813050" y="2311400"/>
          <p14:tracePt t="1908" x="2641600" y="2216150"/>
          <p14:tracePt t="1925" x="2457450" y="2120900"/>
          <p14:tracePt t="1942" x="2254250" y="2044700"/>
          <p14:tracePt t="1958" x="2101850" y="1981200"/>
          <p14:tracePt t="1975" x="1936750" y="1911350"/>
          <p14:tracePt t="1992" x="1746250" y="1854200"/>
          <p14:tracePt t="2008" x="1651000" y="1841500"/>
          <p14:tracePt t="2025" x="1543050" y="1835150"/>
          <p14:tracePt t="2042" x="1403350" y="1835150"/>
          <p14:tracePt t="2058" x="1206500" y="1835150"/>
          <p14:tracePt t="2075" x="1079500" y="1797050"/>
          <p14:tracePt t="2092" x="990600" y="1765300"/>
          <p14:tracePt t="2108" x="977900" y="1752600"/>
          <p14:tracePt t="2125" x="971550" y="1746250"/>
          <p14:tracePt t="2184" x="971550" y="1727200"/>
          <p14:tracePt t="2192" x="971550" y="1714500"/>
          <p14:tracePt t="2200" x="1003300" y="1676400"/>
          <p14:tracePt t="2208" x="1085850" y="1625600"/>
          <p14:tracePt t="2225" x="1447800" y="1435100"/>
          <p14:tracePt t="2242" x="1739900" y="1276350"/>
          <p14:tracePt t="2258" x="1860550" y="1200150"/>
          <p14:tracePt t="2275" x="1879600" y="1193800"/>
          <p14:tracePt t="2304" x="1898650" y="1193800"/>
          <p14:tracePt t="2312" x="1905000" y="1193800"/>
          <p14:tracePt t="2325" x="1911350" y="1193800"/>
          <p14:tracePt t="2342" x="1943100" y="1193800"/>
          <p14:tracePt t="2359" x="1962150" y="1193800"/>
          <p14:tracePt t="2375" x="1981200" y="1193800"/>
          <p14:tracePt t="2392" x="2025650" y="1193800"/>
          <p14:tracePt t="2409" x="2070100" y="1193800"/>
          <p14:tracePt t="2425" x="2089150" y="1193800"/>
          <p14:tracePt t="2442" x="2120900" y="1174750"/>
          <p14:tracePt t="2458" x="2139950" y="1174750"/>
          <p14:tracePt t="2475" x="2159000" y="1174750"/>
          <p14:tracePt t="2492" x="2165350" y="1174750"/>
          <p14:tracePt t="2508" x="2197100" y="1174750"/>
          <p14:tracePt t="2525" x="2228850" y="1162050"/>
          <p14:tracePt t="2542" x="2273300" y="1162050"/>
          <p14:tracePt t="2558" x="2330450" y="1155700"/>
          <p14:tracePt t="2575" x="2425700" y="1143000"/>
          <p14:tracePt t="2592" x="2565400" y="1143000"/>
          <p14:tracePt t="2608" x="2692400" y="1143000"/>
          <p14:tracePt t="2625" x="2800350" y="1143000"/>
          <p14:tracePt t="2642" x="2863850" y="1143000"/>
          <p14:tracePt t="2658" x="2933700" y="1143000"/>
          <p14:tracePt t="2675" x="2997200" y="1143000"/>
          <p14:tracePt t="2692" x="3054350" y="1143000"/>
          <p14:tracePt t="2708" x="3143250" y="1143000"/>
          <p14:tracePt t="2725" x="3225800" y="1143000"/>
          <p14:tracePt t="2742" x="3289300" y="1143000"/>
          <p14:tracePt t="2759" x="3371850" y="1149350"/>
          <p14:tracePt t="2775" x="3429000" y="1168400"/>
          <p14:tracePt t="2792" x="3536950" y="1187450"/>
          <p14:tracePt t="2808" x="3581400" y="1193800"/>
          <p14:tracePt t="2825" x="3638550" y="1212850"/>
          <p14:tracePt t="2842" x="3714750" y="1225550"/>
          <p14:tracePt t="2858" x="3790950" y="1225550"/>
          <p14:tracePt t="2875" x="3917950" y="1225550"/>
          <p14:tracePt t="2892" x="3981450" y="1225550"/>
          <p14:tracePt t="2909" x="4083050" y="1200150"/>
          <p14:tracePt t="2925" x="4127500" y="1187450"/>
          <p14:tracePt t="2942" x="4140200" y="1187450"/>
          <p14:tracePt t="2958" x="4178300" y="1168400"/>
          <p14:tracePt t="2984" x="4184650" y="1168400"/>
          <p14:tracePt t="2992" x="4197350" y="1168400"/>
          <p14:tracePt t="3008" x="4216400" y="1168400"/>
          <p14:tracePt t="3025" x="4254500" y="1168400"/>
          <p14:tracePt t="3042" x="4311650" y="1168400"/>
          <p14:tracePt t="3058" x="4375150" y="1162050"/>
          <p14:tracePt t="3075" x="4445000" y="1149350"/>
          <p14:tracePt t="3092" x="4540250" y="1143000"/>
          <p14:tracePt t="3109" x="4629150" y="1143000"/>
          <p14:tracePt t="3125" x="4711700" y="1143000"/>
          <p14:tracePt t="3142" x="4787900" y="1143000"/>
          <p14:tracePt t="3159" x="4851400" y="1143000"/>
          <p14:tracePt t="3175" x="4933950" y="1143000"/>
          <p14:tracePt t="3192" x="5041900" y="1143000"/>
          <p14:tracePt t="3209" x="5162550" y="1143000"/>
          <p14:tracePt t="3225" x="5340350" y="1104900"/>
          <p14:tracePt t="3242" x="5467350" y="1092200"/>
          <p14:tracePt t="3259" x="5632450" y="1079500"/>
          <p14:tracePt t="3275" x="5759450" y="1041400"/>
          <p14:tracePt t="3292" x="5842000" y="1041400"/>
          <p14:tracePt t="3309" x="5899150" y="1035050"/>
          <p14:tracePt t="3325" x="5911850" y="1035050"/>
          <p14:tracePt t="3342" x="5937250" y="1035050"/>
          <p14:tracePt t="3359" x="5949950" y="1035050"/>
          <p14:tracePt t="3375" x="5975350" y="1035050"/>
          <p14:tracePt t="3392" x="6007100" y="1022350"/>
          <p14:tracePt t="3409" x="6019800" y="1022350"/>
          <p14:tracePt t="3425" x="6038850" y="1016000"/>
          <p14:tracePt t="3442" x="6045200" y="1009650"/>
          <p14:tracePt t="3459" x="6057900" y="1009650"/>
          <p14:tracePt t="3475" x="6064250" y="1009650"/>
          <p14:tracePt t="3492" x="6089650" y="1009650"/>
          <p14:tracePt t="3509" x="6096000" y="1009650"/>
          <p14:tracePt t="3525" x="6127750" y="1009650"/>
          <p14:tracePt t="3542" x="6146800" y="1009650"/>
          <p14:tracePt t="3559" x="6165850" y="1009650"/>
          <p14:tracePt t="3575" x="6197600" y="1003300"/>
          <p14:tracePt t="3592" x="6229350" y="996950"/>
          <p14:tracePt t="3609" x="6254750" y="984250"/>
          <p14:tracePt t="3625" x="6286500" y="977900"/>
          <p14:tracePt t="3642" x="6305550" y="971550"/>
          <p14:tracePt t="3659" x="6350000" y="971550"/>
          <p14:tracePt t="3675" x="6426200" y="958850"/>
          <p14:tracePt t="3692" x="6508750" y="952500"/>
          <p14:tracePt t="3709" x="6635750" y="939800"/>
          <p14:tracePt t="3725" x="6750050" y="901700"/>
          <p14:tracePt t="3742" x="6832600" y="895350"/>
          <p14:tracePt t="3759" x="6927850" y="882650"/>
          <p14:tracePt t="3775" x="7004050" y="882650"/>
          <p14:tracePt t="3792" x="7080250" y="863600"/>
          <p14:tracePt t="3809" x="7124700" y="863600"/>
          <p14:tracePt t="3825" x="7169150" y="863600"/>
          <p14:tracePt t="3842" x="7200900" y="863600"/>
          <p14:tracePt t="3859" x="7245350" y="863600"/>
          <p14:tracePt t="3875" x="7302500" y="863600"/>
          <p14:tracePt t="3892" x="7366000" y="863600"/>
          <p14:tracePt t="3909" x="7435850" y="863600"/>
          <p14:tracePt t="3925" x="7480300" y="863600"/>
          <p14:tracePt t="3942" x="7524750" y="863600"/>
          <p14:tracePt t="3959" x="7543800" y="863600"/>
          <p14:tracePt t="3975" x="7569200" y="863600"/>
          <p14:tracePt t="3992" x="7639050" y="863600"/>
          <p14:tracePt t="4009" x="7670800" y="863600"/>
          <p14:tracePt t="4026" x="7708900" y="895350"/>
          <p14:tracePt t="4042" x="7753350" y="927100"/>
          <p14:tracePt t="4059" x="7791450" y="965200"/>
          <p14:tracePt t="4075" x="7835900" y="990600"/>
          <p14:tracePt t="4092" x="7848600" y="1003300"/>
          <p14:tracePt t="4109" x="7867650" y="1009650"/>
          <p14:tracePt t="4208" x="7874000" y="1009650"/>
          <p14:tracePt t="4216" x="7886700" y="1009650"/>
          <p14:tracePt t="4233" x="7893050" y="1009650"/>
          <p14:tracePt t="4249" x="7905750" y="1009650"/>
          <p14:tracePt t="4305" x="7912100" y="1009650"/>
          <p14:tracePt t="4344" x="7924800" y="1009650"/>
          <p14:tracePt t="4424" x="7931150" y="1022350"/>
          <p14:tracePt t="4432" x="7931150" y="1028700"/>
          <p14:tracePt t="4442" x="7931150" y="1041400"/>
          <p14:tracePt t="4459" x="7893050" y="1079500"/>
          <p14:tracePt t="4476" x="7797800" y="1123950"/>
          <p14:tracePt t="4492" x="7626350" y="1200150"/>
          <p14:tracePt t="4509" x="7480300" y="1225550"/>
          <p14:tracePt t="4526" x="7302500" y="1263650"/>
          <p14:tracePt t="4542" x="7156450" y="1276350"/>
          <p14:tracePt t="4559" x="7118350" y="1289050"/>
          <p14:tracePt t="4576" x="7086600" y="1289050"/>
          <p14:tracePt t="4601" x="7035800" y="1282700"/>
          <p14:tracePt t="4609" x="7010400" y="1276350"/>
          <p14:tracePt t="4626" x="6985000" y="1238250"/>
          <p14:tracePt t="4642" x="6965950" y="1212850"/>
          <p14:tracePt t="4659" x="6934200" y="1206500"/>
          <p14:tracePt t="4676" x="6921500" y="1200150"/>
          <p14:tracePt t="4737" x="6908800" y="1212850"/>
          <p14:tracePt t="4744" x="6908800" y="1225550"/>
          <p14:tracePt t="4753" x="6908800" y="1257300"/>
          <p14:tracePt t="4761" x="6908800" y="1282700"/>
          <p14:tracePt t="4776" x="6908800" y="1301750"/>
          <p14:tracePt t="4792" x="6908800" y="1352550"/>
          <p14:tracePt t="4809" x="6921500" y="1365250"/>
          <p14:tracePt t="4826" x="6921500" y="1390650"/>
          <p14:tracePt t="4897" x="6908800" y="1397000"/>
          <p14:tracePt t="4905" x="6896100" y="1397000"/>
          <p14:tracePt t="5033" x="6883400" y="1397000"/>
          <p14:tracePt t="5057" x="6877050" y="1397000"/>
          <p14:tracePt t="5073" x="6870700" y="1397000"/>
          <p14:tracePt t="5081" x="6845300" y="1397000"/>
          <p14:tracePt t="5092" x="6826250" y="1409700"/>
          <p14:tracePt t="5109" x="6769100" y="1447800"/>
          <p14:tracePt t="5126" x="6686550" y="1466850"/>
          <p14:tracePt t="5142" x="6629400" y="1485900"/>
          <p14:tracePt t="5159" x="6572250" y="1485900"/>
          <p14:tracePt t="5176" x="6540500" y="1485900"/>
          <p14:tracePt t="5177" x="6508750" y="1485900"/>
          <p14:tracePt t="5193" x="6438900" y="1466850"/>
          <p14:tracePt t="5209" x="6337300" y="1422400"/>
          <p14:tracePt t="5226" x="6184900" y="1346200"/>
          <p14:tracePt t="5242" x="6000750" y="1276350"/>
          <p14:tracePt t="5259" x="5746750" y="1206500"/>
          <p14:tracePt t="5276" x="5499100" y="1155700"/>
          <p14:tracePt t="5292" x="5276850" y="1155700"/>
          <p14:tracePt t="5309" x="5099050" y="1155700"/>
          <p14:tracePt t="5326" x="4959350" y="1155700"/>
          <p14:tracePt t="5342" x="4832350" y="1155700"/>
          <p14:tracePt t="5359" x="4679950" y="1155700"/>
          <p14:tracePt t="5376" x="4464050" y="1174750"/>
          <p14:tracePt t="5392" x="4121150" y="1270000"/>
          <p14:tracePt t="5409" x="3854450" y="1384300"/>
          <p14:tracePt t="5426" x="3632200" y="1479550"/>
          <p14:tracePt t="5442" x="3498850" y="1543050"/>
          <p14:tracePt t="5459" x="3346450" y="1619250"/>
          <p14:tracePt t="5476" x="3219450" y="1708150"/>
          <p14:tracePt t="5492" x="3136900" y="1758950"/>
          <p14:tracePt t="5509" x="3048000" y="1790700"/>
          <p14:tracePt t="5526" x="2978150" y="1847850"/>
          <p14:tracePt t="5542" x="2889250" y="1885950"/>
          <p14:tracePt t="5559" x="2832100" y="1930400"/>
          <p14:tracePt t="5576" x="2781300" y="1949450"/>
          <p14:tracePt t="5592" x="2768600" y="1962150"/>
          <p14:tracePt t="5697" x="2768600" y="1955800"/>
          <p14:tracePt t="5705" x="2768600" y="1924050"/>
          <p14:tracePt t="5713" x="2787650" y="1898650"/>
          <p14:tracePt t="5726" x="2800350" y="1866900"/>
          <p14:tracePt t="5742" x="2838450" y="1822450"/>
          <p14:tracePt t="5759" x="2863850" y="1771650"/>
          <p14:tracePt t="5776" x="2901950" y="1739900"/>
          <p14:tracePt t="5793" x="2946400" y="1695450"/>
          <p14:tracePt t="5809" x="2990850" y="1663700"/>
          <p14:tracePt t="5826" x="3041650" y="1638300"/>
          <p14:tracePt t="5842" x="3143250" y="1593850"/>
          <p14:tracePt t="5859" x="3238500" y="1568450"/>
          <p14:tracePt t="5876" x="3333750" y="1536700"/>
          <p14:tracePt t="5893" x="3429000" y="1524000"/>
          <p14:tracePt t="5909" x="3517900" y="1524000"/>
          <p14:tracePt t="5926" x="3600450" y="1517650"/>
          <p14:tracePt t="5943" x="3670300" y="1504950"/>
          <p14:tracePt t="5959" x="3714750" y="1485900"/>
          <p14:tracePt t="5976" x="3759200" y="1485900"/>
          <p14:tracePt t="5993" x="3790950" y="1485900"/>
          <p14:tracePt t="6009" x="3829050" y="1485900"/>
          <p14:tracePt t="6026" x="3867150" y="1485900"/>
          <p14:tracePt t="6043" x="3911600" y="1485900"/>
          <p14:tracePt t="6059" x="3956050" y="1485900"/>
          <p14:tracePt t="6076" x="4006850" y="1485900"/>
          <p14:tracePt t="6093" x="4089400" y="1485900"/>
          <p14:tracePt t="6109" x="4222750" y="1485900"/>
          <p14:tracePt t="6126" x="4400550" y="1460500"/>
          <p14:tracePt t="6143" x="4597400" y="1447800"/>
          <p14:tracePt t="6159" x="4806950" y="1409700"/>
          <p14:tracePt t="6176" x="5054600" y="1377950"/>
          <p14:tracePt t="6177" x="5162550" y="1352550"/>
          <p14:tracePt t="6193" x="5327650" y="1327150"/>
          <p14:tracePt t="6209" x="5454650" y="1308100"/>
          <p14:tracePt t="6226" x="5537200" y="1276350"/>
          <p14:tracePt t="6243" x="5607050" y="1263650"/>
          <p14:tracePt t="6259" x="5664200" y="1225550"/>
          <p14:tracePt t="6276" x="5708650" y="1219200"/>
          <p14:tracePt t="6293" x="5759450" y="1187450"/>
          <p14:tracePt t="6309" x="5791200" y="1187450"/>
          <p14:tracePt t="6326" x="5822950" y="1187450"/>
          <p14:tracePt t="6343" x="5854700" y="1187450"/>
          <p14:tracePt t="6359" x="5873750" y="1187450"/>
          <p14:tracePt t="6376" x="5892800" y="1187450"/>
          <p14:tracePt t="6393" x="5911850" y="1187450"/>
          <p14:tracePt t="6409" x="5918200" y="1187450"/>
          <p14:tracePt t="6426" x="5937250" y="1193800"/>
          <p14:tracePt t="6443" x="5962650" y="1206500"/>
          <p14:tracePt t="6459" x="5994400" y="1206500"/>
          <p14:tracePt t="6476" x="6019800" y="1212850"/>
          <p14:tracePt t="6493" x="6038850" y="1212850"/>
          <p14:tracePt t="6509" x="6057900" y="1212850"/>
          <p14:tracePt t="6526" x="6070600" y="1212850"/>
          <p14:tracePt t="6543" x="6076950" y="1212850"/>
          <p14:tracePt t="6559" x="6089650" y="1212850"/>
          <p14:tracePt t="6633" x="6070600" y="1212850"/>
          <p14:tracePt t="6641" x="6013450" y="1212850"/>
          <p14:tracePt t="6649" x="5956300" y="1187450"/>
          <p14:tracePt t="6659" x="5867400" y="1174750"/>
          <p14:tracePt t="6676" x="5626100" y="1162050"/>
          <p14:tracePt t="6693" x="5340350" y="1117600"/>
          <p14:tracePt t="6709" x="5016500" y="1104900"/>
          <p14:tracePt t="6726" x="4686300" y="1104900"/>
          <p14:tracePt t="6743" x="4324350" y="1104900"/>
          <p14:tracePt t="6759" x="4095750" y="1104900"/>
          <p14:tracePt t="6776" x="3854450" y="1104900"/>
          <p14:tracePt t="6793" x="3746500" y="1092200"/>
          <p14:tracePt t="6809" x="3733800" y="1079500"/>
          <p14:tracePt t="6826" x="3727450" y="1073150"/>
          <p14:tracePt t="6843" x="3727450" y="1066800"/>
          <p14:tracePt t="7017" x="3727450" y="1054100"/>
          <p14:tracePt t="7025" x="3740150" y="1054100"/>
          <p14:tracePt t="7033" x="3746500" y="1054100"/>
          <p14:tracePt t="7055" x="3784600" y="1054100"/>
          <p14:tracePt t="7060" x="3822700" y="1054100"/>
          <p14:tracePt t="7076" x="3962400" y="1054100"/>
          <p14:tracePt t="7093" x="4152900" y="1054100"/>
          <p14:tracePt t="7109" x="4381500" y="1054100"/>
          <p14:tracePt t="7126" x="4603750" y="1054100"/>
          <p14:tracePt t="7143" x="4781550" y="1054100"/>
          <p14:tracePt t="7159" x="4908550" y="1054100"/>
          <p14:tracePt t="7176" x="4959350" y="1054100"/>
          <p14:tracePt t="7193" x="4984750" y="1054100"/>
          <p14:tracePt t="7209" x="4991100" y="1054100"/>
          <p14:tracePt t="7226" x="4997450" y="1054100"/>
          <p14:tracePt t="7243" x="5010150" y="1054100"/>
          <p14:tracePt t="7259" x="5022850" y="1054100"/>
          <p14:tracePt t="7276" x="5029200" y="1054100"/>
          <p14:tracePt t="7293" x="5035550" y="1054100"/>
          <p14:tracePt t="7309" x="5054600" y="1066800"/>
          <p14:tracePt t="7326" x="5067300" y="1073150"/>
          <p14:tracePt t="7343" x="5073650" y="1073150"/>
          <p14:tracePt t="7360" x="5099050" y="1079500"/>
          <p14:tracePt t="7376" x="5143500" y="1092200"/>
          <p14:tracePt t="7393" x="5238750" y="1123950"/>
          <p14:tracePt t="7410" x="5295900" y="1123950"/>
          <p14:tracePt t="7426" x="5353050" y="1130300"/>
          <p14:tracePt t="7443" x="5416550" y="1130300"/>
          <p14:tracePt t="7460" x="5441950" y="1130300"/>
          <p14:tracePt t="7476" x="5467350" y="1130300"/>
          <p14:tracePt t="7493" x="5473700" y="1130300"/>
          <p14:tracePt t="7510" x="5480050" y="1130300"/>
          <p14:tracePt t="7526" x="5499100" y="1130300"/>
          <p14:tracePt t="7689" x="5480050" y="1117600"/>
          <p14:tracePt t="7697" x="5473700" y="1117600"/>
          <p14:tracePt t="7721" x="5454650" y="1111250"/>
          <p14:tracePt t="7737" x="5441950" y="1104900"/>
          <p14:tracePt t="7753" x="5429250" y="1092200"/>
          <p14:tracePt t="7769" x="5422900" y="1085850"/>
          <p14:tracePt t="7785" x="5416550" y="1079500"/>
          <p14:tracePt t="7857" x="5416550" y="1073150"/>
          <p14:tracePt t="7969" x="5410200" y="1066800"/>
          <p14:tracePt t="8097" x="5416550" y="1066800"/>
          <p14:tracePt t="8105" x="5429250" y="1066800"/>
          <p14:tracePt t="8170" x="5435600" y="1066800"/>
          <p14:tracePt t="8177" x="5441950" y="1060450"/>
          <p14:tracePt t="8193" x="5441950" y="1047750"/>
          <p14:tracePt t="8210" x="5448300" y="1035050"/>
          <p14:tracePt t="8226" x="5467350" y="1009650"/>
          <p14:tracePt t="8243" x="5467350" y="996950"/>
          <p14:tracePt t="8260" x="5467350" y="990600"/>
          <p14:tracePt t="8276" x="5467350" y="965200"/>
          <p14:tracePt t="8362" x="5467350" y="958850"/>
          <p14:tracePt t="8473" x="5467350" y="965200"/>
          <p14:tracePt t="8481" x="5467350" y="990600"/>
          <p14:tracePt t="8493" x="5467350" y="1022350"/>
          <p14:tracePt t="8510" x="5467350" y="1085850"/>
          <p14:tracePt t="8526" x="5467350" y="1155700"/>
          <p14:tracePt t="8543" x="5480050" y="1238250"/>
          <p14:tracePt t="8560" x="5486400" y="1301750"/>
          <p14:tracePt t="8576" x="5486400" y="1358900"/>
          <p14:tracePt t="8593" x="5505450" y="1409700"/>
          <p14:tracePt t="8610" x="5511800" y="1435100"/>
          <p14:tracePt t="8626" x="5511800" y="1460500"/>
          <p14:tracePt t="8643" x="5511800" y="1466850"/>
          <p14:tracePt t="8660" x="5492750" y="1492250"/>
          <p14:tracePt t="8677" x="5461000" y="1492250"/>
          <p14:tracePt t="8693" x="5391150" y="1511300"/>
          <p14:tracePt t="8710" x="5308600" y="1511300"/>
          <p14:tracePt t="8727" x="5200650" y="1511300"/>
          <p14:tracePt t="8743" x="5060950" y="1511300"/>
          <p14:tracePt t="8760" x="4933950" y="1504950"/>
          <p14:tracePt t="8777" x="4806950" y="1485900"/>
          <p14:tracePt t="8793" x="4667250" y="1441450"/>
          <p14:tracePt t="8810" x="4622800" y="1435100"/>
          <p14:tracePt t="8826" x="4591050" y="1409700"/>
          <p14:tracePt t="8843" x="4559300" y="1403350"/>
          <p14:tracePt t="8860" x="4533900" y="1403350"/>
          <p14:tracePt t="8877" x="4502150" y="1390650"/>
          <p14:tracePt t="8893" x="4483100" y="1390650"/>
          <p14:tracePt t="8914" x="4470400" y="1390650"/>
          <p14:tracePt t="8930" x="4464050" y="1390650"/>
          <p14:tracePt t="8961" x="4451350" y="1384300"/>
          <p14:tracePt t="9074" x="4445000" y="1384300"/>
          <p14:tracePt t="9098" x="4432300" y="1384300"/>
          <p14:tracePt t="9114" x="4425950" y="1384300"/>
          <p14:tracePt t="9154" x="4438650" y="1384300"/>
          <p14:tracePt t="9162" x="4451350" y="1384300"/>
          <p14:tracePt t="9170" x="4508500" y="1384300"/>
          <p14:tracePt t="9178" x="4597400" y="1358900"/>
          <p14:tracePt t="9193" x="4826000" y="1327150"/>
          <p14:tracePt t="9210" x="5073650" y="1289050"/>
          <p14:tracePt t="9227" x="5238750" y="1263650"/>
          <p14:tracePt t="9243" x="5334000" y="1250950"/>
          <p14:tracePt t="9260" x="5365750" y="1250950"/>
          <p14:tracePt t="9277" x="5372100" y="1250950"/>
          <p14:tracePt t="9522" x="5365750" y="1250950"/>
          <p14:tracePt t="9530" x="5359400" y="1250950"/>
          <p14:tracePt t="9543" x="5334000" y="1250950"/>
          <p14:tracePt t="9560" x="5308600" y="1250950"/>
          <p14:tracePt t="9577" x="5308600" y="1276350"/>
          <p14:tracePt t="9593" x="5378450" y="1320800"/>
          <p14:tracePt t="9610" x="5448300" y="1333500"/>
          <p14:tracePt t="9627" x="5480050" y="1339850"/>
          <p14:tracePt t="9644" x="5486400" y="1339850"/>
          <p14:tracePt t="9794" x="5454650" y="1358900"/>
          <p14:tracePt t="9802" x="5416550" y="1358900"/>
          <p14:tracePt t="9810" x="5378450" y="1346200"/>
          <p14:tracePt t="9827" x="5359400" y="1308100"/>
          <p14:tracePt t="9843" x="5353050" y="1301750"/>
          <p14:tracePt t="9860" x="5346700" y="1301750"/>
          <p14:tracePt t="9877" x="5334000" y="1295400"/>
          <p14:tracePt t="9893" x="5340350" y="1282700"/>
          <p14:tracePt t="9910" x="5359400" y="1282700"/>
          <p14:tracePt t="9927" x="5429250" y="1282700"/>
          <p14:tracePt t="9943" x="5499100" y="1270000"/>
          <p14:tracePt t="9960" x="5530850" y="1263650"/>
          <p14:tracePt t="9977" x="5537200" y="1263650"/>
          <p14:tracePt t="10090" x="5575300" y="1263650"/>
          <p14:tracePt t="10098" x="5613400" y="1263650"/>
          <p14:tracePt t="10110" x="5664200" y="1263650"/>
          <p14:tracePt t="10127" x="5803900" y="1263650"/>
          <p14:tracePt t="10144" x="5962650" y="1263650"/>
          <p14:tracePt t="10160" x="5981700" y="1263650"/>
          <p14:tracePt t="10177" x="5994400" y="1263650"/>
          <p14:tracePt t="10346" x="5969000" y="1263650"/>
          <p14:tracePt t="10354" x="5930900" y="1263650"/>
          <p14:tracePt t="10362" x="5899150" y="1263650"/>
          <p14:tracePt t="10377" x="5861050" y="1263650"/>
          <p14:tracePt t="10394" x="5721350" y="1263650"/>
          <p14:tracePt t="10410" x="5645150" y="1263650"/>
          <p14:tracePt t="10427" x="5575300" y="1263650"/>
          <p14:tracePt t="10444" x="5511800" y="1263650"/>
          <p14:tracePt t="10460" x="5429250" y="1263650"/>
          <p14:tracePt t="10477" x="5365750" y="1263650"/>
          <p14:tracePt t="10494" x="5257800" y="1263650"/>
          <p14:tracePt t="10510" x="5168900" y="1250950"/>
          <p14:tracePt t="10527" x="5073650" y="1231900"/>
          <p14:tracePt t="10544" x="5003800" y="1219200"/>
          <p14:tracePt t="10560" x="4946650" y="1200150"/>
          <p14:tracePt t="10577" x="4889500" y="1174750"/>
          <p14:tracePt t="10594" x="4800600" y="1136650"/>
          <p14:tracePt t="10610" x="4768850" y="1123950"/>
          <p14:tracePt t="10627" x="4730750" y="1123950"/>
          <p14:tracePt t="10644" x="4686300" y="1123950"/>
          <p14:tracePt t="10660" x="4654550" y="1123950"/>
          <p14:tracePt t="10677" x="4616450" y="1130300"/>
          <p14:tracePt t="10694" x="4540250" y="1149350"/>
          <p14:tracePt t="10710" x="4375150" y="1212850"/>
          <p14:tracePt t="10727" x="4159250" y="1263650"/>
          <p14:tracePt t="10744" x="3911600" y="1333500"/>
          <p14:tracePt t="10760" x="3663950" y="1365250"/>
          <p14:tracePt t="10777" x="3416300" y="1403350"/>
          <p14:tracePt t="10794" x="3302000" y="1403350"/>
          <p14:tracePt t="10810" x="3289300" y="1403350"/>
          <p14:tracePt t="10827" x="3282950" y="1403350"/>
          <p14:tracePt t="10850" x="3282950" y="1397000"/>
          <p14:tracePt t="10860" x="3308350" y="1390650"/>
          <p14:tracePt t="10877" x="3352800" y="1377950"/>
          <p14:tracePt t="10894" x="3467100" y="1346200"/>
          <p14:tracePt t="10910" x="3613150" y="1320800"/>
          <p14:tracePt t="10927" x="3797300" y="1270000"/>
          <p14:tracePt t="10944" x="3962400" y="1219200"/>
          <p14:tracePt t="10960" x="4057650" y="1193800"/>
          <p14:tracePt t="10977" x="4133850" y="1168400"/>
          <p14:tracePt t="10994" x="4210050" y="1155700"/>
          <p14:tracePt t="11010" x="4222750" y="1155700"/>
          <p14:tracePt t="11027" x="4254500" y="1155700"/>
          <p14:tracePt t="11044" x="4286250" y="1155700"/>
          <p14:tracePt t="11060" x="4311650" y="1155700"/>
          <p14:tracePt t="11077" x="4362450" y="1143000"/>
          <p14:tracePt t="11094" x="4445000" y="1111250"/>
          <p14:tracePt t="11110" x="4527550" y="1092200"/>
          <p14:tracePt t="11127" x="4616450" y="1060450"/>
          <p14:tracePt t="11144" x="4705350" y="1041400"/>
          <p14:tracePt t="11160" x="4819650" y="1016000"/>
          <p14:tracePt t="11177" x="4864100" y="1016000"/>
          <p14:tracePt t="11194" x="4927600" y="1016000"/>
          <p14:tracePt t="11211" x="4946650" y="1016000"/>
          <p14:tracePt t="11227" x="4959350" y="1016000"/>
          <p14:tracePt t="11244" x="4978400" y="1016000"/>
          <p14:tracePt t="11261" x="5003800" y="1022350"/>
          <p14:tracePt t="11277" x="5035550" y="1035050"/>
          <p14:tracePt t="11294" x="5086350" y="1054100"/>
          <p14:tracePt t="11311" x="5143500" y="1073150"/>
          <p14:tracePt t="11327" x="5207000" y="1073150"/>
          <p14:tracePt t="11344" x="5276850" y="1079500"/>
          <p14:tracePt t="11361" x="5346700" y="1104900"/>
          <p14:tracePt t="11377" x="5403850" y="1111250"/>
          <p14:tracePt t="11394" x="5416550" y="1111250"/>
          <p14:tracePt t="11546" x="5410200" y="1111250"/>
          <p14:tracePt t="11554" x="5403850" y="1111250"/>
          <p14:tracePt t="11562" x="5378450" y="1111250"/>
          <p14:tracePt t="11577" x="5372100" y="1111250"/>
          <p14:tracePt t="11594" x="5340350" y="1111250"/>
          <p14:tracePt t="11610" x="5327650" y="1111250"/>
          <p14:tracePt t="11627" x="5314950" y="1111250"/>
          <p14:tracePt t="11898" x="5289550" y="1111250"/>
          <p14:tracePt t="11906" x="5283200" y="1111250"/>
          <p14:tracePt t="11914" x="5276850" y="1111250"/>
          <p14:tracePt t="11927" x="5251450" y="1111250"/>
          <p14:tracePt t="11944" x="5219700" y="1123950"/>
          <p14:tracePt t="11961" x="5137150" y="1130300"/>
          <p14:tracePt t="11977" x="4933950" y="1155700"/>
          <p14:tracePt t="11994" x="4362450" y="1250950"/>
          <p14:tracePt t="12011" x="3829050" y="1320800"/>
          <p14:tracePt t="12027" x="3422650" y="1365250"/>
          <p14:tracePt t="12044" x="3086100" y="1428750"/>
          <p14:tracePt t="12061" x="2851150" y="1492250"/>
          <p14:tracePt t="12077" x="2730500" y="1555750"/>
          <p14:tracePt t="12094" x="2641600" y="1619250"/>
          <p14:tracePt t="12111" x="2578100" y="1682750"/>
          <p14:tracePt t="12127" x="2533650" y="1765300"/>
          <p14:tracePt t="12144" x="2501900" y="1854200"/>
          <p14:tracePt t="12161" x="2482850" y="1924050"/>
          <p14:tracePt t="12177" x="2476500" y="1968500"/>
          <p14:tracePt t="12194" x="2476500" y="2032000"/>
          <p14:tracePt t="12211" x="2476500" y="2044700"/>
          <p14:tracePt t="12227" x="2476500" y="2070100"/>
          <p14:tracePt t="12244" x="2470150" y="2089150"/>
          <p14:tracePt t="12261" x="2470150" y="2120900"/>
          <p14:tracePt t="12278" x="2470150" y="2165350"/>
          <p14:tracePt t="12294" x="2457450" y="2203450"/>
          <p14:tracePt t="12311" x="2457450" y="2235200"/>
          <p14:tracePt t="12328" x="2457450" y="2260600"/>
          <p14:tracePt t="12344" x="2457450" y="2317750"/>
          <p14:tracePt t="12361" x="2457450" y="2343150"/>
          <p14:tracePt t="12377" x="2457450" y="2381250"/>
          <p14:tracePt t="12394" x="2457450" y="2425700"/>
          <p14:tracePt t="12411" x="2457450" y="2463800"/>
          <p14:tracePt t="12428" x="2457450" y="2495550"/>
          <p14:tracePt t="12444" x="2457450" y="2527300"/>
          <p14:tracePt t="12461" x="2463800" y="2540000"/>
          <p14:tracePt t="12477" x="2476500" y="2559050"/>
          <p14:tracePt t="12494" x="2495550" y="2584450"/>
          <p14:tracePt t="12511" x="2501900" y="2590800"/>
          <p14:tracePt t="12527" x="2520950" y="2609850"/>
          <p14:tracePt t="12544" x="2527300" y="2622550"/>
          <p14:tracePt t="12561" x="2533650" y="2635250"/>
          <p14:tracePt t="12577" x="2540000" y="2641600"/>
          <p14:tracePt t="12594" x="2546350" y="2641600"/>
          <p14:tracePt t="12611" x="2559050" y="2641600"/>
          <p14:tracePt t="12627" x="2571750" y="2641600"/>
          <p14:tracePt t="12644" x="2603500" y="2641600"/>
          <p14:tracePt t="12661" x="2628900" y="2616200"/>
          <p14:tracePt t="12677" x="2635250" y="2609850"/>
          <p14:tracePt t="12694" x="2635250" y="2578100"/>
          <p14:tracePt t="12711" x="2635250" y="2552700"/>
          <p14:tracePt t="12727" x="2635250" y="2546350"/>
          <p14:tracePt t="12744" x="2635250" y="2520950"/>
          <p14:tracePt t="12761" x="2635250" y="2495550"/>
          <p14:tracePt t="12778" x="2635250" y="2463800"/>
          <p14:tracePt t="12779" x="2635250" y="2425700"/>
          <p14:tracePt t="12794" x="2635250" y="2381250"/>
          <p14:tracePt t="12811" x="2628900" y="2324100"/>
          <p14:tracePt t="12828" x="2616200" y="2286000"/>
          <p14:tracePt t="12844" x="2616200" y="2279650"/>
          <p14:tracePt t="12861" x="2603500" y="2260600"/>
          <p14:tracePt t="12891" x="2590800" y="2260600"/>
          <p14:tracePt t="12898" x="2584450" y="2254250"/>
          <p14:tracePt t="12911" x="2578100" y="2247900"/>
          <p14:tracePt t="12928" x="2571750" y="2247900"/>
          <p14:tracePt t="12944" x="2559050" y="2247900"/>
          <p14:tracePt t="12961" x="2527300" y="2247900"/>
          <p14:tracePt t="12977" x="2508250" y="2247900"/>
          <p14:tracePt t="12994" x="2432050" y="2247900"/>
          <p14:tracePt t="13011" x="2362200" y="2260600"/>
          <p14:tracePt t="13027" x="2292350" y="2273300"/>
          <p14:tracePt t="13044" x="2190750" y="2317750"/>
          <p14:tracePt t="13061" x="2108200" y="2324100"/>
          <p14:tracePt t="13078" x="2006600" y="2374900"/>
          <p14:tracePt t="13094" x="1924050" y="2381250"/>
          <p14:tracePt t="13111" x="1866900" y="2400300"/>
          <p14:tracePt t="13128" x="1835150" y="2413000"/>
          <p14:tracePt t="13144" x="1816100" y="2419350"/>
          <p14:tracePt t="13161" x="1797050" y="2425700"/>
          <p14:tracePt t="13178" x="1790700" y="2425700"/>
          <p14:tracePt t="13195" x="1771650" y="2444750"/>
          <p14:tracePt t="13211" x="1746250" y="2470150"/>
          <p14:tracePt t="13228" x="1708150" y="2540000"/>
          <p14:tracePt t="13244" x="1676400" y="2584450"/>
          <p14:tracePt t="13261" x="1638300" y="2654300"/>
          <p14:tracePt t="13278" x="1625600" y="2711450"/>
          <p14:tracePt t="13294" x="1625600" y="2755900"/>
          <p14:tracePt t="13311" x="1619250" y="2825750"/>
          <p14:tracePt t="13328" x="1619250" y="2870200"/>
          <p14:tracePt t="13344" x="1619250" y="2901950"/>
          <p14:tracePt t="13361" x="1644650" y="2946400"/>
          <p14:tracePt t="13378" x="1644650" y="2971800"/>
          <p14:tracePt t="13394" x="1657350" y="2997200"/>
          <p14:tracePt t="13411" x="1663700" y="3003550"/>
          <p14:tracePt t="13428" x="1676400" y="3016250"/>
          <p14:tracePt t="13444" x="1689100" y="3016250"/>
          <p14:tracePt t="13461" x="1708150" y="3016250"/>
          <p14:tracePt t="13478" x="1727200" y="3016250"/>
          <p14:tracePt t="13494" x="1758950" y="3016250"/>
          <p14:tracePt t="13511" x="1797050" y="3016250"/>
          <p14:tracePt t="13528" x="1828800" y="3016250"/>
          <p14:tracePt t="13544" x="1847850" y="3016250"/>
          <p14:tracePt t="13561" x="1873250" y="2997200"/>
          <p14:tracePt t="13578" x="1892300" y="2990850"/>
          <p14:tracePt t="13594" x="1930400" y="2990850"/>
          <p14:tracePt t="13611" x="1949450" y="2990850"/>
          <p14:tracePt t="13628" x="1968500" y="2984500"/>
          <p14:tracePt t="13644" x="2000250" y="2984500"/>
          <p14:tracePt t="13661" x="2006600" y="2984500"/>
          <p14:tracePt t="13678" x="2032000" y="2984500"/>
          <p14:tracePt t="13694" x="2038350" y="2984500"/>
          <p14:tracePt t="13711" x="2044700" y="2984500"/>
          <p14:tracePt t="13728" x="2051050" y="2984500"/>
          <p14:tracePt t="13744" x="2070100" y="2984500"/>
          <p14:tracePt t="13761" x="2082800" y="2984500"/>
          <p14:tracePt t="13778" x="2089150" y="2984500"/>
          <p14:tracePt t="13794" x="2114550" y="2978150"/>
          <p14:tracePt t="13811" x="2139950" y="2959100"/>
          <p14:tracePt t="13828" x="2165350" y="2940050"/>
          <p14:tracePt t="13844" x="2190750" y="2921000"/>
          <p14:tracePt t="13861" x="2216150" y="2882900"/>
          <p14:tracePt t="13878" x="2241550" y="2844800"/>
          <p14:tracePt t="13894" x="2260600" y="2806700"/>
          <p14:tracePt t="13911" x="2298700" y="2755900"/>
          <p14:tracePt t="13928" x="2305050" y="2736850"/>
          <p14:tracePt t="13944" x="2317750" y="2717800"/>
          <p14:tracePt t="13961" x="2324100" y="2673350"/>
          <p14:tracePt t="13978" x="2330450" y="2660650"/>
          <p14:tracePt t="13995" x="2349500" y="2628900"/>
          <p14:tracePt t="14011" x="2355850" y="2590800"/>
          <p14:tracePt t="14028" x="2368550" y="2559050"/>
          <p14:tracePt t="14044" x="2374900" y="2527300"/>
          <p14:tracePt t="14061" x="2381250" y="2482850"/>
          <p14:tracePt t="14078" x="2393950" y="2438400"/>
          <p14:tracePt t="14094" x="2393950" y="2381250"/>
          <p14:tracePt t="14111" x="2393950" y="2336800"/>
          <p14:tracePt t="14128" x="2393950" y="2292350"/>
          <p14:tracePt t="14144" x="2393950" y="2260600"/>
          <p14:tracePt t="14161" x="2393950" y="2228850"/>
          <p14:tracePt t="14178" x="2393950" y="2209800"/>
          <p14:tracePt t="14194" x="2393950" y="2203450"/>
          <p14:tracePt t="14211" x="2393950" y="2190750"/>
          <p14:tracePt t="14228" x="2381250" y="2171700"/>
          <p14:tracePt t="14244" x="2374900" y="2165350"/>
          <p14:tracePt t="14261" x="2368550" y="2159000"/>
          <p14:tracePt t="14278" x="2324100" y="2133600"/>
          <p14:tracePt t="14295" x="2298700" y="2120900"/>
          <p14:tracePt t="14311" x="2273300" y="2114550"/>
          <p14:tracePt t="14328" x="2241550" y="2108200"/>
          <p14:tracePt t="14344" x="2216150" y="2095500"/>
          <p14:tracePt t="14361" x="2171700" y="2089150"/>
          <p14:tracePt t="14378" x="2139950" y="2089150"/>
          <p14:tracePt t="14395" x="2076450" y="2082800"/>
          <p14:tracePt t="14411" x="2044700" y="2082800"/>
          <p14:tracePt t="14428" x="2000250" y="2082800"/>
          <p14:tracePt t="14445" x="1955800" y="2082800"/>
          <p14:tracePt t="14461" x="1911350" y="2082800"/>
          <p14:tracePt t="14478" x="1866900" y="2082800"/>
          <p14:tracePt t="14495" x="1822450" y="2082800"/>
          <p14:tracePt t="14511" x="1778000" y="2082800"/>
          <p14:tracePt t="14528" x="1746250" y="2082800"/>
          <p14:tracePt t="14545" x="1720850" y="2082800"/>
          <p14:tracePt t="14561" x="1689100" y="2082800"/>
          <p14:tracePt t="14578" x="1682750" y="2082800"/>
          <p14:tracePt t="14595" x="1638300" y="2089150"/>
          <p14:tracePt t="14611" x="1625600" y="2095500"/>
          <p14:tracePt t="14628" x="1593850" y="2120900"/>
          <p14:tracePt t="14645" x="1574800" y="2139950"/>
          <p14:tracePt t="14661" x="1555750" y="2152650"/>
          <p14:tracePt t="14678" x="1524000" y="2190750"/>
          <p14:tracePt t="14695" x="1504950" y="2216150"/>
          <p14:tracePt t="14711" x="1466850" y="2260600"/>
          <p14:tracePt t="14728" x="1447800" y="2298700"/>
          <p14:tracePt t="14745" x="1428750" y="2355850"/>
          <p14:tracePt t="14761" x="1397000" y="2451100"/>
          <p14:tracePt t="14778" x="1371600" y="2546350"/>
          <p14:tracePt t="14795" x="1371600" y="2692400"/>
          <p14:tracePt t="14811" x="1371600" y="2768600"/>
          <p14:tracePt t="14828" x="1371600" y="2819400"/>
          <p14:tracePt t="14845" x="1371600" y="2863850"/>
          <p14:tracePt t="14861" x="1390650" y="2882900"/>
          <p14:tracePt t="14878" x="1435100" y="2889250"/>
          <p14:tracePt t="14895" x="1479550" y="2889250"/>
          <p14:tracePt t="14911" x="1555750" y="2889250"/>
          <p14:tracePt t="14928" x="1625600" y="2889250"/>
          <p14:tracePt t="14945" x="1708150" y="2908300"/>
          <p14:tracePt t="14961" x="1790700" y="2921000"/>
          <p14:tracePt t="14978" x="1866900" y="2940050"/>
          <p14:tracePt t="14995" x="1955800" y="2959100"/>
          <p14:tracePt t="15011" x="1981200" y="2959100"/>
          <p14:tracePt t="15028" x="2019300" y="2959100"/>
          <p14:tracePt t="15045" x="2044700" y="2959100"/>
          <p14:tracePt t="15061" x="2051050" y="2959100"/>
          <p14:tracePt t="15078" x="2063750" y="2959100"/>
          <p14:tracePt t="15095" x="2089150" y="2952750"/>
          <p14:tracePt t="15111" x="2095500" y="2946400"/>
          <p14:tracePt t="15128" x="2108200" y="2921000"/>
          <p14:tracePt t="15145" x="2146300" y="2882900"/>
          <p14:tracePt t="15161" x="2184400" y="2844800"/>
          <p14:tracePt t="15178" x="2222500" y="2800350"/>
          <p14:tracePt t="15195" x="2279650" y="2724150"/>
          <p14:tracePt t="15211" x="2317750" y="2673350"/>
          <p14:tracePt t="15228" x="2343150" y="2628900"/>
          <p14:tracePt t="15245" x="2374900" y="2559050"/>
          <p14:tracePt t="15261" x="2387600" y="2501900"/>
          <p14:tracePt t="15278" x="2393950" y="2444750"/>
          <p14:tracePt t="15295" x="2393950" y="2393950"/>
          <p14:tracePt t="15311" x="2393950" y="2324100"/>
          <p14:tracePt t="15328" x="2393950" y="2279650"/>
          <p14:tracePt t="15345" x="2393950" y="2235200"/>
          <p14:tracePt t="15361" x="2393950" y="2209800"/>
          <p14:tracePt t="15378" x="2374900" y="2165350"/>
          <p14:tracePt t="15395" x="2349500" y="2127250"/>
          <p14:tracePt t="15411" x="2324100" y="2089150"/>
          <p14:tracePt t="15428" x="2292350" y="2044700"/>
          <p14:tracePt t="15445" x="2266950" y="2019300"/>
          <p14:tracePt t="15461" x="2228850" y="1987550"/>
          <p14:tracePt t="15478" x="2178050" y="1962150"/>
          <p14:tracePt t="15495" x="2139950" y="1955800"/>
          <p14:tracePt t="15512" x="2089150" y="1943100"/>
          <p14:tracePt t="15528" x="2025650" y="1943100"/>
          <p14:tracePt t="15545" x="1981200" y="1943100"/>
          <p14:tracePt t="15562" x="1930400" y="1943100"/>
          <p14:tracePt t="15578" x="1885950" y="1943100"/>
          <p14:tracePt t="15595" x="1835150" y="1943100"/>
          <p14:tracePt t="15612" x="1790700" y="1943100"/>
          <p14:tracePt t="15628" x="1739900" y="1968500"/>
          <p14:tracePt t="15645" x="1676400" y="1987550"/>
          <p14:tracePt t="15661" x="1619250" y="2006600"/>
          <p14:tracePt t="15678" x="1549400" y="2025650"/>
          <p14:tracePt t="15695" x="1492250" y="2032000"/>
          <p14:tracePt t="15711" x="1460500" y="2044700"/>
          <p14:tracePt t="15728" x="1435100" y="2063750"/>
          <p14:tracePt t="15745" x="1422400" y="2070100"/>
          <p14:tracePt t="15761" x="1416050" y="2076450"/>
          <p14:tracePt t="15778" x="1403350" y="2089150"/>
          <p14:tracePt t="15795" x="1377950" y="2139950"/>
          <p14:tracePt t="15811" x="1358900" y="2171700"/>
          <p14:tracePt t="15828" x="1339850" y="2216150"/>
          <p14:tracePt t="15845" x="1320800" y="2260600"/>
          <p14:tracePt t="15861" x="1314450" y="2317750"/>
          <p14:tracePt t="15878" x="1295400" y="2349500"/>
          <p14:tracePt t="15895" x="1295400" y="2368550"/>
          <p14:tracePt t="15911" x="1295400" y="2400300"/>
          <p14:tracePt t="15928" x="1295400" y="2425700"/>
          <p14:tracePt t="15945" x="1295400" y="2444750"/>
          <p14:tracePt t="15962" x="1295400" y="2451100"/>
          <p14:tracePt t="15978" x="1295400" y="2476500"/>
          <p14:tracePt t="15995" x="1295400" y="2527300"/>
          <p14:tracePt t="16012" x="1327150" y="2559050"/>
          <p14:tracePt t="16028" x="1358900" y="2597150"/>
          <p14:tracePt t="16045" x="1397000" y="2635250"/>
          <p14:tracePt t="16062" x="1454150" y="2673350"/>
          <p14:tracePt t="16078" x="1485900" y="2692400"/>
          <p14:tracePt t="16095" x="1555750" y="2724150"/>
          <p14:tracePt t="16112" x="1606550" y="2736850"/>
          <p14:tracePt t="16128" x="1651000" y="2768600"/>
          <p14:tracePt t="16145" x="1708150" y="2787650"/>
          <p14:tracePt t="16162" x="1752600" y="2806700"/>
          <p14:tracePt t="16178" x="1803400" y="2825750"/>
          <p14:tracePt t="16195" x="1885950" y="2851150"/>
          <p14:tracePt t="16212" x="1930400" y="2851150"/>
          <p14:tracePt t="16228" x="1949450" y="2851150"/>
          <p14:tracePt t="16245" x="1993900" y="2851150"/>
          <p14:tracePt t="16262" x="2076450" y="2851150"/>
          <p14:tracePt t="16278" x="2139950" y="2851150"/>
          <p14:tracePt t="16295" x="2209800" y="2851150"/>
          <p14:tracePt t="16311" x="2235200" y="2851150"/>
          <p14:tracePt t="16328" x="2266950" y="2851150"/>
          <p14:tracePt t="16345" x="2273300" y="2851150"/>
          <p14:tracePt t="16362" x="2286000" y="2851150"/>
          <p14:tracePt t="16378" x="2305050" y="2851150"/>
          <p14:tracePt t="16419" x="2311400" y="2851150"/>
          <p14:tracePt t="16427" x="2317750" y="2844800"/>
          <p14:tracePt t="16435" x="2317750" y="2832100"/>
          <p14:tracePt t="16445" x="2336800" y="2813050"/>
          <p14:tracePt t="16462" x="2343150" y="2800350"/>
          <p14:tracePt t="16478" x="2349500" y="2781300"/>
          <p14:tracePt t="16495" x="2355850" y="2762250"/>
          <p14:tracePt t="16512" x="2355850" y="2743200"/>
          <p14:tracePt t="16528" x="2368550" y="2698750"/>
          <p14:tracePt t="16545" x="2381250" y="2667000"/>
          <p14:tracePt t="16562" x="2393950" y="2622550"/>
          <p14:tracePt t="16578" x="2406650" y="2565400"/>
          <p14:tracePt t="16595" x="2444750" y="2463800"/>
          <p14:tracePt t="16612" x="2451100" y="2419350"/>
          <p14:tracePt t="16629" x="2470150" y="2368550"/>
          <p14:tracePt t="16645" x="2482850" y="2330450"/>
          <p14:tracePt t="16662" x="2489200" y="2286000"/>
          <p14:tracePt t="16678" x="2489200" y="2247900"/>
          <p14:tracePt t="16695" x="2489200" y="2203450"/>
          <p14:tracePt t="16712" x="2495550" y="2190750"/>
          <p14:tracePt t="16728" x="2495550" y="2159000"/>
          <p14:tracePt t="16745" x="2508250" y="2133600"/>
          <p14:tracePt t="16762" x="2514600" y="2127250"/>
          <p14:tracePt t="16779" x="2514600" y="2120900"/>
          <p14:tracePt t="16795" x="2514600" y="2114550"/>
          <p14:tracePt t="16812" x="2514600" y="2089150"/>
          <p14:tracePt t="16828" x="2514600" y="2076450"/>
          <p14:tracePt t="16845" x="2495550" y="2051050"/>
          <p14:tracePt t="16862" x="2495550" y="2044700"/>
          <p14:tracePt t="16878" x="2470150" y="2019300"/>
          <p14:tracePt t="16895" x="2463800" y="2012950"/>
          <p14:tracePt t="16912" x="2457450" y="2006600"/>
          <p14:tracePt t="16928" x="2444750" y="1993900"/>
          <p14:tracePt t="16945" x="2425700" y="1981200"/>
          <p14:tracePt t="16962" x="2393950" y="1962150"/>
          <p14:tracePt t="16978" x="2349500" y="1955800"/>
          <p14:tracePt t="16995" x="2254250" y="1943100"/>
          <p14:tracePt t="17012" x="2159000" y="1936750"/>
          <p14:tracePt t="17029" x="2095500" y="1936750"/>
          <p14:tracePt t="17045" x="2012950" y="1936750"/>
          <p14:tracePt t="17062" x="1949450" y="1936750"/>
          <p14:tracePt t="17078" x="1905000" y="1936750"/>
          <p14:tracePt t="17095" x="1860550" y="1936750"/>
          <p14:tracePt t="17112" x="1809750" y="1962150"/>
          <p14:tracePt t="17129" x="1784350" y="1981200"/>
          <p14:tracePt t="17145" x="1752600" y="2006600"/>
          <p14:tracePt t="17162" x="1720850" y="2025650"/>
          <p14:tracePt t="17178" x="1689100" y="2051050"/>
          <p14:tracePt t="17195" x="1638300" y="2089150"/>
          <p14:tracePt t="17212" x="1600200" y="2108200"/>
          <p14:tracePt t="17228" x="1555750" y="2146300"/>
          <p14:tracePt t="17245" x="1511300" y="2184400"/>
          <p14:tracePt t="17262" x="1473200" y="2203450"/>
          <p14:tracePt t="17279" x="1428750" y="2241550"/>
          <p14:tracePt t="17295" x="1409700" y="2247900"/>
          <p14:tracePt t="17312" x="1384300" y="2266950"/>
          <p14:tracePt t="17328" x="1371600" y="2286000"/>
          <p14:tracePt t="17345" x="1333500" y="2292350"/>
          <p14:tracePt t="17362" x="1314450" y="2311400"/>
          <p14:tracePt t="17378" x="1289050" y="2324100"/>
          <p14:tracePt t="17379" x="1282700" y="2336800"/>
          <p14:tracePt t="17395" x="1257300" y="2343150"/>
          <p14:tracePt t="17412" x="1238250" y="2381250"/>
          <p14:tracePt t="17428" x="1231900" y="2400300"/>
          <p14:tracePt t="17445" x="1219200" y="2425700"/>
          <p14:tracePt t="17462" x="1219200" y="2451100"/>
          <p14:tracePt t="17479" x="1219200" y="2489200"/>
          <p14:tracePt t="17495" x="1219200" y="2533650"/>
          <p14:tracePt t="17512" x="1219200" y="2559050"/>
          <p14:tracePt t="17529" x="1225550" y="2590800"/>
          <p14:tracePt t="17545" x="1231900" y="2603500"/>
          <p14:tracePt t="17562" x="1270000" y="2641600"/>
          <p14:tracePt t="17579" x="1276350" y="2647950"/>
          <p14:tracePt t="17595" x="1314450" y="2667000"/>
          <p14:tracePt t="17612" x="1352550" y="2667000"/>
          <p14:tracePt t="17629" x="1397000" y="2686050"/>
          <p14:tracePt t="17645" x="1435100" y="2686050"/>
          <p14:tracePt t="17662" x="1485900" y="2686050"/>
          <p14:tracePt t="17679" x="1555750" y="2698750"/>
          <p14:tracePt t="17695" x="1638300" y="2705100"/>
          <p14:tracePt t="17712" x="1746250" y="2717800"/>
          <p14:tracePt t="17729" x="1841500" y="2736850"/>
          <p14:tracePt t="17745" x="1936750" y="2749550"/>
          <p14:tracePt t="17762" x="2044700" y="2762250"/>
          <p14:tracePt t="17779" x="2171700" y="2774950"/>
          <p14:tracePt t="17795" x="2317750" y="2774950"/>
          <p14:tracePt t="17812" x="2381250" y="2774950"/>
          <p14:tracePt t="17829" x="2413000" y="2774950"/>
          <p14:tracePt t="17845" x="2438400" y="2774950"/>
          <p14:tracePt t="17862" x="2457450" y="2755900"/>
          <p14:tracePt t="17879" x="2463800" y="2743200"/>
          <p14:tracePt t="17895" x="2470150" y="2724150"/>
          <p14:tracePt t="17912" x="2489200" y="2705100"/>
          <p14:tracePt t="17929" x="2508250" y="2647950"/>
          <p14:tracePt t="17945" x="2508250" y="2616200"/>
          <p14:tracePt t="17962" x="2508250" y="2559050"/>
          <p14:tracePt t="17979" x="2508250" y="2482850"/>
          <p14:tracePt t="17995" x="2508250" y="2393950"/>
          <p14:tracePt t="18012" x="2508250" y="2374900"/>
          <p14:tracePt t="18029" x="2508250" y="2343150"/>
          <p14:tracePt t="18045" x="2501900" y="2298700"/>
          <p14:tracePt t="18062" x="2482850" y="2260600"/>
          <p14:tracePt t="18079" x="2457450" y="2235200"/>
          <p14:tracePt t="18095" x="2432050" y="2203450"/>
          <p14:tracePt t="18112" x="2400300" y="2178050"/>
          <p14:tracePt t="18129" x="2362200" y="2159000"/>
          <p14:tracePt t="18145" x="2260600" y="2114550"/>
          <p14:tracePt t="18162" x="2216150" y="2101850"/>
          <p14:tracePt t="18179" x="2127250" y="2095500"/>
          <p14:tracePt t="18195" x="2006600" y="2095500"/>
          <p14:tracePt t="18212" x="1898650" y="2095500"/>
          <p14:tracePt t="18229" x="1797050" y="2095500"/>
          <p14:tracePt t="18246" x="1701800" y="2095500"/>
          <p14:tracePt t="18262" x="1612900" y="2095500"/>
          <p14:tracePt t="18279" x="1543050" y="2095500"/>
          <p14:tracePt t="18295" x="1479550" y="2127250"/>
          <p14:tracePt t="18312" x="1435100" y="2146300"/>
          <p14:tracePt t="18329" x="1390650" y="2184400"/>
          <p14:tracePt t="18345" x="1365250" y="2209800"/>
          <p14:tracePt t="18362" x="1333500" y="2241550"/>
          <p14:tracePt t="18379" x="1320800" y="2260600"/>
          <p14:tracePt t="18395" x="1301750" y="2305050"/>
          <p14:tracePt t="18412" x="1295400" y="2349500"/>
          <p14:tracePt t="18429" x="1295400" y="2381250"/>
          <p14:tracePt t="18445" x="1295400" y="2393950"/>
          <p14:tracePt t="18462" x="1295400" y="2425700"/>
          <p14:tracePt t="18479" x="1295400" y="2470150"/>
          <p14:tracePt t="18495" x="1295400" y="2501900"/>
          <p14:tracePt t="18512" x="1301750" y="2533650"/>
          <p14:tracePt t="18529" x="1339850" y="2584450"/>
          <p14:tracePt t="18545" x="1371600" y="2622550"/>
          <p14:tracePt t="18562" x="1384300" y="2641600"/>
          <p14:tracePt t="18579" x="1403350" y="2667000"/>
          <p14:tracePt t="18596" x="1441450" y="2711450"/>
          <p14:tracePt t="18612" x="1479550" y="2730500"/>
          <p14:tracePt t="18629" x="1498600" y="2743200"/>
          <p14:tracePt t="18645" x="1536700" y="2749550"/>
          <p14:tracePt t="18662" x="1562100" y="2768600"/>
          <p14:tracePt t="18679" x="1587500" y="2774950"/>
          <p14:tracePt t="18696" x="1606550" y="2774950"/>
          <p14:tracePt t="18712" x="1651000" y="2781300"/>
          <p14:tracePt t="18729" x="1695450" y="2794000"/>
          <p14:tracePt t="18746" x="1746250" y="2813050"/>
          <p14:tracePt t="18762" x="1797050" y="2813050"/>
          <p14:tracePt t="18779" x="1841500" y="2813050"/>
          <p14:tracePt t="18796" x="1898650" y="2813050"/>
          <p14:tracePt t="18812" x="1917700" y="2813050"/>
          <p14:tracePt t="18829" x="1924050" y="2813050"/>
          <p14:tracePt t="18846" x="1936750" y="2813050"/>
          <p14:tracePt t="18862" x="1955800" y="2813050"/>
          <p14:tracePt t="18879" x="1987550" y="2813050"/>
          <p14:tracePt t="18895" x="2032000" y="2813050"/>
          <p14:tracePt t="18912" x="2082800" y="2800350"/>
          <p14:tracePt t="18929" x="2146300" y="2787650"/>
          <p14:tracePt t="18946" x="2209800" y="2749550"/>
          <p14:tracePt t="18962" x="2266950" y="2711450"/>
          <p14:tracePt t="18979" x="2286000" y="2698750"/>
          <p14:tracePt t="18996" x="2305050" y="2667000"/>
          <p14:tracePt t="19012" x="2311400" y="2641600"/>
          <p14:tracePt t="19029" x="2330450" y="2628900"/>
          <p14:tracePt t="19045" x="2330450" y="2603500"/>
          <p14:tracePt t="19062" x="2330450" y="2590800"/>
          <p14:tracePt t="19079" x="2330450" y="2546350"/>
          <p14:tracePt t="19096" x="2330450" y="2514600"/>
          <p14:tracePt t="19112" x="2330450" y="2457450"/>
          <p14:tracePt t="19129" x="2330450" y="2413000"/>
          <p14:tracePt t="19146" x="2324100" y="2381250"/>
          <p14:tracePt t="19162" x="2311400" y="2343150"/>
          <p14:tracePt t="19179" x="2305050" y="2330450"/>
          <p14:tracePt t="19196" x="2286000" y="2317750"/>
          <p14:tracePt t="19212" x="2279650" y="2311400"/>
          <p14:tracePt t="19396" x="2279650" y="2317750"/>
          <p14:tracePt t="19420" x="2279650" y="2330450"/>
          <p14:tracePt t="19940" x="2279650" y="2343150"/>
          <p14:tracePt t="19948" x="2279650" y="2349500"/>
          <p14:tracePt t="19962" x="2279650" y="2355850"/>
          <p14:tracePt t="19979" x="2279650" y="2368550"/>
          <p14:tracePt t="20812" x="2279650" y="2381250"/>
          <p14:tracePt t="20820" x="2317750" y="2381250"/>
          <p14:tracePt t="20829" x="2355850" y="2381250"/>
          <p14:tracePt t="20846" x="2432050" y="2374900"/>
          <p14:tracePt t="20863" x="2514600" y="2362200"/>
          <p14:tracePt t="20879" x="2578100" y="2362200"/>
          <p14:tracePt t="20896" x="2705100" y="2362200"/>
          <p14:tracePt t="20913" x="2844800" y="2362200"/>
          <p14:tracePt t="20929" x="2984500" y="2362200"/>
          <p14:tracePt t="20946" x="3111500" y="2368550"/>
          <p14:tracePt t="20963" x="3206750" y="2393950"/>
          <p14:tracePt t="20979" x="3333750" y="2400300"/>
          <p14:tracePt t="20996" x="3530600" y="2400300"/>
          <p14:tracePt t="21013" x="3657600" y="2400300"/>
          <p14:tracePt t="21029" x="3752850" y="2413000"/>
          <p14:tracePt t="21046" x="3810000" y="2432050"/>
          <p14:tracePt t="21062" x="3854450" y="2432050"/>
          <p14:tracePt t="21079" x="3886200" y="2444750"/>
          <p14:tracePt t="21096" x="3930650" y="2444750"/>
          <p14:tracePt t="21113" x="3987800" y="2451100"/>
          <p14:tracePt t="21129" x="4032250" y="2451100"/>
          <p14:tracePt t="21146" x="4076700" y="2451100"/>
          <p14:tracePt t="21163" x="4083050" y="2451100"/>
          <p14:tracePt t="21179" x="4108450" y="2451100"/>
          <p14:tracePt t="21196" x="4121150" y="2451100"/>
          <p14:tracePt t="21213" x="4178300" y="2438400"/>
          <p14:tracePt t="21229" x="4241800" y="2438400"/>
          <p14:tracePt t="21246" x="4375150" y="2413000"/>
          <p14:tracePt t="21263" x="4552950" y="2406650"/>
          <p14:tracePt t="21280" x="4749800" y="2362200"/>
          <p14:tracePt t="21296" x="4889500" y="2349500"/>
          <p14:tracePt t="21313" x="4946650" y="2343150"/>
          <p14:tracePt t="21330" x="4972050" y="2343150"/>
          <p14:tracePt t="21372" x="4978400" y="2343150"/>
          <p14:tracePt t="21388" x="4984750" y="2330450"/>
          <p14:tracePt t="21396" x="5003800" y="2324100"/>
          <p14:tracePt t="21404" x="5010150" y="2317750"/>
          <p14:tracePt t="21428" x="5016500" y="2311400"/>
          <p14:tracePt t="21461" x="5016500" y="2292350"/>
          <p14:tracePt t="21468" x="5016500" y="2286000"/>
          <p14:tracePt t="21479" x="5016500" y="2279650"/>
          <p14:tracePt t="21496" x="5010150" y="2254250"/>
          <p14:tracePt t="21513" x="4984750" y="2228850"/>
          <p14:tracePt t="21529" x="4953000" y="2216150"/>
          <p14:tracePt t="21546" x="4927600" y="2190750"/>
          <p14:tracePt t="21563" x="4895850" y="2171700"/>
          <p14:tracePt t="21579" x="4845050" y="2133600"/>
          <p14:tracePt t="21596" x="4768850" y="2063750"/>
          <p14:tracePt t="21613" x="4679950" y="2012950"/>
          <p14:tracePt t="21629" x="4546600" y="1962150"/>
          <p14:tracePt t="21646" x="4381500" y="1930400"/>
          <p14:tracePt t="21663" x="4203700" y="1885950"/>
          <p14:tracePt t="21679" x="4057650" y="1873250"/>
          <p14:tracePt t="21696" x="3962400" y="1854200"/>
          <p14:tracePt t="21713" x="3911600" y="1822450"/>
          <p14:tracePt t="21729" x="3892550" y="1816100"/>
          <p14:tracePt t="21746" x="3879850" y="1816100"/>
          <p14:tracePt t="22076" x="3905250" y="1816100"/>
          <p14:tracePt t="22084" x="3911600" y="1816100"/>
          <p14:tracePt t="22096" x="3937000" y="1816100"/>
          <p14:tracePt t="22112" x="3994150" y="1809750"/>
          <p14:tracePt t="22130" x="4057650" y="1809750"/>
          <p14:tracePt t="22146" x="4095750" y="1790700"/>
          <p14:tracePt t="22163" x="4121150" y="1790700"/>
          <p14:tracePt t="22180" x="4127500" y="1790700"/>
          <p14:tracePt t="22196" x="4133850" y="1790700"/>
          <p14:tracePt t="22221" x="4146550" y="1790700"/>
          <p14:tracePt t="22237" x="4159250" y="1790700"/>
          <p14:tracePt t="22253" x="4165600" y="1790700"/>
          <p14:tracePt t="22263" x="4171950" y="1790700"/>
          <p14:tracePt t="22285" x="4191000" y="1778000"/>
          <p14:tracePt t="22296" x="4197350" y="1778000"/>
          <p14:tracePt t="22313" x="4203700" y="1778000"/>
          <p14:tracePt t="22330" x="4210050" y="1771650"/>
          <p14:tracePt t="22346" x="4222750" y="1771650"/>
          <p14:tracePt t="22363" x="4235450" y="1765300"/>
          <p14:tracePt t="22381" x="4241800" y="1765300"/>
          <p14:tracePt t="22396" x="4267200" y="1746250"/>
          <p14:tracePt t="22413" x="4273550" y="1746250"/>
          <p14:tracePt t="22430" x="4298950" y="1746250"/>
          <p14:tracePt t="22446" x="4343400" y="1746250"/>
          <p14:tracePt t="22463" x="4375150" y="1746250"/>
          <p14:tracePt t="22480" x="4464050" y="1746250"/>
          <p14:tracePt t="22497" x="4533900" y="1746250"/>
          <p14:tracePt t="22513" x="4610100" y="1746250"/>
          <p14:tracePt t="22530" x="4679950" y="1752600"/>
          <p14:tracePt t="22546" x="4743450" y="1752600"/>
          <p14:tracePt t="22563" x="4800600" y="1758950"/>
          <p14:tracePt t="22580" x="4870450" y="1771650"/>
          <p14:tracePt t="22597" x="4965700" y="1790700"/>
          <p14:tracePt t="22613" x="5041900" y="1797050"/>
          <p14:tracePt t="22630" x="5086350" y="1797050"/>
          <p14:tracePt t="22646" x="5130800" y="1809750"/>
          <p14:tracePt t="22663" x="5143500" y="1809750"/>
          <p14:tracePt t="22680" x="5162550" y="1816100"/>
          <p14:tracePt t="22696" x="5175250" y="1816100"/>
          <p14:tracePt t="22713" x="5181600" y="1816100"/>
          <p14:tracePt t="22730" x="5194300" y="1835150"/>
          <p14:tracePt t="22746" x="5200650" y="1835150"/>
          <p14:tracePt t="22763" x="5219700" y="1841500"/>
          <p14:tracePt t="22780" x="5226050" y="1847850"/>
          <p14:tracePt t="22797" x="5257800" y="1873250"/>
          <p14:tracePt t="22813" x="5270500" y="1879600"/>
          <p14:tracePt t="22830" x="5276850" y="1905000"/>
          <p14:tracePt t="22847" x="5302250" y="1930400"/>
          <p14:tracePt t="22863" x="5308600" y="1955800"/>
          <p14:tracePt t="22880" x="5321300" y="1987550"/>
          <p14:tracePt t="22897" x="5334000" y="2019300"/>
          <p14:tracePt t="22913" x="5346700" y="2038350"/>
          <p14:tracePt t="22930" x="5365750" y="2082800"/>
          <p14:tracePt t="22946" x="5378450" y="2101850"/>
          <p14:tracePt t="22963" x="5397500" y="2152650"/>
          <p14:tracePt t="22980" x="5422900" y="2197100"/>
          <p14:tracePt t="22997" x="5467350" y="2247900"/>
          <p14:tracePt t="23013" x="5486400" y="2273300"/>
          <p14:tracePt t="23030" x="5492750" y="2292350"/>
          <p14:tracePt t="23046" x="5499100" y="2311400"/>
          <p14:tracePt t="23063" x="5518150" y="2330450"/>
          <p14:tracePt t="23080" x="5518150" y="2336800"/>
          <p14:tracePt t="23097" x="5530850" y="2362200"/>
          <p14:tracePt t="23113" x="5530850" y="2374900"/>
          <p14:tracePt t="23130" x="5549900" y="2400300"/>
          <p14:tracePt t="23149" x="5549900" y="2419350"/>
          <p14:tracePt t="23163" x="5549900" y="2425700"/>
          <p14:tracePt t="23180" x="5556250" y="2438400"/>
          <p14:tracePt t="23197" x="5556250" y="2463800"/>
          <p14:tracePt t="23213" x="5556250" y="2470150"/>
          <p14:tracePt t="23230" x="5549900" y="2495550"/>
          <p14:tracePt t="23247" x="5530850" y="2514600"/>
          <p14:tracePt t="23263" x="5511800" y="2559050"/>
          <p14:tracePt t="23280" x="5486400" y="2597150"/>
          <p14:tracePt t="23297" x="5467350" y="2641600"/>
          <p14:tracePt t="23313" x="5461000" y="2647950"/>
          <p14:tracePt t="23330" x="5448300" y="2673350"/>
          <p14:tracePt t="23346" x="5441950" y="2692400"/>
          <p14:tracePt t="23363" x="5441950" y="2705100"/>
          <p14:tracePt t="23380" x="5435600" y="2711450"/>
          <p14:tracePt t="23397" x="5429250" y="2717800"/>
          <p14:tracePt t="23413" x="5422900" y="2730500"/>
          <p14:tracePt t="23430" x="5416550" y="2736850"/>
          <p14:tracePt t="23447" x="5391150" y="2755900"/>
          <p14:tracePt t="23463" x="5384800" y="2768600"/>
          <p14:tracePt t="23480" x="5365750" y="2787650"/>
          <p14:tracePt t="23497" x="5359400" y="2800350"/>
          <p14:tracePt t="23513" x="5346700" y="2806700"/>
          <p14:tracePt t="23530" x="5302250" y="2832100"/>
          <p14:tracePt t="23547" x="5276850" y="2844800"/>
          <p14:tracePt t="23563" x="5232400" y="2876550"/>
          <p14:tracePt t="23580" x="5175250" y="2895600"/>
          <p14:tracePt t="23597" x="5073650" y="2933700"/>
          <p14:tracePt t="23613" x="5016500" y="2952750"/>
          <p14:tracePt t="23630" x="4946650" y="2997200"/>
          <p14:tracePt t="23647" x="4876800" y="3022600"/>
          <p14:tracePt t="23663" x="4819650" y="3041650"/>
          <p14:tracePt t="23680" x="4768850" y="3073400"/>
          <p14:tracePt t="23697" x="4724400" y="3079750"/>
          <p14:tracePt t="23713" x="4679950" y="3092450"/>
          <p14:tracePt t="23730" x="4622800" y="3098800"/>
          <p14:tracePt t="23747" x="4578350" y="3117850"/>
          <p14:tracePt t="23763" x="4508500" y="3124200"/>
          <p14:tracePt t="23780" x="4464050" y="3136900"/>
          <p14:tracePt t="23797" x="4356100" y="3143250"/>
          <p14:tracePt t="23813" x="4273550" y="3155950"/>
          <p14:tracePt t="23830" x="4222750" y="3168650"/>
          <p14:tracePt t="23847" x="4165600" y="3175000"/>
          <p14:tracePt t="23863" x="4108450" y="3175000"/>
          <p14:tracePt t="23880" x="4051300" y="3175000"/>
          <p14:tracePt t="23897" x="3975100" y="3175000"/>
          <p14:tracePt t="23914" x="3905250" y="3175000"/>
          <p14:tracePt t="23930" x="3841750" y="3175000"/>
          <p14:tracePt t="23947" x="3771900" y="3175000"/>
          <p14:tracePt t="23963" x="3714750" y="3175000"/>
          <p14:tracePt t="23980" x="3683000" y="3175000"/>
          <p14:tracePt t="23997" x="3632200" y="3162300"/>
          <p14:tracePt t="24013" x="3613150" y="3155950"/>
          <p14:tracePt t="24030" x="3587750" y="3124200"/>
          <p14:tracePt t="24047" x="3568700" y="3117850"/>
          <p14:tracePt t="24063" x="3549650" y="3105150"/>
          <p14:tracePt t="24080" x="3536950" y="3086100"/>
          <p14:tracePt t="24097" x="3517900" y="3054350"/>
          <p14:tracePt t="24113" x="3505200" y="3028950"/>
          <p14:tracePt t="24130" x="3492500" y="2984500"/>
          <p14:tracePt t="24147" x="3473450" y="2940050"/>
          <p14:tracePt t="24163" x="3467100" y="2895600"/>
          <p14:tracePt t="24180" x="3467100" y="2825750"/>
          <p14:tracePt t="24197" x="3454400" y="2762250"/>
          <p14:tracePt t="24213" x="3454400" y="2730500"/>
          <p14:tracePt t="24230" x="3454400" y="2698750"/>
          <p14:tracePt t="24247" x="3454400" y="2654300"/>
          <p14:tracePt t="24263" x="3448050" y="2628900"/>
          <p14:tracePt t="24280" x="3441700" y="2584450"/>
          <p14:tracePt t="24297" x="3429000" y="2552700"/>
          <p14:tracePt t="24313" x="3422650" y="2495550"/>
          <p14:tracePt t="24330" x="3422650" y="2451100"/>
          <p14:tracePt t="24347" x="3422650" y="2406650"/>
          <p14:tracePt t="24363" x="3422650" y="2374900"/>
          <p14:tracePt t="24380" x="3422650" y="2355850"/>
          <p14:tracePt t="24397" x="3422650" y="2311400"/>
          <p14:tracePt t="24413" x="3422650" y="2286000"/>
          <p14:tracePt t="24430" x="3435350" y="2247900"/>
          <p14:tracePt t="24447" x="3448050" y="2209800"/>
          <p14:tracePt t="24464" x="3467100" y="2165350"/>
          <p14:tracePt t="24480" x="3486150" y="2133600"/>
          <p14:tracePt t="24497" x="3511550" y="2108200"/>
          <p14:tracePt t="24513" x="3517900" y="2089150"/>
          <p14:tracePt t="24530" x="3536950" y="2063750"/>
          <p14:tracePt t="24547" x="3549650" y="2038350"/>
          <p14:tracePt t="24564" x="3575050" y="2025650"/>
          <p14:tracePt t="24580" x="3606800" y="2006600"/>
          <p14:tracePt t="24597" x="3676650" y="1962150"/>
          <p14:tracePt t="24614" x="3702050" y="1936750"/>
          <p14:tracePt t="24630" x="3752850" y="1898650"/>
          <p14:tracePt t="24647" x="3803650" y="1866900"/>
          <p14:tracePt t="24664" x="3835400" y="1854200"/>
          <p14:tracePt t="24680" x="3860800" y="1828800"/>
          <p14:tracePt t="24701" x="3879850" y="1816100"/>
          <p14:tracePt t="24717" x="3898900" y="1816100"/>
          <p14:tracePt t="24730" x="3905250" y="1816100"/>
          <p14:tracePt t="24747" x="3917950" y="1816100"/>
          <p14:tracePt t="24764" x="3962400" y="1816100"/>
          <p14:tracePt t="24780" x="4025900" y="1809750"/>
          <p14:tracePt t="24797" x="4146550" y="1809750"/>
          <p14:tracePt t="24814" x="4222750" y="1809750"/>
          <p14:tracePt t="24830" x="4267200" y="1809750"/>
          <p14:tracePt t="24847" x="4311650" y="1809750"/>
          <p14:tracePt t="24864" x="4337050" y="1809750"/>
          <p14:tracePt t="24880" x="4381500" y="1828800"/>
          <p14:tracePt t="24897" x="4425950" y="1847850"/>
          <p14:tracePt t="24914" x="4451350" y="1866900"/>
          <p14:tracePt t="24930" x="4476750" y="1885950"/>
          <p14:tracePt t="24947" x="4508500" y="1898650"/>
          <p14:tracePt t="24964" x="4533900" y="1911350"/>
          <p14:tracePt t="24980" x="4546600" y="1911350"/>
          <p14:tracePt t="24997" x="4578350" y="1911350"/>
          <p14:tracePt t="25014" x="4584700" y="1911350"/>
          <p14:tracePt t="25045" x="4603750" y="1911350"/>
          <p14:tracePt t="25085" x="4610100" y="1917700"/>
          <p14:tracePt t="25109" x="4610100" y="1930400"/>
          <p14:tracePt t="25125" x="4603750" y="1949450"/>
          <p14:tracePt t="25149" x="4603750" y="1955800"/>
          <p14:tracePt t="25157" x="4603750" y="1968500"/>
          <p14:tracePt t="25165" x="4603750" y="1974850"/>
          <p14:tracePt t="25180" x="4597400" y="1987550"/>
          <p14:tracePt t="25197" x="4597400" y="1993900"/>
          <p14:tracePt t="25214" x="4597400" y="2019300"/>
          <p14:tracePt t="25230" x="4597400" y="2032000"/>
          <p14:tracePt t="25247" x="4597400" y="2070100"/>
          <p14:tracePt t="25264" x="4597400" y="2114550"/>
          <p14:tracePt t="25280" x="4597400" y="2146300"/>
          <p14:tracePt t="25297" x="4597400" y="2190750"/>
          <p14:tracePt t="25314" x="4597400" y="2222500"/>
          <p14:tracePt t="25330" x="4597400" y="2247900"/>
          <p14:tracePt t="25347" x="4597400" y="2286000"/>
          <p14:tracePt t="25364" x="4597400" y="2317750"/>
          <p14:tracePt t="25380" x="4597400" y="2362200"/>
          <p14:tracePt t="25397" x="4597400" y="2393950"/>
          <p14:tracePt t="25414" x="4597400" y="2400300"/>
          <p14:tracePt t="25430" x="4597400" y="2406650"/>
          <p14:tracePt t="25447" x="4597400" y="2425700"/>
          <p14:tracePt t="25464" x="4597400" y="2432050"/>
          <p14:tracePt t="25480" x="4591050" y="2451100"/>
          <p14:tracePt t="25509" x="4572000" y="2470150"/>
          <p14:tracePt t="25525" x="4572000" y="2476500"/>
          <p14:tracePt t="25533" x="4572000" y="2482850"/>
          <p14:tracePt t="25547" x="4565650" y="2489200"/>
          <p14:tracePt t="25564" x="4565650" y="2508250"/>
          <p14:tracePt t="25581" x="4565650" y="2514600"/>
          <p14:tracePt t="25597" x="4559300" y="2520950"/>
          <p14:tracePt t="25669" x="4546600" y="2527300"/>
          <p14:tracePt t="25701" x="4546600" y="2546350"/>
          <p14:tracePt t="25709" x="4572000" y="2565400"/>
          <p14:tracePt t="25717" x="4610100" y="2571750"/>
          <p14:tracePt t="25730" x="4705350" y="2609850"/>
          <p14:tracePt t="25747" x="4749800" y="2628900"/>
          <p14:tracePt t="25764" x="4832350" y="2660650"/>
          <p14:tracePt t="25780" x="4838700" y="2667000"/>
          <p14:tracePt t="25797" x="4851400" y="2667000"/>
          <p14:tracePt t="26302" x="4908550" y="2654300"/>
          <p14:tracePt t="26309" x="4914900" y="2647950"/>
          <p14:tracePt t="26318" x="4921250" y="2641600"/>
          <p14:tracePt t="26331" x="4940300" y="2622550"/>
          <p14:tracePt t="26366" x="4946650" y="2622550"/>
          <p14:tracePt t="26382" x="4953000" y="2616200"/>
          <p14:tracePt t="26398" x="4953000" y="2609850"/>
          <p14:tracePt t="26406" x="4959350" y="2603500"/>
          <p14:tracePt t="26438" x="4972050" y="2597150"/>
          <p14:tracePt t="26526" x="4965700" y="2597150"/>
          <p14:tracePt t="26542" x="4959350" y="2597150"/>
          <p14:tracePt t="26558" x="4946650" y="2597150"/>
          <p14:tracePt t="26574" x="4940300" y="2597150"/>
          <p14:tracePt t="26582" x="4927600" y="2597150"/>
          <p14:tracePt t="26597" x="4914900" y="2590800"/>
          <p14:tracePt t="26614" x="4908550" y="2590800"/>
          <p14:tracePt t="26631" x="4889500" y="2578100"/>
          <p14:tracePt t="26647" x="4883150" y="2559050"/>
          <p14:tracePt t="26664" x="4883150" y="2546350"/>
          <p14:tracePt t="26681" x="4883150" y="2540000"/>
          <p14:tracePt t="26697" x="4883150" y="2533650"/>
          <p14:tracePt t="26714" x="4883150" y="2508250"/>
          <p14:tracePt t="26731" x="4883150" y="2495550"/>
          <p14:tracePt t="26747" x="4883150" y="2470150"/>
          <p14:tracePt t="26764" x="4876800" y="2457450"/>
          <p14:tracePt t="26781" x="4845050" y="2432050"/>
          <p14:tracePt t="26797" x="4813300" y="2419350"/>
          <p14:tracePt t="26814" x="4775200" y="2406650"/>
          <p14:tracePt t="26831" x="4686300" y="2387600"/>
          <p14:tracePt t="26847" x="4527550" y="2387600"/>
          <p14:tracePt t="26864" x="4330700" y="2387600"/>
          <p14:tracePt t="26881" x="4159250" y="2387600"/>
          <p14:tracePt t="26897" x="4032250" y="2374900"/>
          <p14:tracePt t="26914" x="3886200" y="2362200"/>
          <p14:tracePt t="26931" x="3803650" y="2330450"/>
          <p14:tracePt t="26947" x="3733800" y="2298700"/>
          <p14:tracePt t="26964" x="3676650" y="2247900"/>
          <p14:tracePt t="26981" x="3600450" y="2171700"/>
          <p14:tracePt t="26998" x="3511550" y="2038350"/>
          <p14:tracePt t="27014" x="3479800" y="1955800"/>
          <p14:tracePt t="27031" x="3429000" y="1841500"/>
          <p14:tracePt t="27047" x="3397250" y="1727200"/>
          <p14:tracePt t="27064" x="3371850" y="1612900"/>
          <p14:tracePt t="27081" x="3346450" y="1555750"/>
          <p14:tracePt t="27097" x="3333750" y="1504950"/>
          <p14:tracePt t="27114" x="3327400" y="1485900"/>
          <p14:tracePt t="27131" x="3321050" y="1466850"/>
          <p14:tracePt t="27147" x="3314700" y="1454150"/>
          <p14:tracePt t="27164" x="3308350" y="1447800"/>
          <p14:tracePt t="27230" x="3295650" y="1441450"/>
          <p14:tracePt t="27270" x="3289300" y="1441450"/>
          <p14:tracePt t="27278" x="3282950" y="1447800"/>
          <p14:tracePt t="27294" x="3282950" y="1460500"/>
          <p14:tracePt t="27302" x="3276600" y="1479550"/>
          <p14:tracePt t="27314" x="3270250" y="1485900"/>
          <p14:tracePt t="27331" x="3270250" y="1504950"/>
          <p14:tracePt t="27347" x="3257550" y="1517650"/>
          <p14:tracePt t="27364" x="3257550" y="1524000"/>
          <p14:tracePt t="27398" x="3251200" y="1536700"/>
          <p14:tracePt t="27534" x="3238500" y="1536700"/>
          <p14:tracePt t="27558" x="3232150" y="1543050"/>
          <p14:tracePt t="27566" x="3219450" y="1549400"/>
          <p14:tracePt t="27598" x="3213100" y="1555750"/>
          <p14:tracePt t="27662" x="3200400" y="1555750"/>
          <p14:tracePt t="27670" x="3194050" y="1562100"/>
          <p14:tracePt t="27686" x="3181350" y="1562100"/>
          <p14:tracePt t="27698" x="3175000" y="1562100"/>
          <p14:tracePt t="27714" x="3155950" y="1562100"/>
          <p14:tracePt t="27731" x="3143250" y="1568450"/>
          <p14:tracePt t="27846" x="3143250" y="1581150"/>
          <p14:tracePt t="27862" x="3149600" y="1593850"/>
          <p14:tracePt t="27878" x="3149600" y="1600200"/>
          <p14:tracePt t="27886" x="3149600" y="1619250"/>
          <p14:tracePt t="27898" x="3149600" y="1625600"/>
          <p14:tracePt t="27914" x="3149600" y="1631950"/>
          <p14:tracePt t="27931" x="3149600" y="1663700"/>
          <p14:tracePt t="27948" x="3136900" y="1695450"/>
          <p14:tracePt t="27964" x="3130550" y="1733550"/>
          <p14:tracePt t="27981" x="3111500" y="1771650"/>
          <p14:tracePt t="27998" x="3092450" y="1847850"/>
          <p14:tracePt t="28014" x="3060700" y="1936750"/>
          <p14:tracePt t="28031" x="3022600" y="2076450"/>
          <p14:tracePt t="28048" x="2997200" y="2241550"/>
          <p14:tracePt t="28065" x="2971800" y="2400300"/>
          <p14:tracePt t="28081" x="2959100" y="2578100"/>
          <p14:tracePt t="28098" x="2933700" y="2724150"/>
          <p14:tracePt t="28114" x="2933700" y="2800350"/>
          <p14:tracePt t="28131" x="2927350" y="2857500"/>
          <p14:tracePt t="28147" x="2927350" y="2901950"/>
          <p14:tracePt t="28164" x="2921000" y="2933700"/>
          <p14:tracePt t="28278" x="2908300" y="2940050"/>
          <p14:tracePt t="28294" x="2908300" y="2946400"/>
          <p14:tracePt t="28302" x="2908300" y="2971800"/>
          <p14:tracePt t="28314" x="2908300" y="2978150"/>
          <p14:tracePt t="28331" x="2908300" y="3028950"/>
          <p14:tracePt t="28348" x="2908300" y="3124200"/>
          <p14:tracePt t="28364" x="2908300" y="3175000"/>
          <p14:tracePt t="28381" x="2914650" y="3270250"/>
          <p14:tracePt t="28398" x="2959100" y="3441700"/>
          <p14:tracePt t="28414" x="2971800" y="3568700"/>
          <p14:tracePt t="28431" x="3009900" y="3695700"/>
          <p14:tracePt t="28448" x="3028950" y="3797300"/>
          <p14:tracePt t="28465" x="3060700" y="3911600"/>
          <p14:tracePt t="28481" x="3098800" y="4025900"/>
          <p14:tracePt t="28498" x="3130550" y="4108450"/>
          <p14:tracePt t="28514" x="3168650" y="4165600"/>
          <p14:tracePt t="28531" x="3175000" y="4203700"/>
          <p14:tracePt t="28550" x="3175000" y="4210050"/>
          <p14:tracePt t="28565" x="3168650" y="4210050"/>
          <p14:tracePt t="28581" x="3168650" y="4178300"/>
          <p14:tracePt t="28597" x="3651250" y="4152900"/>
          <p14:tracePt t="28598" x="4076700" y="4152900"/>
          <p14:tracePt t="28614" x="4464050" y="4159250"/>
          <p14:tracePt t="28631" x="4724400" y="4159250"/>
          <p14:tracePt t="28648" x="4864100" y="4159250"/>
          <p14:tracePt t="28664" x="5003800" y="4159250"/>
          <p14:tracePt t="28681" x="5143500" y="4159250"/>
          <p14:tracePt t="28698" x="5238750" y="4159250"/>
          <p14:tracePt t="28715" x="5270500" y="4159250"/>
          <p14:tracePt t="28731" x="5295900" y="4146550"/>
          <p14:tracePt t="28748" x="5327650" y="4133850"/>
          <p14:tracePt t="28765" x="5334000" y="4121150"/>
          <p14:tracePt t="28790" x="5334000" y="4114800"/>
          <p14:tracePt t="28798" x="5308600" y="4102100"/>
          <p14:tracePt t="28815" x="5264150" y="4102100"/>
          <p14:tracePt t="28831" x="5232400" y="4102100"/>
          <p14:tracePt t="28848" x="5124450" y="4089400"/>
          <p14:tracePt t="28865" x="5092700" y="4076700"/>
          <p14:tracePt t="28886" x="5073650" y="4076700"/>
          <p14:tracePt t="28898" x="5035550" y="4076700"/>
          <p14:tracePt t="28915" x="4908550" y="4064000"/>
          <p14:tracePt t="28931" x="4749800" y="4051300"/>
          <p14:tracePt t="28948" x="4572000" y="4013200"/>
          <p14:tracePt t="28964" x="4356100" y="3987800"/>
          <p14:tracePt t="28981" x="4127500" y="3949700"/>
          <p14:tracePt t="28998" x="3841750" y="3905250"/>
          <p14:tracePt t="29015" x="3740150" y="3860800"/>
          <p14:tracePt t="29031" x="3670300" y="3835400"/>
          <p14:tracePt t="29048" x="3644900" y="3810000"/>
          <p14:tracePt t="29064" x="3606800" y="3778250"/>
          <p14:tracePt t="29081" x="3587750" y="3765550"/>
          <p14:tracePt t="29098" x="3556000" y="3746500"/>
          <p14:tracePt t="29114" x="3517900" y="3727450"/>
          <p14:tracePt t="29131" x="3460750" y="3695700"/>
          <p14:tracePt t="29148" x="3403600" y="3676650"/>
          <p14:tracePt t="29165" x="3346450" y="3657600"/>
          <p14:tracePt t="29181" x="3314700" y="3644900"/>
          <p14:tracePt t="29198" x="3244850" y="3632200"/>
          <p14:tracePt t="29215" x="3162300" y="3606800"/>
          <p14:tracePt t="29231" x="3060700" y="3581400"/>
          <p14:tracePt t="29248" x="2984500" y="3581400"/>
          <p14:tracePt t="29265" x="2889250" y="3568700"/>
          <p14:tracePt t="29282" x="2832100" y="3568700"/>
          <p14:tracePt t="29298" x="2787650" y="3568700"/>
          <p14:tracePt t="29315" x="2755900" y="3568700"/>
          <p14:tracePt t="29331" x="2736850" y="3556000"/>
          <p14:tracePt t="29348" x="2711450" y="3536950"/>
          <p14:tracePt t="29365" x="2711450" y="3498850"/>
          <p14:tracePt t="29381" x="2711450" y="3448050"/>
          <p14:tracePt t="29398" x="2711450" y="3352800"/>
          <p14:tracePt t="29415" x="2711450" y="3270250"/>
          <p14:tracePt t="29431" x="2724150" y="3225800"/>
          <p14:tracePt t="29448" x="2736850" y="3168650"/>
          <p14:tracePt t="29465" x="2743200" y="3162300"/>
          <p14:tracePt t="29481" x="2755900" y="3130550"/>
          <p14:tracePt t="29498" x="2774950" y="3117850"/>
          <p14:tracePt t="29514" x="2787650" y="3098800"/>
          <p14:tracePt t="29531" x="2800350" y="3098800"/>
          <p14:tracePt t="29548" x="2813050" y="3092450"/>
          <p14:tracePt t="29565" x="2838450" y="3092450"/>
          <p14:tracePt t="29581" x="2882900" y="3092450"/>
          <p14:tracePt t="29598" x="2990850" y="3092450"/>
          <p14:tracePt t="29615" x="3098800" y="3092450"/>
          <p14:tracePt t="29631" x="3244850" y="3105150"/>
          <p14:tracePt t="29648" x="3422650" y="3117850"/>
          <p14:tracePt t="29665" x="3581400" y="3130550"/>
          <p14:tracePt t="29681" x="3689350" y="3155950"/>
          <p14:tracePt t="29698" x="3746500" y="3155950"/>
          <p14:tracePt t="29715" x="3771900" y="3155950"/>
          <p14:tracePt t="29731" x="3778250" y="3155950"/>
          <p14:tracePt t="29910" x="3771900" y="3155950"/>
          <p14:tracePt t="29926" x="3752850" y="3155950"/>
          <p14:tracePt t="29934" x="3740150" y="3155950"/>
          <p14:tracePt t="29942" x="3727450" y="3155950"/>
          <p14:tracePt t="29950" x="3721100" y="3149600"/>
          <p14:tracePt t="29966" x="3714750" y="3143250"/>
          <p14:tracePt t="29982" x="3695700" y="3124200"/>
          <p14:tracePt t="29998" x="3689350" y="3117850"/>
          <p14:tracePt t="30022" x="3683000" y="3111500"/>
          <p14:tracePt t="30046" x="3670300" y="3092450"/>
          <p14:tracePt t="30230" x="3670300" y="3111500"/>
          <p14:tracePt t="30254" x="3670300" y="3117850"/>
          <p14:tracePt t="30270" x="3670300" y="3124200"/>
          <p14:tracePt t="30294" x="3657600" y="3130550"/>
          <p14:tracePt t="30559" x="3670300" y="3143250"/>
          <p14:tracePt t="30575" x="3676650" y="3143250"/>
          <p14:tracePt t="30583" x="3695700" y="3143250"/>
          <p14:tracePt t="30630" x="3702050" y="3149600"/>
          <p14:tracePt t="31335" x="3708400" y="3155950"/>
          <p14:tracePt t="31383" x="3714750" y="3155950"/>
          <p14:tracePt t="31455" x="3733800" y="3155950"/>
          <p14:tracePt t="31463" x="3740150" y="3155950"/>
          <p14:tracePt t="31471" x="3752850" y="3155950"/>
          <p14:tracePt t="31482" x="3784600" y="3155950"/>
          <p14:tracePt t="31499" x="3848100" y="3155950"/>
          <p14:tracePt t="31515" x="3937000" y="3155950"/>
          <p14:tracePt t="31532" x="3994150" y="3155950"/>
          <p14:tracePt t="31548" x="4038600" y="3155950"/>
          <p14:tracePt t="31565" x="4057650" y="3155950"/>
          <p14:tracePt t="31582" x="4076700" y="3155950"/>
          <p14:tracePt t="31607" x="4076700" y="3162300"/>
          <p14:tracePt t="31623" x="4076700" y="3168650"/>
          <p14:tracePt t="31639" x="4076700" y="3187700"/>
          <p14:tracePt t="31655" x="4070350" y="3206750"/>
          <p14:tracePt t="31665" x="4064000" y="3213100"/>
          <p14:tracePt t="31682" x="4057650" y="3219450"/>
          <p14:tracePt t="31698" x="4013200" y="3244850"/>
          <p14:tracePt t="31715" x="3975100" y="3263900"/>
          <p14:tracePt t="31732" x="3917950" y="3295650"/>
          <p14:tracePt t="31748" x="3759200" y="3314700"/>
          <p14:tracePt t="31765" x="3556000" y="3384550"/>
          <p14:tracePt t="31782" x="3327400" y="3454400"/>
          <p14:tracePt t="31799" x="3003550" y="3549650"/>
          <p14:tracePt t="31815" x="2870200" y="3581400"/>
          <p14:tracePt t="31832" x="2755900" y="3619500"/>
          <p14:tracePt t="31849" x="2654300" y="3638550"/>
          <p14:tracePt t="31865" x="2520950" y="3689350"/>
          <p14:tracePt t="31882" x="2355850" y="3752850"/>
          <p14:tracePt t="31899" x="2203450" y="3816350"/>
          <p14:tracePt t="31915" x="2101850" y="3860800"/>
          <p14:tracePt t="31932" x="2025650" y="3898900"/>
          <p14:tracePt t="31949" x="2012950" y="3911600"/>
          <p14:tracePt t="31965" x="2006600" y="3911600"/>
          <p14:tracePt t="32111" x="2012950" y="3905250"/>
          <p14:tracePt t="32119" x="2019300" y="3898900"/>
          <p14:tracePt t="32135" x="2032000" y="3892550"/>
          <p14:tracePt t="32143" x="2044700" y="3873500"/>
          <p14:tracePt t="32159" x="2051050" y="3867150"/>
          <p14:tracePt t="32167" x="2051050" y="3860800"/>
          <p14:tracePt t="32182" x="2063750" y="3848100"/>
          <p14:tracePt t="32199" x="2070100" y="3829050"/>
          <p14:tracePt t="32215" x="2082800" y="3810000"/>
          <p14:tracePt t="32232" x="2089150" y="3803650"/>
          <p14:tracePt t="32319" x="2101850" y="3797300"/>
          <p14:tracePt t="32343" x="2101850" y="3790950"/>
          <p14:tracePt t="32359" x="2095500" y="3784600"/>
          <p14:tracePt t="32367" x="2089150" y="3778250"/>
          <p14:tracePt t="32375" x="2076450" y="3765550"/>
          <p14:tracePt t="32383" x="2044700" y="3746500"/>
          <p14:tracePt t="32399" x="2000250" y="3727450"/>
          <p14:tracePt t="32415" x="1981200" y="3721100"/>
          <p14:tracePt t="32432" x="1955800" y="3721100"/>
          <p14:tracePt t="32449" x="1905000" y="3702050"/>
          <p14:tracePt t="32465" x="1873250" y="3702050"/>
          <p14:tracePt t="32482" x="1854200" y="3702050"/>
          <p14:tracePt t="32499" x="1809750" y="3702050"/>
          <p14:tracePt t="32516" x="1784350" y="3702050"/>
          <p14:tracePt t="32532" x="1778000" y="3702050"/>
          <p14:tracePt t="32549" x="1771650" y="3702050"/>
          <p14:tracePt t="32623" x="1752600" y="3702050"/>
          <p14:tracePt t="32631" x="1746250" y="3702050"/>
          <p14:tracePt t="32647" x="1746250" y="3708400"/>
          <p14:tracePt t="32655" x="1739900" y="3727450"/>
          <p14:tracePt t="32665" x="1739900" y="3733800"/>
          <p14:tracePt t="32682" x="1739900" y="3740150"/>
          <p14:tracePt t="32699" x="1739900" y="3765550"/>
          <p14:tracePt t="32715" x="1746250" y="3771900"/>
          <p14:tracePt t="32732" x="1758950" y="3784600"/>
          <p14:tracePt t="32749" x="1778000" y="3797300"/>
          <p14:tracePt t="32765" x="1790700" y="3797300"/>
          <p14:tracePt t="32782" x="1816100" y="3797300"/>
          <p14:tracePt t="32799" x="1847850" y="3797300"/>
          <p14:tracePt t="32815" x="1860550" y="3797300"/>
          <p14:tracePt t="32832" x="1866900" y="3797300"/>
          <p14:tracePt t="32849" x="1892300" y="3797300"/>
          <p14:tracePt t="32865" x="1905000" y="3797300"/>
          <p14:tracePt t="32882" x="1924050" y="3797300"/>
          <p14:tracePt t="32899" x="1943100" y="3790950"/>
          <p14:tracePt t="32915" x="1949450" y="3790950"/>
          <p14:tracePt t="32932" x="1974850" y="3790950"/>
          <p14:tracePt t="32949" x="1987550" y="3778250"/>
          <p14:tracePt t="32966" x="1993900" y="3771900"/>
          <p14:tracePt t="32991" x="2000250" y="3771900"/>
          <p14:tracePt t="33119" x="1987550" y="3771900"/>
          <p14:tracePt t="33127" x="1955800" y="3771900"/>
          <p14:tracePt t="33135" x="1930400" y="3759200"/>
          <p14:tracePt t="33151" x="1911350" y="3759200"/>
          <p14:tracePt t="33166" x="1892300" y="3752850"/>
          <p14:tracePt t="33182" x="1879600" y="3752850"/>
          <p14:tracePt t="33199" x="1854200" y="3733800"/>
          <p14:tracePt t="33215" x="1847850" y="3727450"/>
          <p14:tracePt t="33351" x="1860550" y="3721100"/>
          <p14:tracePt t="33359" x="1885950" y="3721100"/>
          <p14:tracePt t="33367" x="1924050" y="3721100"/>
          <p14:tracePt t="33382" x="1943100" y="3714750"/>
          <p14:tracePt t="33399" x="1993900" y="3714750"/>
          <p14:tracePt t="33416" x="2012950" y="3714750"/>
          <p14:tracePt t="33432" x="2019300" y="3714750"/>
          <p14:tracePt t="33449" x="2025650" y="3714750"/>
          <p14:tracePt t="33466" x="2032000" y="3714750"/>
          <p14:tracePt t="33482" x="2057400" y="3714750"/>
          <p14:tracePt t="33499" x="2070100" y="3714750"/>
          <p14:tracePt t="33516" x="2114550" y="3714750"/>
          <p14:tracePt t="33532" x="2171700" y="3689350"/>
          <p14:tracePt t="33549" x="2235200" y="3683000"/>
          <p14:tracePt t="33566" x="2260600" y="3676650"/>
          <p14:tracePt t="33582" x="2273300" y="3676650"/>
          <p14:tracePt t="33599" x="2311400" y="3644900"/>
          <p14:tracePt t="33616" x="2317750" y="3638550"/>
          <p14:tracePt t="33632" x="2324100" y="3638550"/>
          <p14:tracePt t="33649" x="2330450" y="3638550"/>
          <p14:tracePt t="33666" x="2349500" y="3638550"/>
          <p14:tracePt t="33695" x="2355850" y="3638550"/>
          <p14:tracePt t="33735" x="2362200" y="3638550"/>
          <p14:tracePt t="34391" x="2368550" y="3638550"/>
          <p14:tracePt t="34415" x="2362200" y="3651250"/>
          <p14:tracePt t="34447" x="2362200" y="3657600"/>
          <p14:tracePt t="34464" x="2349500" y="3683000"/>
          <p14:tracePt t="35008" x="2343150" y="3676650"/>
          <p14:tracePt t="35056" x="2330450" y="3676650"/>
          <p14:tracePt t="35080" x="2324100" y="3676650"/>
          <p14:tracePt t="36336" x="2305050" y="3683000"/>
          <p14:tracePt t="37056" x="2305050" y="3689350"/>
          <p14:tracePt t="37072" x="2311400" y="3689350"/>
          <p14:tracePt t="37080" x="2317750" y="3689350"/>
          <p14:tracePt t="37088" x="2330450" y="3689350"/>
          <p14:tracePt t="37100" x="2343150" y="3689350"/>
          <p14:tracePt t="37116" x="2349500" y="3689350"/>
          <p14:tracePt t="37133" x="2355850" y="3689350"/>
          <p14:tracePt t="37150" x="2368550" y="3689350"/>
          <p14:tracePt t="37176" x="2381250" y="3689350"/>
          <p14:tracePt t="37208" x="2400300" y="3702050"/>
          <p14:tracePt t="37544" x="2406650" y="3708400"/>
          <p14:tracePt t="37568" x="2400300" y="3708400"/>
          <p14:tracePt t="37592" x="2393950" y="3708400"/>
          <p14:tracePt t="37672" x="2381250" y="3708400"/>
          <p14:tracePt t="37696" x="2368550" y="3708400"/>
          <p14:tracePt t="37720" x="2349500" y="3714750"/>
          <p14:tracePt t="37736" x="2343150" y="3733800"/>
          <p14:tracePt t="37760" x="2336800" y="3740150"/>
          <p14:tracePt t="37792" x="2324100" y="3746500"/>
          <p14:tracePt t="38616" x="2317750" y="3746500"/>
          <p14:tracePt t="38632" x="2311400" y="3746500"/>
          <p14:tracePt t="38664" x="2305050" y="3746500"/>
          <p14:tracePt t="38672" x="2305050" y="3740150"/>
          <p14:tracePt t="38683" x="2305050" y="3733800"/>
          <p14:tracePt t="38700" x="2305050" y="3727450"/>
          <p14:tracePt t="38717" x="2305050" y="3702050"/>
          <p14:tracePt t="41017" x="2298700" y="3708400"/>
          <p14:tracePt t="42201" x="2298700" y="3727450"/>
          <p14:tracePt t="42209" x="2305050" y="3727450"/>
          <p14:tracePt t="42218" x="2311400" y="3727450"/>
          <p14:tracePt t="42234" x="2330450" y="3733800"/>
          <p14:tracePt t="42251" x="2362200" y="3733800"/>
          <p14:tracePt t="42268" x="2406650" y="3746500"/>
          <p14:tracePt t="42284" x="2451100" y="3746500"/>
          <p14:tracePt t="42301" x="2571750" y="3746500"/>
          <p14:tracePt t="42318" x="2730500" y="3746500"/>
          <p14:tracePt t="42334" x="2825750" y="3746500"/>
          <p14:tracePt t="42351" x="2882900" y="3746500"/>
          <p14:tracePt t="42368" x="2927350" y="3746500"/>
          <p14:tracePt t="42384" x="2959100" y="3746500"/>
          <p14:tracePt t="42401" x="3022600" y="3746500"/>
          <p14:tracePt t="42418" x="3073400" y="3746500"/>
          <p14:tracePt t="42434" x="3155950" y="3746500"/>
          <p14:tracePt t="42451" x="3257550" y="3746500"/>
          <p14:tracePt t="42468" x="3416300" y="3746500"/>
          <p14:tracePt t="42484" x="3727450" y="3746500"/>
          <p14:tracePt t="42501" x="4203700" y="3746500"/>
          <p14:tracePt t="42518" x="5086350" y="3746500"/>
          <p14:tracePt t="42534" x="6076950" y="3746500"/>
          <p14:tracePt t="42551" x="7169150" y="3746500"/>
          <p14:tracePt t="42568" x="8331200" y="3746500"/>
          <p14:tracePt t="43834" x="9061450" y="5365750"/>
          <p14:tracePt t="43851" x="8591550" y="5670550"/>
          <p14:tracePt t="43868" x="8070850" y="5873750"/>
          <p14:tracePt t="43885" x="7543800" y="6096000"/>
          <p14:tracePt t="43901" x="7258050" y="6210300"/>
          <p14:tracePt t="43918" x="7124700" y="6273800"/>
          <p14:tracePt t="43935" x="7010400" y="6299200"/>
          <p14:tracePt t="43951" x="6902450" y="6299200"/>
          <p14:tracePt t="43968" x="6762750" y="6299200"/>
          <p14:tracePt t="43985" x="6546850" y="6248400"/>
          <p14:tracePt t="44001" x="6223000" y="6153150"/>
          <p14:tracePt t="44018" x="6026150" y="6102350"/>
          <p14:tracePt t="44035" x="5842000" y="6051550"/>
          <p14:tracePt t="44051" x="5664200" y="6019800"/>
          <p14:tracePt t="44068" x="5448300" y="5981700"/>
          <p14:tracePt t="44085" x="5187950" y="5956300"/>
          <p14:tracePt t="44101" x="4819650" y="5899150"/>
          <p14:tracePt t="44118" x="4425950" y="5835650"/>
          <p14:tracePt t="44135" x="3917950" y="5746750"/>
          <p14:tracePt t="44152" x="3384550" y="5676900"/>
          <p14:tracePt t="44168" x="2933700" y="5588000"/>
          <p14:tracePt t="44185" x="2590800" y="5499100"/>
          <p14:tracePt t="44202" x="2311400" y="5384800"/>
          <p14:tracePt t="44218" x="2241550" y="5327650"/>
          <p14:tracePt t="44235" x="2203450" y="5283200"/>
          <p14:tracePt t="44251" x="2171700" y="5226050"/>
          <p14:tracePt t="44268" x="2152650" y="5124450"/>
          <p14:tracePt t="44285" x="2139950" y="5073650"/>
          <p14:tracePt t="44301" x="2120900" y="5010150"/>
          <p14:tracePt t="44318" x="2114550" y="4946650"/>
          <p14:tracePt t="44335" x="2114550" y="4889500"/>
          <p14:tracePt t="44351" x="2114550" y="4857750"/>
          <p14:tracePt t="44368" x="2114550" y="4832350"/>
          <p14:tracePt t="44385" x="2114550" y="4806950"/>
          <p14:tracePt t="44401" x="2114550" y="4800600"/>
          <p14:tracePt t="44490" x="2114550" y="4813300"/>
          <p14:tracePt t="44498" x="2114550" y="4832350"/>
          <p14:tracePt t="44506" x="2101850" y="4851400"/>
          <p14:tracePt t="44518" x="2101850" y="4857750"/>
          <p14:tracePt t="44535" x="2095500" y="4902200"/>
          <p14:tracePt t="44551" x="2076450" y="4933950"/>
          <p14:tracePt t="44568" x="2076450" y="4946650"/>
          <p14:tracePt t="44585" x="2076450" y="4984750"/>
          <p14:tracePt t="44602" x="2095500" y="5041900"/>
          <p14:tracePt t="44618" x="2273300" y="5080000"/>
          <p14:tracePt t="44635" x="2654300" y="5080000"/>
          <p14:tracePt t="44652" x="3435350" y="5080000"/>
          <p14:tracePt t="44668" x="4324350" y="5067300"/>
          <p14:tracePt t="44685" x="4997450" y="4965700"/>
          <p14:tracePt t="44702" x="5480050" y="4864100"/>
          <p14:tracePt t="44718" x="5753100" y="4762500"/>
          <p14:tracePt t="44735" x="5892800" y="4673600"/>
          <p14:tracePt t="44752" x="5962650" y="4622800"/>
          <p14:tracePt t="44768" x="6013450" y="4578350"/>
          <p14:tracePt t="44785" x="6064250" y="4502150"/>
          <p14:tracePt t="44802" x="6165850" y="4445000"/>
          <p14:tracePt t="44818" x="6267450" y="4387850"/>
          <p14:tracePt t="44835" x="6388100" y="4337050"/>
          <p14:tracePt t="44851" x="6540500" y="4273550"/>
          <p14:tracePt t="44868" x="6724650" y="4222750"/>
          <p14:tracePt t="44885" x="6902450" y="4197350"/>
          <p14:tracePt t="44902" x="7099300" y="4171950"/>
          <p14:tracePt t="44918" x="7289800" y="4146550"/>
          <p14:tracePt t="44935" x="7505700" y="4089400"/>
          <p14:tracePt t="44952" x="7753350" y="4064000"/>
          <p14:tracePt t="44968" x="8001000" y="4019550"/>
          <p14:tracePt t="44985" x="8286750" y="3968750"/>
          <p14:tracePt t="45002" x="8616950" y="3924300"/>
          <p14:tracePt t="45018" x="8801100" y="3898900"/>
          <p14:tracePt t="45035" x="8858250" y="3892550"/>
          <p14:tracePt t="45052" x="8870950" y="3892550"/>
          <p14:tracePt t="45122" x="8851900" y="3892550"/>
          <p14:tracePt t="45130" x="8820150" y="3892550"/>
          <p14:tracePt t="45138" x="8769350" y="3892550"/>
          <p14:tracePt t="45164" x="8521700" y="3867150"/>
          <p14:tracePt t="45170" x="8394700" y="3822700"/>
          <p14:tracePt t="45185" x="8274050" y="3797300"/>
          <p14:tracePt t="45202" x="7969250" y="3619500"/>
          <p14:tracePt t="45218" x="7874000" y="3511550"/>
          <p14:tracePt t="45235" x="7835900" y="3378200"/>
          <p14:tracePt t="45252" x="7810500" y="3251200"/>
          <p14:tracePt t="45268" x="7810500" y="3124200"/>
          <p14:tracePt t="45285" x="7810500" y="3016250"/>
          <p14:tracePt t="45302" x="7816850" y="2946400"/>
          <p14:tracePt t="45318" x="7823200" y="2889250"/>
          <p14:tracePt t="45335" x="7823200" y="2832100"/>
          <p14:tracePt t="45352" x="7835900" y="2787650"/>
          <p14:tracePt t="45368" x="7835900" y="2743200"/>
          <p14:tracePt t="45385" x="7861300" y="2698750"/>
          <p14:tracePt t="45402" x="7886700" y="2628900"/>
          <p14:tracePt t="45418" x="7893050" y="2597150"/>
          <p14:tracePt t="45435" x="7918450" y="2559050"/>
          <p14:tracePt t="45452" x="7950200" y="2514600"/>
          <p14:tracePt t="45468" x="7956550" y="2476500"/>
          <p14:tracePt t="45485" x="7962900" y="2444750"/>
          <p14:tracePt t="45502" x="7969250" y="2438400"/>
          <p14:tracePt t="45518" x="7969250" y="2432050"/>
          <p14:tracePt t="45610" x="7969250" y="2413000"/>
          <p14:tracePt t="45618" x="7962900" y="2406650"/>
          <p14:tracePt t="45635" x="7937500" y="2393950"/>
          <p14:tracePt t="45652" x="7880350" y="2362200"/>
          <p14:tracePt t="45668" x="7842250" y="2343150"/>
          <p14:tracePt t="45685" x="7785100" y="2305050"/>
          <p14:tracePt t="45702" x="7727950" y="2254250"/>
          <p14:tracePt t="45719" x="7677150" y="2190750"/>
          <p14:tracePt t="45735" x="7600950" y="2133600"/>
          <p14:tracePt t="45752" x="7543800" y="2082800"/>
          <p14:tracePt t="45769" x="7505700" y="2044700"/>
          <p14:tracePt t="45785" x="7473950" y="1993900"/>
          <p14:tracePt t="45802" x="7442200" y="1962150"/>
          <p14:tracePt t="45819" x="7410450" y="1917700"/>
          <p14:tracePt t="45835" x="7397750" y="1905000"/>
          <p14:tracePt t="45852" x="7378700" y="1892300"/>
          <p14:tracePt t="45868" x="7372350" y="1885950"/>
          <p14:tracePt t="45898" x="7359650" y="1885950"/>
          <p14:tracePt t="45906" x="7346950" y="1885950"/>
          <p14:tracePt t="45918" x="7340600" y="1885950"/>
          <p14:tracePt t="45935" x="7308850" y="1885950"/>
          <p14:tracePt t="45952" x="7264400" y="1885950"/>
          <p14:tracePt t="45968" x="7232650" y="1898650"/>
          <p14:tracePt t="45985" x="7188200" y="1905000"/>
          <p14:tracePt t="46002" x="7150100" y="1924050"/>
          <p14:tracePt t="46018" x="7112000" y="1949450"/>
          <p14:tracePt t="46035" x="7080250" y="1974850"/>
          <p14:tracePt t="46052" x="7035800" y="2044700"/>
          <p14:tracePt t="46068" x="7016750" y="2082800"/>
          <p14:tracePt t="46085" x="6991350" y="2139950"/>
          <p14:tracePt t="46102" x="6978650" y="2178050"/>
          <p14:tracePt t="46118" x="6972300" y="2216150"/>
          <p14:tracePt t="46135" x="6972300" y="2273300"/>
          <p14:tracePt t="46152" x="6959600" y="2311400"/>
          <p14:tracePt t="46169" x="6959600" y="2355850"/>
          <p14:tracePt t="46185" x="6959600" y="2400300"/>
          <p14:tracePt t="46202" x="6959600" y="2482850"/>
          <p14:tracePt t="46219" x="6959600" y="2527300"/>
          <p14:tracePt t="46235" x="6959600" y="2584450"/>
          <p14:tracePt t="46252" x="6959600" y="2628900"/>
          <p14:tracePt t="46269" x="6959600" y="2673350"/>
          <p14:tracePt t="46285" x="6959600" y="2698750"/>
          <p14:tracePt t="46302" x="6959600" y="2711450"/>
          <p14:tracePt t="46319" x="6972300" y="2717800"/>
          <p14:tracePt t="46335" x="6985000" y="2724150"/>
          <p14:tracePt t="46352" x="7029450" y="2724150"/>
          <p14:tracePt t="46369" x="7105650" y="2724150"/>
          <p14:tracePt t="46385" x="7181850" y="2724150"/>
          <p14:tracePt t="46402" x="7321550" y="2679700"/>
          <p14:tracePt t="46419" x="7423150" y="2641600"/>
          <p14:tracePt t="46435" x="7505700" y="2622550"/>
          <p14:tracePt t="46452" x="7651750" y="2571750"/>
          <p14:tracePt t="46469" x="7766050" y="2552700"/>
          <p14:tracePt t="46485" x="7854950" y="2501900"/>
          <p14:tracePt t="46502" x="7931150" y="2463800"/>
          <p14:tracePt t="46519" x="7981950" y="2413000"/>
          <p14:tracePt t="46535" x="8007350" y="2387600"/>
          <p14:tracePt t="46552" x="8045450" y="2343150"/>
          <p14:tracePt t="46569" x="8045450" y="2317750"/>
          <p14:tracePt t="46585" x="8045450" y="2286000"/>
          <p14:tracePt t="46602" x="8045450" y="2254250"/>
          <p14:tracePt t="46619" x="8039100" y="2209800"/>
          <p14:tracePt t="46635" x="8013700" y="2184400"/>
          <p14:tracePt t="46652" x="7956550" y="2146300"/>
          <p14:tracePt t="46669" x="7886700" y="2101850"/>
          <p14:tracePt t="46685" x="7791450" y="2057400"/>
          <p14:tracePt t="46702" x="7689850" y="2025650"/>
          <p14:tracePt t="46719" x="7581900" y="1968500"/>
          <p14:tracePt t="46735" x="7480300" y="1924050"/>
          <p14:tracePt t="46752" x="7366000" y="1879600"/>
          <p14:tracePt t="46769" x="7245350" y="1828800"/>
          <p14:tracePt t="46785" x="7169150" y="1828800"/>
          <p14:tracePt t="46802" x="6991350" y="1828800"/>
          <p14:tracePt t="46819" x="6819900" y="1898650"/>
          <p14:tracePt t="46835" x="6629400" y="2025650"/>
          <p14:tracePt t="46852" x="6457950" y="2146300"/>
          <p14:tracePt t="46869" x="6343650" y="2254250"/>
          <p14:tracePt t="46886" x="6261100" y="2362200"/>
          <p14:tracePt t="46902" x="6203950" y="2451100"/>
          <p14:tracePt t="46919" x="6197600" y="2508250"/>
          <p14:tracePt t="46935" x="6197600" y="2584450"/>
          <p14:tracePt t="46952" x="6197600" y="2654300"/>
          <p14:tracePt t="46969" x="6197600" y="2755900"/>
          <p14:tracePt t="46985" x="6203950" y="2851150"/>
          <p14:tracePt t="47002" x="6267450" y="2990850"/>
          <p14:tracePt t="47019" x="6324600" y="3054350"/>
          <p14:tracePt t="47035" x="6426200" y="3086100"/>
          <p14:tracePt t="47052" x="6604000" y="3086100"/>
          <p14:tracePt t="47069" x="6858000" y="3086100"/>
          <p14:tracePt t="47085" x="7188200" y="3086100"/>
          <p14:tracePt t="47102" x="7448550" y="3086100"/>
          <p14:tracePt t="47119" x="7594600" y="3054350"/>
          <p14:tracePt t="47135" x="7677150" y="3041650"/>
          <p14:tracePt t="47152" x="7702550" y="3035300"/>
          <p14:tracePt t="47169" x="7721600" y="3016250"/>
          <p14:tracePt t="47185" x="7734300" y="3003550"/>
          <p14:tracePt t="47202" x="7753350" y="2959100"/>
          <p14:tracePt t="47219" x="7778750" y="2914650"/>
          <p14:tracePt t="47235" x="7797800" y="2870200"/>
          <p14:tracePt t="47252" x="7816850" y="2819400"/>
          <p14:tracePt t="47269" x="7835900" y="2774950"/>
          <p14:tracePt t="47286" x="7835900" y="2730500"/>
          <p14:tracePt t="47302" x="7835900" y="2667000"/>
          <p14:tracePt t="47319" x="7835900" y="2609850"/>
          <p14:tracePt t="47335" x="7835900" y="2552700"/>
          <p14:tracePt t="47352" x="7835900" y="2476500"/>
          <p14:tracePt t="47369" x="7835900" y="2419350"/>
          <p14:tracePt t="47386" x="7835900" y="2355850"/>
          <p14:tracePt t="47386" x="7835900" y="2324100"/>
          <p14:tracePt t="47402" x="7823200" y="2279650"/>
          <p14:tracePt t="47419" x="7804150" y="2254250"/>
          <p14:tracePt t="47435" x="7797800" y="2241550"/>
          <p14:tracePt t="47452" x="7791450" y="2235200"/>
          <p14:tracePt t="47469" x="7785100" y="2235200"/>
          <p14:tracePt t="47485" x="7759700" y="2235200"/>
          <p14:tracePt t="47502" x="7727950" y="2235200"/>
          <p14:tracePt t="47519" x="7696200" y="2235200"/>
          <p14:tracePt t="47535" x="7670800" y="2235200"/>
          <p14:tracePt t="47650" x="7708900" y="2216150"/>
          <p14:tracePt t="47658" x="7785100" y="2178050"/>
          <p14:tracePt t="47669" x="7861300" y="2127250"/>
          <p14:tracePt t="47686" x="8013700" y="2044700"/>
          <p14:tracePt t="47702" x="8121650" y="1974850"/>
          <p14:tracePt t="47719" x="8178800" y="1930400"/>
          <p14:tracePt t="47736" x="8204200" y="1898650"/>
          <p14:tracePt t="47752" x="8216900" y="1885950"/>
          <p14:tracePt t="47769" x="8223250" y="1879600"/>
          <p14:tracePt t="47826" x="8197850" y="1879600"/>
          <p14:tracePt t="47835" x="8185150" y="1879600"/>
          <p14:tracePt t="47843" x="8153400" y="1879600"/>
          <p14:tracePt t="47865" x="8108950" y="1879600"/>
          <p14:tracePt t="47869" x="8083550" y="1879600"/>
          <p14:tracePt t="47886" x="8045450" y="1879600"/>
          <p14:tracePt t="47902" x="8032750" y="1879600"/>
          <p14:tracePt t="47919" x="8020050" y="1879600"/>
          <p14:tracePt t="47936" x="8013700" y="1879600"/>
          <p14:tracePt t="47952" x="8001000" y="1879600"/>
          <p14:tracePt t="47970" x="7988300" y="1879600"/>
          <p14:tracePt t="47987" x="7981950" y="1879600"/>
          <p14:tracePt t="48019" x="7975600" y="1879600"/>
          <p14:tracePt t="48091" x="7962900" y="1879600"/>
          <p14:tracePt t="48139" x="7956550" y="1873250"/>
          <p14:tracePt t="48147" x="7943850" y="1854200"/>
          <p14:tracePt t="48179" x="7943850" y="1847850"/>
          <p14:tracePt t="48187" x="7943850" y="1835150"/>
          <p14:tracePt t="48195" x="7943850" y="1822450"/>
          <p14:tracePt t="48203" x="7943850" y="1816100"/>
          <p14:tracePt t="48219" x="7943850" y="1797050"/>
          <p14:tracePt t="48236" x="7943850" y="1778000"/>
          <p14:tracePt t="48252" x="7943850" y="1758950"/>
          <p14:tracePt t="48395" x="7943850" y="1746250"/>
          <p14:tracePt t="48419" x="7943850" y="1733550"/>
          <p14:tracePt t="48427" x="7943850" y="1701800"/>
          <p14:tracePt t="48436" x="7950200" y="1695450"/>
          <p14:tracePt t="48452" x="7988300" y="1682750"/>
          <p14:tracePt t="48469" x="8020050" y="1663700"/>
          <p14:tracePt t="48491" x="8026400" y="1663700"/>
          <p14:tracePt t="48747" x="8026400" y="1657350"/>
          <p14:tracePt t="48771" x="8026400" y="1651000"/>
          <p14:tracePt t="48787" x="8026400" y="1631950"/>
          <p14:tracePt t="48819" x="8026400" y="1625600"/>
          <p14:tracePt t="48923" x="8020050" y="1619250"/>
          <p14:tracePt t="48955" x="8001000" y="1619250"/>
          <p14:tracePt t="48963" x="7994650" y="1619250"/>
          <p14:tracePt t="48971" x="7988300" y="1625600"/>
          <p14:tracePt t="48986" x="7975600" y="1638300"/>
          <p14:tracePt t="49035" x="7969250" y="1644650"/>
          <p14:tracePt t="49043" x="7969250" y="1651000"/>
          <p14:tracePt t="49059" x="7962900" y="1657350"/>
          <p14:tracePt t="49069" x="7950200" y="1676400"/>
          <p14:tracePt t="49086" x="7931150" y="1689100"/>
          <p14:tracePt t="49103" x="7924800" y="1701800"/>
          <p14:tracePt t="49119" x="7912100" y="1720850"/>
          <p14:tracePt t="49136" x="7899400" y="1733550"/>
          <p14:tracePt t="49155" x="7893050" y="1739900"/>
          <p14:tracePt t="49275" x="7886700" y="1752600"/>
          <p14:tracePt t="49283" x="7880350" y="1752600"/>
          <p14:tracePt t="49299" x="7874000" y="1758950"/>
          <p14:tracePt t="49307" x="7867650" y="1758950"/>
          <p14:tracePt t="49323" x="7848600" y="1771650"/>
          <p14:tracePt t="49339" x="7842250" y="1784350"/>
          <p14:tracePt t="49353" x="7835900" y="1784350"/>
          <p14:tracePt t="49369" x="7823200" y="1784350"/>
          <p14:tracePt t="49386" x="7810500" y="1790700"/>
          <p14:tracePt t="49403" x="7797800" y="1797050"/>
          <p14:tracePt t="49419" x="7785100" y="1797050"/>
          <p14:tracePt t="49436" x="7766050" y="1816100"/>
          <p14:tracePt t="49453" x="7753350" y="1816100"/>
          <p14:tracePt t="49469" x="7740650" y="1816100"/>
          <p14:tracePt t="49486" x="7727950" y="1822450"/>
          <p14:tracePt t="49503" x="7708900" y="1822450"/>
          <p14:tracePt t="49519" x="7702550" y="1822450"/>
          <p14:tracePt t="49536" x="7689850" y="1822450"/>
          <p14:tracePt t="49553" x="7670800" y="1828800"/>
          <p14:tracePt t="49579" x="7664450" y="1828800"/>
          <p14:tracePt t="49603" x="7651750" y="1828800"/>
          <p14:tracePt t="49611" x="7639050" y="1835150"/>
          <p14:tracePt t="49635" x="7632700" y="1835150"/>
          <p14:tracePt t="49659" x="7620000" y="1847850"/>
          <p14:tracePt t="49667" x="7613650" y="1854200"/>
          <p14:tracePt t="49683" x="7594600" y="1860550"/>
          <p14:tracePt t="49699" x="7588250" y="1860550"/>
          <p14:tracePt t="49707" x="7569200" y="1860550"/>
          <p14:tracePt t="49719" x="7562850" y="1866900"/>
          <p14:tracePt t="49736" x="7556500" y="1866900"/>
          <p14:tracePt t="49753" x="7543800" y="1873250"/>
          <p14:tracePt t="49769" x="7524750" y="1873250"/>
          <p14:tracePt t="49786" x="7512050" y="1892300"/>
          <p14:tracePt t="49819" x="7486650" y="1898650"/>
          <p14:tracePt t="49875" x="7480300" y="1905000"/>
          <p14:tracePt t="49899" x="7461250" y="1911350"/>
          <p14:tracePt t="49915" x="7448550" y="1924050"/>
          <p14:tracePt t="49923" x="7435850" y="1930400"/>
          <p14:tracePt t="49939" x="7429500" y="1936750"/>
          <p14:tracePt t="49955" x="7423150" y="1943100"/>
          <p14:tracePt t="49963" x="7416800" y="1943100"/>
          <p14:tracePt t="49971" x="7410450" y="1949450"/>
          <p14:tracePt t="49986" x="7404100" y="1949450"/>
          <p14:tracePt t="50003" x="7378700" y="1968500"/>
          <p14:tracePt t="50019" x="7372350" y="1974850"/>
          <p14:tracePt t="50036" x="7359650" y="1974850"/>
          <p14:tracePt t="50053" x="7353300" y="1981200"/>
          <p14:tracePt t="50070" x="7334250" y="1993900"/>
          <p14:tracePt t="50086" x="7321550" y="1993900"/>
          <p14:tracePt t="50103" x="7308850" y="2006600"/>
          <p14:tracePt t="50119" x="7289800" y="2012950"/>
          <p14:tracePt t="50136" x="7277100" y="2025650"/>
          <p14:tracePt t="50153" x="7251700" y="2032000"/>
          <p14:tracePt t="50169" x="7245350" y="2032000"/>
          <p14:tracePt t="50186" x="7219950" y="2044700"/>
          <p14:tracePt t="50203" x="7213600" y="2044700"/>
          <p14:tracePt t="50219" x="7207250" y="2057400"/>
          <p14:tracePt t="50243" x="7200900" y="2057400"/>
          <p14:tracePt t="50259" x="7194550" y="2063750"/>
          <p14:tracePt t="50269" x="7181850" y="2063750"/>
          <p14:tracePt t="50286" x="7162800" y="2070100"/>
          <p14:tracePt t="50303" x="7143750" y="2070100"/>
          <p14:tracePt t="50319" x="7131050" y="2082800"/>
          <p14:tracePt t="50336" x="7112000" y="2101850"/>
          <p14:tracePt t="50353" x="7092950" y="2108200"/>
          <p14:tracePt t="50369" x="7073900" y="2120900"/>
          <p14:tracePt t="50386" x="7054850" y="2139950"/>
          <p14:tracePt t="50403" x="7010400" y="2159000"/>
          <p14:tracePt t="50420" x="7004050" y="2171700"/>
          <p14:tracePt t="50436" x="6985000" y="2178050"/>
          <p14:tracePt t="50453" x="6965950" y="2190750"/>
          <p14:tracePt t="50470" x="6959600" y="2203450"/>
          <p14:tracePt t="50491" x="6946900" y="2209800"/>
          <p14:tracePt t="50503" x="6940550" y="2216150"/>
          <p14:tracePt t="50520" x="6934200" y="2222500"/>
          <p14:tracePt t="50536" x="6915150" y="2241550"/>
          <p14:tracePt t="50553" x="6902450" y="2254250"/>
          <p14:tracePt t="50570" x="6883400" y="2260600"/>
          <p14:tracePt t="50586" x="6864350" y="2286000"/>
          <p14:tracePt t="50603" x="6858000" y="2292350"/>
          <p14:tracePt t="50620" x="6845300" y="2298700"/>
          <p14:tracePt t="50636" x="6832600" y="2317750"/>
          <p14:tracePt t="50653" x="6826250" y="2324100"/>
          <p14:tracePt t="50675" x="6813550" y="2330450"/>
          <p14:tracePt t="50699" x="6807200" y="2343150"/>
          <p14:tracePt t="50715" x="6781800" y="2349500"/>
          <p14:tracePt t="50731" x="6775450" y="2368550"/>
          <p14:tracePt t="50755" x="6769100" y="2374900"/>
          <p14:tracePt t="50771" x="6756400" y="2387600"/>
          <p14:tracePt t="50779" x="6750050" y="2400300"/>
          <p14:tracePt t="50787" x="6743700" y="2406650"/>
          <p14:tracePt t="50803" x="6737350" y="2413000"/>
          <p14:tracePt t="50819" x="6731000" y="2419350"/>
          <p14:tracePt t="50836" x="6724650" y="2425700"/>
          <p14:tracePt t="50859" x="6711950" y="2432050"/>
          <p14:tracePt t="50875" x="6705600" y="2444750"/>
          <p14:tracePt t="50899" x="6699250" y="2451100"/>
          <p14:tracePt t="51227" x="6699250" y="2432050"/>
          <p14:tracePt t="51235" x="6711950" y="2425700"/>
          <p14:tracePt t="51243" x="6724650" y="2393950"/>
          <p14:tracePt t="51253" x="6737350" y="2381250"/>
          <p14:tracePt t="51270" x="6775450" y="2343150"/>
          <p14:tracePt t="51286" x="6807200" y="2305050"/>
          <p14:tracePt t="51303" x="6845300" y="2260600"/>
          <p14:tracePt t="51320" x="6896100" y="2228850"/>
          <p14:tracePt t="51336" x="6908800" y="2216150"/>
          <p14:tracePt t="51353" x="6934200" y="2197100"/>
          <p14:tracePt t="51370" x="6965950" y="2184400"/>
          <p14:tracePt t="51386" x="6991350" y="2159000"/>
          <p14:tracePt t="51403" x="7042150" y="2133600"/>
          <p14:tracePt t="51420" x="7080250" y="2108200"/>
          <p14:tracePt t="51436" x="7143750" y="2070100"/>
          <p14:tracePt t="51453" x="7194550" y="2057400"/>
          <p14:tracePt t="51470" x="7251700" y="2012950"/>
          <p14:tracePt t="51486" x="7308850" y="1974850"/>
          <p14:tracePt t="51503" x="7346950" y="1968500"/>
          <p14:tracePt t="51520" x="7372350" y="1962150"/>
          <p14:tracePt t="51536" x="7385050" y="1949450"/>
          <p14:tracePt t="51553" x="7404100" y="1936750"/>
          <p14:tracePt t="51570" x="7416800" y="1930400"/>
          <p14:tracePt t="51587" x="7442200" y="1911350"/>
          <p14:tracePt t="51603" x="7467600" y="1898650"/>
          <p14:tracePt t="51620" x="7486650" y="1885950"/>
          <p14:tracePt t="51637" x="7512050" y="1879600"/>
          <p14:tracePt t="51653" x="7581900" y="1854200"/>
          <p14:tracePt t="51670" x="7626350" y="1835150"/>
          <p14:tracePt t="51686" x="7670800" y="1803400"/>
          <p14:tracePt t="51703" x="7696200" y="1797050"/>
          <p14:tracePt t="51731" x="7715250" y="1784350"/>
          <p14:tracePt t="51748" x="7721600" y="1784350"/>
          <p14:tracePt t="51755" x="7740650" y="1778000"/>
          <p14:tracePt t="51771" x="7747000" y="1771650"/>
          <p14:tracePt t="51795" x="7753350" y="1765300"/>
          <p14:tracePt t="51827" x="7759700" y="1765300"/>
          <p14:tracePt t="51843" x="7766050" y="1758950"/>
          <p14:tracePt t="51875" x="7772400" y="1758950"/>
          <p14:tracePt t="51883" x="7785100" y="1752600"/>
          <p14:tracePt t="51891" x="7797800" y="1739900"/>
          <p14:tracePt t="51903" x="7804150" y="1733550"/>
          <p14:tracePt t="51924" x="7810500" y="1727200"/>
          <p14:tracePt t="51936" x="7829550" y="1727200"/>
          <p14:tracePt t="51953" x="7835900" y="1720850"/>
          <p14:tracePt t="51970" x="7842250" y="1720850"/>
          <p14:tracePt t="51986" x="7848600" y="1714500"/>
          <p14:tracePt t="51988" x="7867650" y="1714500"/>
          <p14:tracePt t="52003" x="7874000" y="1714500"/>
          <p14:tracePt t="52020" x="7880350" y="1714500"/>
          <p14:tracePt t="52037" x="7886700" y="1714500"/>
          <p14:tracePt t="52053" x="7905750" y="1714500"/>
          <p14:tracePt t="52196" x="7886700" y="1714500"/>
          <p14:tracePt t="52203" x="7880350" y="1720850"/>
          <p14:tracePt t="52211" x="7874000" y="1727200"/>
          <p14:tracePt t="52235" x="7867650" y="1733550"/>
          <p14:tracePt t="52244" x="7861300" y="1739900"/>
          <p14:tracePt t="52253" x="7842250" y="1758950"/>
          <p14:tracePt t="52270" x="7816850" y="1803400"/>
          <p14:tracePt t="52287" x="7772400" y="1892300"/>
          <p14:tracePt t="52303" x="7664450" y="2063750"/>
          <p14:tracePt t="52320" x="7581900" y="2266950"/>
          <p14:tracePt t="52337" x="7499350" y="2533650"/>
          <p14:tracePt t="52353" x="7416800" y="2781300"/>
          <p14:tracePt t="52370" x="7359650" y="3016250"/>
          <p14:tracePt t="52387" x="7289800" y="3251200"/>
          <p14:tracePt t="52404" x="7181850" y="3606800"/>
          <p14:tracePt t="52420" x="7143750" y="3790950"/>
          <p14:tracePt t="52437" x="7118350" y="3949700"/>
          <p14:tracePt t="52453" x="7105650" y="4064000"/>
          <p14:tracePt t="52470" x="7092950" y="4140200"/>
          <p14:tracePt t="52487" x="7086600" y="4184650"/>
          <p14:tracePt t="52503" x="7086600" y="4210050"/>
          <p14:tracePt t="52520" x="7086600" y="4229100"/>
          <p14:tracePt t="52548" x="7086600" y="4241800"/>
          <p14:tracePt t="52724" x="7080250" y="4241800"/>
          <p14:tracePt t="52732" x="7073900" y="4235450"/>
          <p14:tracePt t="52740" x="7073900" y="4229100"/>
          <p14:tracePt t="52753" x="7061200" y="4210050"/>
          <p14:tracePt t="52770" x="7048500" y="4178300"/>
          <p14:tracePt t="52787" x="7035800" y="4165600"/>
          <p14:tracePt t="52804" x="6908800" y="4133850"/>
          <p14:tracePt t="52820" x="6680200" y="4133850"/>
          <p14:tracePt t="52837" x="6299200" y="4133850"/>
          <p14:tracePt t="52853" x="5892800" y="4133850"/>
          <p14:tracePt t="52870" x="5530850" y="4133850"/>
          <p14:tracePt t="52887" x="5251450" y="4114800"/>
          <p14:tracePt t="52903" x="5086350" y="4089400"/>
          <p14:tracePt t="52920" x="5016500" y="4064000"/>
          <p14:tracePt t="52937" x="4965700" y="4025900"/>
          <p14:tracePt t="52953" x="4933950" y="3987800"/>
          <p14:tracePt t="52970" x="4914900" y="3943350"/>
          <p14:tracePt t="52987" x="4876800" y="3886200"/>
          <p14:tracePt t="53004" x="4813300" y="3797300"/>
          <p14:tracePt t="53020" x="4787900" y="3771900"/>
          <p14:tracePt t="53037" x="4775200" y="3740150"/>
          <p14:tracePt t="53054" x="4756150" y="3695700"/>
          <p14:tracePt t="53070" x="4737100" y="3670300"/>
          <p14:tracePt t="53087" x="4711700" y="3632200"/>
          <p14:tracePt t="53104" x="4692650" y="3575050"/>
          <p14:tracePt t="53120" x="4654550" y="3543300"/>
          <p14:tracePt t="53137" x="4603750" y="3492500"/>
          <p14:tracePt t="53153" x="4565650" y="3448050"/>
          <p14:tracePt t="53170" x="4508500" y="3397250"/>
          <p14:tracePt t="53187" x="4451350" y="3352800"/>
          <p14:tracePt t="53187" x="4419600" y="3346450"/>
          <p14:tracePt t="53204" x="4362450" y="3308350"/>
          <p14:tracePt t="53220" x="4292600" y="3289300"/>
          <p14:tracePt t="53237" x="4235450" y="3270250"/>
          <p14:tracePt t="53253" x="4191000" y="3257550"/>
          <p14:tracePt t="53270" x="4171950" y="3257550"/>
          <p14:tracePt t="53287" x="4133850" y="3257550"/>
          <p14:tracePt t="53304" x="4089400" y="3257550"/>
          <p14:tracePt t="53320" x="4006850" y="3257550"/>
          <p14:tracePt t="53337" x="3892550" y="3308350"/>
          <p14:tracePt t="53353" x="3790950" y="3359150"/>
          <p14:tracePt t="53370" x="3663950" y="3416300"/>
          <p14:tracePt t="53387" x="3575050" y="3454400"/>
          <p14:tracePt t="53404" x="3416300" y="3511550"/>
          <p14:tracePt t="53420" x="3384550" y="3517900"/>
          <p14:tracePt t="53437" x="3378200" y="3530600"/>
          <p14:tracePt t="53500" x="3378200" y="3517900"/>
          <p14:tracePt t="53508" x="3378200" y="3511550"/>
          <p14:tracePt t="53516" x="3384550" y="3505200"/>
          <p14:tracePt t="53524" x="3390900" y="3498850"/>
          <p14:tracePt t="53537" x="3403600" y="3473450"/>
          <p14:tracePt t="53556" x="3409950" y="3467100"/>
          <p14:tracePt t="53628" x="3416300" y="3467100"/>
          <p14:tracePt t="53836" x="3422650" y="3467100"/>
          <p14:tracePt t="53892" x="3429000" y="3454400"/>
          <p14:tracePt t="53900" x="3441700" y="3448050"/>
          <p14:tracePt t="53924" x="3441700" y="3441700"/>
          <p14:tracePt t="54068" x="3435350" y="3435350"/>
          <p14:tracePt t="54084" x="3422650" y="3435350"/>
          <p14:tracePt t="54108" x="3403600" y="3448050"/>
          <p14:tracePt t="54132" x="3397250" y="3454400"/>
          <p14:tracePt t="54140" x="3390900" y="3454400"/>
          <p14:tracePt t="54180" x="3384550" y="3454400"/>
          <p14:tracePt t="54204" x="3371850" y="3454400"/>
          <p14:tracePt t="54252" x="3365500" y="3454400"/>
          <p14:tracePt t="54260" x="3359150" y="3441700"/>
          <p14:tracePt t="54270" x="3359150" y="3435350"/>
          <p14:tracePt t="54296" x="3359150" y="3422650"/>
          <p14:tracePt t="54308" x="3359150" y="3403600"/>
          <p14:tracePt t="54320" x="3359150" y="3397250"/>
          <p14:tracePt t="54436" x="3352800" y="3390900"/>
          <p14:tracePt t="54452" x="3346450" y="3390900"/>
          <p14:tracePt t="54468" x="3340100" y="3390900"/>
          <p14:tracePt t="54484" x="3321050" y="3390900"/>
          <p14:tracePt t="54508" x="3302000" y="3409950"/>
          <p14:tracePt t="54524" x="3295650" y="3429000"/>
          <p14:tracePt t="54532" x="3295650" y="3435350"/>
          <p14:tracePt t="54540" x="3282950" y="3454400"/>
          <p14:tracePt t="54554" x="3276600" y="3479800"/>
          <p14:tracePt t="54570" x="3244850" y="3536950"/>
          <p14:tracePt t="54587" x="3206750" y="3625850"/>
          <p14:tracePt t="54604" x="3117850" y="3816350"/>
          <p14:tracePt t="54620" x="3035300" y="4006850"/>
          <p14:tracePt t="54637" x="2857500" y="4311650"/>
          <p14:tracePt t="54654" x="2546350" y="4743450"/>
          <p14:tracePt t="54671" x="2197100" y="5245100"/>
          <p14:tracePt t="54687" x="1771650" y="5791200"/>
          <p14:tracePt t="54704" x="1498600" y="6134100"/>
          <p14:tracePt t="54721" x="1295400" y="6426200"/>
          <p14:tracePt t="54737" x="1155700" y="6604000"/>
          <p14:tracePt t="55100" x="1397000" y="6540500"/>
          <p14:tracePt t="55108" x="1460500" y="6457950"/>
          <p14:tracePt t="55121" x="1498600" y="6400800"/>
          <p14:tracePt t="55137" x="1549400" y="6324600"/>
          <p14:tracePt t="55154" x="1568450" y="6280150"/>
          <p14:tracePt t="55171" x="1587500" y="6242050"/>
          <p14:tracePt t="55187" x="1593850" y="6235700"/>
          <p14:tracePt t="55204" x="1593850" y="6229350"/>
          <p14:tracePt t="55292" x="1593850" y="6223000"/>
          <p14:tracePt t="55332" x="1593850" y="6229350"/>
          <p14:tracePt t="55356" x="1606550" y="6248400"/>
          <p14:tracePt t="55364" x="1644650" y="6248400"/>
          <p14:tracePt t="55372" x="1682750" y="6248400"/>
          <p14:tracePt t="55387" x="1701800" y="6248400"/>
          <p14:tracePt t="55404" x="1797050" y="6273800"/>
          <p14:tracePt t="55421" x="1809750" y="6273800"/>
          <p14:tracePt t="55437" x="1828800" y="6286500"/>
          <p14:tracePt t="55454" x="1835150" y="6292850"/>
          <p14:tracePt t="55588" x="1841500" y="6292850"/>
          <p14:tracePt t="55596" x="1841500" y="6273800"/>
          <p14:tracePt t="55604" x="1835150" y="6267450"/>
          <p14:tracePt t="55621" x="1797050" y="6229350"/>
          <p14:tracePt t="55637" x="1771650" y="6197600"/>
          <p14:tracePt t="55654" x="1765300" y="6165850"/>
          <p14:tracePt t="55671" x="1746250" y="6102350"/>
          <p14:tracePt t="55687" x="1739900" y="6070600"/>
          <p14:tracePt t="55704" x="1739900" y="6026150"/>
          <p14:tracePt t="55721" x="1739900" y="6019800"/>
          <p14:tracePt t="55738" x="1739900" y="6013450"/>
          <p14:tracePt t="55772" x="1739900" y="6007100"/>
          <p14:tracePt t="55796" x="1739900" y="5988050"/>
          <p14:tracePt t="55828" x="1739900" y="5981700"/>
          <p14:tracePt t="55852" x="1739900" y="5975350"/>
          <p14:tracePt t="56037" x="1739900" y="5981700"/>
          <p14:tracePt t="56101" x="1727200" y="5994400"/>
          <p14:tracePt t="56244" x="1720850" y="6000750"/>
          <p14:tracePt t="56268" x="1714500" y="6007100"/>
          <p14:tracePt t="56276" x="1708150" y="6019800"/>
          <p14:tracePt t="56292" x="1701800" y="6032500"/>
          <p14:tracePt t="56485" x="1689100" y="6032500"/>
          <p14:tracePt t="56492" x="1682750" y="6032500"/>
          <p14:tracePt t="56508" x="1676400" y="6038850"/>
          <p14:tracePt t="56540" x="1670050" y="6038850"/>
          <p14:tracePt t="56556" x="1663700" y="6038850"/>
          <p14:tracePt t="56588" x="1657350" y="6038850"/>
          <p14:tracePt t="56596" x="1644650" y="6038850"/>
          <p14:tracePt t="56604" x="1638300" y="6019800"/>
          <p14:tracePt t="56621" x="1631950" y="6019800"/>
          <p14:tracePt t="56638" x="1606550" y="6007100"/>
          <p14:tracePt t="56661" x="1593850" y="6007100"/>
          <p14:tracePt t="56941" x="1606550" y="6007100"/>
          <p14:tracePt t="56949" x="1612900" y="6007100"/>
          <p14:tracePt t="56957" x="1631950" y="6007100"/>
          <p14:tracePt t="56987" x="1924050" y="6007100"/>
          <p14:tracePt t="56989" x="2101850" y="5962650"/>
          <p14:tracePt t="57004" x="2787650" y="5905500"/>
          <p14:tracePt t="57021" x="3803650" y="5791200"/>
          <p14:tracePt t="57038" x="4730750" y="5632450"/>
          <p14:tracePt t="57055" x="5410200" y="5511800"/>
          <p14:tracePt t="57071" x="5810250" y="5480050"/>
          <p14:tracePt t="57087" x="5924550" y="5441950"/>
          <p14:tracePt t="57104" x="5949950" y="5435600"/>
          <p14:tracePt t="57125" x="5956300" y="5435600"/>
          <p14:tracePt t="57137" x="5962650" y="5429250"/>
          <p14:tracePt t="57156" x="5981700" y="5410200"/>
          <p14:tracePt t="57172" x="5988050" y="5410200"/>
          <p14:tracePt t="57293" x="5988050" y="5416550"/>
          <p14:tracePt t="57300" x="5981700" y="5422900"/>
          <p14:tracePt t="57317" x="5975350" y="5429250"/>
          <p14:tracePt t="57324" x="5975350" y="5435600"/>
          <p14:tracePt t="57338" x="5962650" y="5454650"/>
          <p14:tracePt t="57354" x="5937250" y="5486400"/>
          <p14:tracePt t="57371" x="5918200" y="5511800"/>
          <p14:tracePt t="57387" x="5842000" y="5562600"/>
          <p14:tracePt t="57404" x="5689600" y="5626100"/>
          <p14:tracePt t="57405" x="5581650" y="5676900"/>
          <p14:tracePt t="57421" x="5295900" y="5734050"/>
          <p14:tracePt t="57438" x="4984750" y="5791200"/>
          <p14:tracePt t="57454" x="4686300" y="5822950"/>
          <p14:tracePt t="57471" x="4508500" y="5822950"/>
          <p14:tracePt t="57488" x="4438650" y="5822950"/>
          <p14:tracePt t="57504" x="4419600" y="5822950"/>
          <p14:tracePt t="57521" x="4406900" y="5822950"/>
          <p14:tracePt t="57538" x="4394200" y="5816600"/>
          <p14:tracePt t="57557" x="4387850" y="5810250"/>
          <p14:tracePt t="57581" x="4387850" y="5803900"/>
          <p14:tracePt t="57589" x="4387850" y="5797550"/>
          <p14:tracePt t="57605" x="4387850" y="5753100"/>
          <p14:tracePt t="57621" x="4387850" y="5721350"/>
          <p14:tracePt t="57638" x="4387850" y="5689600"/>
          <p14:tracePt t="57654" x="4394200" y="5676900"/>
          <p14:tracePt t="57671" x="4413250" y="5657850"/>
          <p14:tracePt t="57688" x="4419600" y="5651500"/>
          <p14:tracePt t="57709" x="4432300" y="5651500"/>
          <p14:tracePt t="57721" x="4445000" y="5651500"/>
          <p14:tracePt t="57741" x="4451350" y="5651500"/>
          <p14:tracePt t="57755" x="4457700" y="5651500"/>
          <p14:tracePt t="57771" x="4464050" y="5676900"/>
          <p14:tracePt t="57788" x="4483100" y="5759450"/>
          <p14:tracePt t="57805" x="4495800" y="5905500"/>
          <p14:tracePt t="57821" x="4508500" y="6032500"/>
          <p14:tracePt t="57838" x="4514850" y="6108700"/>
          <p14:tracePt t="57855" x="4540250" y="6159500"/>
          <p14:tracePt t="57871" x="4552950" y="6178550"/>
          <p14:tracePt t="57909" x="4572000" y="6178550"/>
          <p14:tracePt t="57917" x="4578350" y="6178550"/>
          <p14:tracePt t="57925" x="4584700" y="6178550"/>
          <p14:tracePt t="57941" x="4591050" y="6178550"/>
          <p14:tracePt t="57955" x="4610100" y="6178550"/>
          <p14:tracePt t="57971" x="4616450" y="6178550"/>
          <p14:tracePt t="57988" x="4629150" y="6165850"/>
          <p14:tracePt t="58005" x="4654550" y="6146800"/>
          <p14:tracePt t="58021" x="4660900" y="6146800"/>
          <p14:tracePt t="58038" x="4673600" y="6140450"/>
          <p14:tracePt t="58055" x="4679950" y="6140450"/>
          <p14:tracePt t="58071" x="4692650" y="6140450"/>
          <p14:tracePt t="58088" x="4705350" y="6127750"/>
          <p14:tracePt t="58105" x="4724400" y="6127750"/>
          <p14:tracePt t="58121" x="4730750" y="6127750"/>
          <p14:tracePt t="58138" x="4737100" y="6127750"/>
          <p14:tracePt t="58155" x="4743450" y="6127750"/>
          <p14:tracePt t="58171" x="4781550" y="6127750"/>
          <p14:tracePt t="58188" x="4800600" y="6127750"/>
          <p14:tracePt t="58205" x="4826000" y="6127750"/>
          <p14:tracePt t="58221" x="4845050" y="6127750"/>
          <p14:tracePt t="58238" x="4851400" y="6127750"/>
          <p14:tracePt t="58255" x="4876800" y="6127750"/>
          <p14:tracePt t="58271" x="4883150" y="6127750"/>
          <p14:tracePt t="58288" x="4902200" y="6127750"/>
          <p14:tracePt t="58305" x="4933950" y="6115050"/>
          <p14:tracePt t="58321" x="4965700" y="6108700"/>
          <p14:tracePt t="58338" x="5022850" y="6083300"/>
          <p14:tracePt t="58355" x="5054600" y="6076950"/>
          <p14:tracePt t="58371" x="5099050" y="6064250"/>
          <p14:tracePt t="58388" x="5111750" y="6064250"/>
          <p14:tracePt t="58405" x="5130800" y="6064250"/>
          <p14:tracePt t="58445" x="5137150" y="6064250"/>
          <p14:tracePt t="58493" x="5143500" y="6064250"/>
          <p14:tracePt t="58509" x="5149850" y="6064250"/>
          <p14:tracePt t="58525" x="5168900" y="6076950"/>
          <p14:tracePt t="58541" x="5175250" y="6076950"/>
          <p14:tracePt t="58555" x="5187950" y="6083300"/>
          <p14:tracePt t="58573" x="5207000" y="6083300"/>
          <p14:tracePt t="58597" x="5232400" y="6089650"/>
          <p14:tracePt t="58605" x="5251450" y="6089650"/>
          <p14:tracePt t="58621" x="5257800" y="6089650"/>
          <p14:tracePt t="58638" x="5270500" y="6089650"/>
          <p14:tracePt t="58655" x="5295900" y="6089650"/>
          <p14:tracePt t="58671" x="5308600" y="6089650"/>
          <p14:tracePt t="58688" x="5353050" y="6089650"/>
          <p14:tracePt t="58705" x="5422900" y="6076950"/>
          <p14:tracePt t="58721" x="5505450" y="6045200"/>
          <p14:tracePt t="58738" x="5708650" y="5924550"/>
          <p14:tracePt t="58755" x="5918200" y="5810250"/>
          <p14:tracePt t="58771" x="6191250" y="5657850"/>
          <p14:tracePt t="58788" x="6464300" y="5499100"/>
          <p14:tracePt t="58805" x="6756400" y="5232400"/>
          <p14:tracePt t="58821" x="6870700" y="5086350"/>
          <p14:tracePt t="58838" x="6959600" y="4965700"/>
          <p14:tracePt t="58855" x="7016750" y="4845050"/>
          <p14:tracePt t="58871" x="7061200" y="4775200"/>
          <p14:tracePt t="58888" x="7067550" y="4692650"/>
          <p14:tracePt t="58905" x="7105650" y="4578350"/>
          <p14:tracePt t="58921" x="7105650" y="4476750"/>
          <p14:tracePt t="58938" x="7105650" y="4362450"/>
          <p14:tracePt t="58955" x="7105650" y="4286250"/>
          <p14:tracePt t="58972" x="7099300" y="4241800"/>
          <p14:tracePt t="58988" x="7080250" y="4184650"/>
          <p14:tracePt t="59005" x="7080250" y="4146550"/>
          <p14:tracePt t="59022" x="7073900" y="4108450"/>
          <p14:tracePt t="59038" x="7067550" y="4102100"/>
          <p14:tracePt t="59055" x="7067550" y="4083050"/>
          <p14:tracePt t="59071" x="7061200" y="4064000"/>
          <p14:tracePt t="59088" x="7061200" y="4057650"/>
          <p14:tracePt t="59117" x="7061200" y="4044950"/>
          <p14:tracePt t="59133" x="7061200" y="4032250"/>
          <p14:tracePt t="59141" x="7061200" y="4019550"/>
          <p14:tracePt t="59155" x="7061200" y="3994150"/>
          <p14:tracePt t="59172" x="7061200" y="3937000"/>
          <p14:tracePt t="59188" x="7092950" y="3810000"/>
          <p14:tracePt t="59205" x="7245350" y="3575050"/>
          <p14:tracePt t="59221" x="7334250" y="3448050"/>
          <p14:tracePt t="59238" x="7410450" y="3314700"/>
          <p14:tracePt t="59255" x="7442200" y="3232150"/>
          <p14:tracePt t="59272" x="7473950" y="3149600"/>
          <p14:tracePt t="59288" x="7518400" y="3060700"/>
          <p14:tracePt t="59305" x="7562850" y="2946400"/>
          <p14:tracePt t="59321" x="7607300" y="2870200"/>
          <p14:tracePt t="59338" x="7639050" y="2762250"/>
          <p14:tracePt t="59355" x="7683500" y="2660650"/>
          <p14:tracePt t="59372" x="7708900" y="2603500"/>
          <p14:tracePt t="59388" x="7734300" y="2520950"/>
          <p14:tracePt t="59405" x="7740650" y="2438400"/>
          <p14:tracePt t="59422" x="7740650" y="2393950"/>
          <p14:tracePt t="59438" x="7740650" y="2368550"/>
          <p14:tracePt t="59455" x="7740650" y="2336800"/>
          <p14:tracePt t="59472" x="7740650" y="2311400"/>
          <p14:tracePt t="59493" x="7740650" y="2305050"/>
          <p14:tracePt t="59509" x="7740650" y="2298700"/>
          <p14:tracePt t="59533" x="7740650" y="2292350"/>
          <p14:tracePt t="59541" x="7740650" y="2273300"/>
          <p14:tracePt t="59555" x="7740650" y="2266950"/>
          <p14:tracePt t="59572" x="7740650" y="2254250"/>
          <p14:tracePt t="59588" x="7740650" y="2228850"/>
          <p14:tracePt t="59605" x="7740650" y="2178050"/>
          <p14:tracePt t="59622" x="7740650" y="2139950"/>
          <p14:tracePt t="59638" x="7740650" y="2108200"/>
          <p14:tracePt t="59655" x="7740650" y="2051050"/>
          <p14:tracePt t="59672" x="7740650" y="2012950"/>
          <p14:tracePt t="59688" x="7740650" y="1974850"/>
          <p14:tracePt t="59705" x="7740650" y="1955800"/>
          <p14:tracePt t="59722" x="7740650" y="1936750"/>
          <p14:tracePt t="59738" x="7740650" y="1917700"/>
          <p14:tracePt t="59755" x="7740650" y="1905000"/>
          <p14:tracePt t="59981" x="7740650" y="1898650"/>
          <p14:tracePt t="59997" x="7721600" y="1898650"/>
          <p14:tracePt t="60005" x="7715250" y="1898650"/>
          <p14:tracePt t="60022" x="7689850" y="1905000"/>
          <p14:tracePt t="60039" x="7670800" y="1905000"/>
          <p14:tracePt t="60055" x="7632700" y="1911350"/>
          <p14:tracePt t="60072" x="7588250" y="1930400"/>
          <p14:tracePt t="60088" x="7543800" y="1949450"/>
          <p14:tracePt t="60105" x="7486650" y="1962150"/>
          <p14:tracePt t="60122" x="7416800" y="1981200"/>
          <p14:tracePt t="60138" x="7372350" y="2000250"/>
          <p14:tracePt t="60155" x="7315200" y="2006600"/>
          <p14:tracePt t="60172" x="7245350" y="2051050"/>
          <p14:tracePt t="60188" x="7200900" y="2070100"/>
          <p14:tracePt t="60205" x="7124700" y="2114550"/>
          <p14:tracePt t="60222" x="7086600" y="2146300"/>
          <p14:tracePt t="60238" x="7048500" y="2178050"/>
          <p14:tracePt t="60255" x="7023100" y="2197100"/>
          <p14:tracePt t="60272" x="6997700" y="2222500"/>
          <p14:tracePt t="60289" x="6978650" y="2241550"/>
          <p14:tracePt t="60305" x="6940550" y="2273300"/>
          <p14:tracePt t="60322" x="6908800" y="2305050"/>
          <p14:tracePt t="60338" x="6896100" y="2324100"/>
          <p14:tracePt t="60355" x="6877050" y="2343150"/>
          <p14:tracePt t="60372" x="6864350" y="2362200"/>
          <p14:tracePt t="60388" x="6858000" y="2381250"/>
          <p14:tracePt t="60405" x="6832600" y="2406650"/>
          <p14:tracePt t="60422" x="6826250" y="2413000"/>
          <p14:tracePt t="60438" x="6819900" y="2419350"/>
          <p14:tracePt t="60455" x="6807200" y="2425700"/>
          <p14:tracePt t="60472" x="6807200" y="2444750"/>
          <p14:tracePt t="60489" x="6800850" y="2451100"/>
          <p14:tracePt t="60505" x="6794500" y="2457450"/>
          <p14:tracePt t="60522" x="6788150" y="2463800"/>
          <p14:tracePt t="60539" x="6781800" y="2470150"/>
          <p14:tracePt t="60555" x="6775450" y="2489200"/>
          <p14:tracePt t="60572" x="6756400" y="2508250"/>
          <p14:tracePt t="60757" x="6756400" y="2489200"/>
          <p14:tracePt t="60765" x="6762750" y="2482850"/>
          <p14:tracePt t="60781" x="6762750" y="2457450"/>
          <p14:tracePt t="60790" x="6769100" y="2451100"/>
          <p14:tracePt t="60805" x="6807200" y="2413000"/>
          <p14:tracePt t="60822" x="6813550" y="2400300"/>
          <p14:tracePt t="60839" x="6838950" y="2355850"/>
          <p14:tracePt t="60855" x="6858000" y="2330450"/>
          <p14:tracePt t="60872" x="6883400" y="2298700"/>
          <p14:tracePt t="60889" x="6896100" y="2273300"/>
          <p14:tracePt t="60905" x="6921500" y="2254250"/>
          <p14:tracePt t="60922" x="6934200" y="2222500"/>
          <p14:tracePt t="60939" x="6972300" y="2190750"/>
          <p14:tracePt t="60955" x="7010400" y="2152650"/>
          <p14:tracePt t="60972" x="7035800" y="2139950"/>
          <p14:tracePt t="60989" x="7073900" y="2108200"/>
          <p14:tracePt t="61005" x="7105650" y="2076450"/>
          <p14:tracePt t="61022" x="7137400" y="2051050"/>
          <p14:tracePt t="61039" x="7175500" y="2025650"/>
          <p14:tracePt t="61055" x="7245350" y="1993900"/>
          <p14:tracePt t="61072" x="7334250" y="1949450"/>
          <p14:tracePt t="61089" x="7448550" y="1917700"/>
          <p14:tracePt t="61105" x="7543800" y="1898650"/>
          <p14:tracePt t="61122" x="7632700" y="1866900"/>
          <p14:tracePt t="61139" x="7721600" y="1841500"/>
          <p14:tracePt t="61155" x="7829550" y="1816100"/>
          <p14:tracePt t="61172" x="7886700" y="1790700"/>
          <p14:tracePt t="61189" x="7931150" y="1771650"/>
          <p14:tracePt t="61205" x="7994650" y="1746250"/>
          <p14:tracePt t="61222" x="8032750" y="1727200"/>
          <p14:tracePt t="61239" x="8058150" y="1720850"/>
          <p14:tracePt t="61255" x="8064500" y="1708150"/>
          <p14:tracePt t="61272" x="8070850" y="1708150"/>
          <p14:tracePt t="61289" x="8096250" y="1701800"/>
          <p14:tracePt t="61310" x="8102600" y="1695450"/>
          <p14:tracePt t="61334" x="8108950" y="1689100"/>
          <p14:tracePt t="61422" x="8102600" y="1689100"/>
          <p14:tracePt t="61430" x="8083550" y="1689100"/>
          <p14:tracePt t="61446" x="8064500" y="1701800"/>
          <p14:tracePt t="61462" x="8058150" y="1701800"/>
          <p14:tracePt t="61472" x="8051800" y="1708150"/>
          <p14:tracePt t="61489" x="8045450" y="1714500"/>
          <p14:tracePt t="61505" x="8026400" y="1720850"/>
          <p14:tracePt t="61522" x="8020050" y="1727200"/>
          <p14:tracePt t="61539" x="7994650" y="1746250"/>
          <p14:tracePt t="61555" x="7962900" y="1758950"/>
          <p14:tracePt t="61572" x="7937500" y="1778000"/>
          <p14:tracePt t="61589" x="7905750" y="1803400"/>
          <p14:tracePt t="61605" x="7842250" y="1835150"/>
          <p14:tracePt t="61622" x="7778750" y="1860550"/>
          <p14:tracePt t="61639" x="7734300" y="1892300"/>
          <p14:tracePt t="61655" x="7689850" y="1917700"/>
          <p14:tracePt t="61672" x="7639050" y="1930400"/>
          <p14:tracePt t="61689" x="7581900" y="1968500"/>
          <p14:tracePt t="61706" x="7518400" y="2006600"/>
          <p14:tracePt t="61722" x="7461250" y="2025650"/>
          <p14:tracePt t="61739" x="7416800" y="2063750"/>
          <p14:tracePt t="61755" x="7353300" y="2108200"/>
          <p14:tracePt t="61772" x="7270750" y="2146300"/>
          <p14:tracePt t="61789" x="7213600" y="2178050"/>
          <p14:tracePt t="61806" x="7112000" y="2260600"/>
          <p14:tracePt t="61822" x="7067550" y="2279650"/>
          <p14:tracePt t="61839" x="7004050" y="2330450"/>
          <p14:tracePt t="61855" x="6991350" y="2343150"/>
          <p14:tracePt t="61872" x="6965950" y="2368550"/>
          <p14:tracePt t="61889" x="6953250" y="2381250"/>
          <p14:tracePt t="61905" x="6946900" y="2387600"/>
          <p14:tracePt t="61922" x="6940550" y="2400300"/>
          <p14:tracePt t="61942" x="6927850" y="2406650"/>
          <p14:tracePt t="61955" x="6927850" y="2413000"/>
          <p14:tracePt t="61972" x="6915150" y="2425700"/>
          <p14:tracePt t="61989" x="6896100" y="2444750"/>
          <p14:tracePt t="62006" x="6877050" y="2476500"/>
          <p14:tracePt t="62022" x="6851650" y="2501900"/>
          <p14:tracePt t="62039" x="6832600" y="2527300"/>
          <p14:tracePt t="62056" x="6807200" y="2540000"/>
          <p14:tracePt t="62294" x="6807200" y="2533650"/>
          <p14:tracePt t="62310" x="6819900" y="2508250"/>
          <p14:tracePt t="62318" x="6826250" y="2501900"/>
          <p14:tracePt t="62334" x="6832600" y="2482850"/>
          <p14:tracePt t="62342" x="6851650" y="2457450"/>
          <p14:tracePt t="62356" x="6858000" y="2444750"/>
          <p14:tracePt t="62372" x="6896100" y="2400300"/>
          <p14:tracePt t="62389" x="6946900" y="2330450"/>
          <p14:tracePt t="62406" x="7029450" y="2241550"/>
          <p14:tracePt t="62422" x="7080250" y="2197100"/>
          <p14:tracePt t="62439" x="7112000" y="2165350"/>
          <p14:tracePt t="62456" x="7137400" y="2146300"/>
          <p14:tracePt t="62472" x="7162800" y="2114550"/>
          <p14:tracePt t="62489" x="7194550" y="2082800"/>
          <p14:tracePt t="62506" x="7219950" y="2070100"/>
          <p14:tracePt t="62522" x="7245350" y="2044700"/>
          <p14:tracePt t="62539" x="7283450" y="2019300"/>
          <p14:tracePt t="62556" x="7327900" y="1981200"/>
          <p14:tracePt t="62572" x="7404100" y="1936750"/>
          <p14:tracePt t="62589" x="7448550" y="1917700"/>
          <p14:tracePt t="62606" x="7518400" y="1879600"/>
          <p14:tracePt t="62622" x="7562850" y="1873250"/>
          <p14:tracePt t="62639" x="7581900" y="1873250"/>
          <p14:tracePt t="62656" x="7600950" y="1854200"/>
          <p14:tracePt t="62673" x="7607300" y="1854200"/>
          <p14:tracePt t="62689" x="7632700" y="1847850"/>
          <p14:tracePt t="63158" x="7645400" y="1841500"/>
          <p14:tracePt t="63190" x="7651750" y="1828800"/>
          <p14:tracePt t="63214" x="7664450" y="1828800"/>
          <p14:tracePt t="63334" x="7670800" y="1822450"/>
          <p14:tracePt t="63390" x="7683500" y="1816100"/>
          <p14:tracePt t="63438" x="7689850" y="1816100"/>
          <p14:tracePt t="63446" x="7702550" y="1809750"/>
          <p14:tracePt t="63462" x="7721600" y="1797050"/>
          <p14:tracePt t="63478" x="7740650" y="1790700"/>
          <p14:tracePt t="63489" x="7747000" y="1790700"/>
          <p14:tracePt t="63506" x="7772400" y="1771650"/>
          <p14:tracePt t="63598" x="7778750" y="1771650"/>
          <p14:tracePt t="64014" x="7772400" y="1771650"/>
          <p14:tracePt t="64038" x="7766050" y="1771650"/>
          <p14:tracePt t="64046" x="7759700" y="1771650"/>
          <p14:tracePt t="64062" x="7747000" y="1784350"/>
          <p14:tracePt t="64086" x="7734300" y="1784350"/>
          <p14:tracePt t="64094" x="7727950" y="1790700"/>
          <p14:tracePt t="64106" x="7721600" y="1790700"/>
          <p14:tracePt t="64123" x="7696200" y="1803400"/>
          <p14:tracePt t="64139" x="7670800" y="1822450"/>
          <p14:tracePt t="64156" x="7645400" y="1828800"/>
          <p14:tracePt t="64173" x="7632700" y="1841500"/>
          <p14:tracePt t="64189" x="7620000" y="1847850"/>
          <p14:tracePt t="64206" x="7600950" y="1866900"/>
          <p14:tracePt t="64223" x="7594600" y="1873250"/>
          <p14:tracePt t="64270" x="7588250" y="1879600"/>
          <p14:tracePt t="64294" x="7581900" y="1885950"/>
          <p14:tracePt t="64302" x="7575550" y="1885950"/>
          <p14:tracePt t="64310" x="7562850" y="1892300"/>
          <p14:tracePt t="64323" x="7550150" y="1905000"/>
          <p14:tracePt t="64340" x="7524750" y="1917700"/>
          <p14:tracePt t="64356" x="7518400" y="1930400"/>
          <p14:tracePt t="64374" x="7499350" y="1930400"/>
          <p14:tracePt t="64389" x="7493000" y="1936750"/>
          <p14:tracePt t="64406" x="7486650" y="1943100"/>
          <p14:tracePt t="64423" x="7480300" y="1943100"/>
          <p14:tracePt t="64439" x="7467600" y="1955800"/>
          <p14:tracePt t="64456" x="7442200" y="1962150"/>
          <p14:tracePt t="64473" x="7435850" y="1974850"/>
          <p14:tracePt t="64489" x="7416800" y="1981200"/>
          <p14:tracePt t="64506" x="7397750" y="1993900"/>
          <p14:tracePt t="64523" x="7378700" y="2012950"/>
          <p14:tracePt t="64539" x="7372350" y="2019300"/>
          <p14:tracePt t="64556" x="7340600" y="2044700"/>
          <p14:tracePt t="64573" x="7321550" y="2057400"/>
          <p14:tracePt t="64589" x="7289800" y="2082800"/>
          <p14:tracePt t="64606" x="7232650" y="2120900"/>
          <p14:tracePt t="64623" x="7207250" y="2146300"/>
          <p14:tracePt t="64639" x="7188200" y="2165350"/>
          <p14:tracePt t="64662" x="7181850" y="2171700"/>
          <p14:tracePt t="64686" x="7175500" y="2178050"/>
          <p14:tracePt t="64694" x="7169150" y="2184400"/>
          <p14:tracePt t="64706" x="7150100" y="2203450"/>
          <p14:tracePt t="64723" x="7143750" y="2216150"/>
          <p14:tracePt t="64740" x="7112000" y="2254250"/>
          <p14:tracePt t="64756" x="7092950" y="2286000"/>
          <p14:tracePt t="64773" x="7061200" y="2324100"/>
          <p14:tracePt t="64789" x="7035800" y="2349500"/>
          <p14:tracePt t="64806" x="6997700" y="2393950"/>
          <p14:tracePt t="64823" x="6978650" y="2413000"/>
          <p14:tracePt t="64839" x="6965950" y="2432050"/>
          <p14:tracePt t="64856" x="6940550" y="2457450"/>
          <p14:tracePt t="64873" x="6915150" y="2470150"/>
          <p14:tracePt t="64890" x="6902450" y="2495550"/>
          <p14:tracePt t="64906" x="6883400" y="2501900"/>
          <p14:tracePt t="64923" x="6858000" y="2520950"/>
          <p14:tracePt t="64940" x="6838950" y="2546350"/>
          <p14:tracePt t="64956" x="6813550" y="2559050"/>
          <p14:tracePt t="64973" x="6794500" y="2584450"/>
          <p14:tracePt t="64989" x="6775450" y="2590800"/>
          <p14:tracePt t="65006" x="6762750" y="2616200"/>
          <p14:tracePt t="65023" x="6750050" y="2616200"/>
          <p14:tracePt t="65040" x="6743700" y="2622550"/>
          <p14:tracePt t="65143" x="6737350" y="2622550"/>
          <p14:tracePt t="65247" x="6731000" y="2622550"/>
          <p14:tracePt t="65263" x="6731000" y="2616200"/>
          <p14:tracePt t="65270" x="6731000" y="2590800"/>
          <p14:tracePt t="65279" x="6750050" y="2571750"/>
          <p14:tracePt t="65290" x="6756400" y="2565400"/>
          <p14:tracePt t="65306" x="6807200" y="2520950"/>
          <p14:tracePt t="65323" x="6877050" y="2463800"/>
          <p14:tracePt t="65340" x="6978650" y="2419350"/>
          <p14:tracePt t="65356" x="7099300" y="2349500"/>
          <p14:tracePt t="65373" x="7219950" y="2273300"/>
          <p14:tracePt t="65390" x="7359650" y="2197100"/>
          <p14:tracePt t="65406" x="7493000" y="2120900"/>
          <p14:tracePt t="65423" x="7537450" y="2101850"/>
          <p14:tracePt t="65440" x="7550150" y="2101850"/>
          <p14:tracePt t="65456" x="7569200" y="2101850"/>
          <p14:tracePt t="65607" x="7550150" y="2101850"/>
          <p14:tracePt t="65615" x="7543800" y="2101850"/>
          <p14:tracePt t="65623" x="7531100" y="2114550"/>
          <p14:tracePt t="65640" x="7518400" y="2133600"/>
          <p14:tracePt t="65656" x="7518400" y="2139950"/>
          <p14:tracePt t="65673" x="7518400" y="2152650"/>
          <p14:tracePt t="65690" x="7531100" y="2165350"/>
          <p14:tracePt t="65706" x="7556500" y="2165350"/>
          <p14:tracePt t="65723" x="7581900" y="2159000"/>
          <p14:tracePt t="65751" x="7588250" y="2159000"/>
          <p14:tracePt t="65815" x="7594600" y="2159000"/>
          <p14:tracePt t="65863" x="7600950" y="2152650"/>
          <p14:tracePt t="66055" x="7600950" y="2171700"/>
          <p14:tracePt t="66063" x="7600950" y="2197100"/>
          <p14:tracePt t="66073" x="7600950" y="2216150"/>
          <p14:tracePt t="66090" x="7569200" y="2260600"/>
          <p14:tracePt t="66106" x="7562850" y="2286000"/>
          <p14:tracePt t="67415" x="7556500" y="2311400"/>
          <p14:tracePt t="67423" x="7531100" y="2381250"/>
          <p14:tracePt t="67431" x="7531100" y="2451100"/>
          <p14:tracePt t="67440" x="7518400" y="2540000"/>
          <p14:tracePt t="67457" x="7493000" y="2800350"/>
          <p14:tracePt t="67474" x="7448550" y="3067050"/>
          <p14:tracePt t="67490" x="7391400" y="3333750"/>
          <p14:tracePt t="67507" x="7366000" y="3562350"/>
          <p14:tracePt t="67524" x="7321550" y="3803650"/>
          <p14:tracePt t="67540" x="7258050" y="4038600"/>
          <p14:tracePt t="67557" x="7105650" y="4248150"/>
          <p14:tracePt t="67573" x="6934200" y="4445000"/>
          <p14:tracePt t="67590" x="6711950" y="4610100"/>
          <p14:tracePt t="67607" x="6375400" y="4806950"/>
          <p14:tracePt t="67623" x="6203950" y="4895850"/>
          <p14:tracePt t="67640" x="6089650" y="4946650"/>
          <p14:tracePt t="67657" x="6007100" y="4965700"/>
          <p14:tracePt t="67673" x="5880100" y="4991100"/>
          <p14:tracePt t="67690" x="5689600" y="4991100"/>
          <p14:tracePt t="67707" x="5410200" y="4991100"/>
          <p14:tracePt t="67723" x="5099050" y="4991100"/>
          <p14:tracePt t="67740" x="4775200" y="4991100"/>
          <p14:tracePt t="67757" x="4514850" y="4991100"/>
          <p14:tracePt t="67773" x="4286250" y="4991100"/>
          <p14:tracePt t="67790" x="4114800" y="4991100"/>
          <p14:tracePt t="67807" x="3917950" y="4991100"/>
          <p14:tracePt t="67823" x="3829050" y="4991100"/>
          <p14:tracePt t="67840" x="3746500" y="4997450"/>
          <p14:tracePt t="67857" x="3695700" y="5010150"/>
          <p14:tracePt t="67874" x="3651250" y="5010150"/>
          <p14:tracePt t="67890" x="3638550" y="5010150"/>
          <p14:tracePt t="68007" x="3651250" y="4997450"/>
          <p14:tracePt t="68015" x="3657600" y="4997450"/>
          <p14:tracePt t="68024" x="3676650" y="4997450"/>
          <p14:tracePt t="68049" x="3721100" y="4997450"/>
          <p14:tracePt t="68057" x="3740150" y="4997450"/>
          <p14:tracePt t="68074" x="3778250" y="5010150"/>
          <p14:tracePt t="68090" x="3835400" y="5016500"/>
          <p14:tracePt t="68107" x="3879850" y="5035550"/>
          <p14:tracePt t="68124" x="3962400" y="5048250"/>
          <p14:tracePt t="68140" x="4051300" y="5060950"/>
          <p14:tracePt t="68157" x="4178300" y="5067300"/>
          <p14:tracePt t="68174" x="4318000" y="5067300"/>
          <p14:tracePt t="68190" x="4476750" y="5067300"/>
          <p14:tracePt t="68207" x="4660900" y="5099050"/>
          <p14:tracePt t="68224" x="4768850" y="5099050"/>
          <p14:tracePt t="68240" x="4826000" y="5099050"/>
          <p14:tracePt t="68257" x="4864100" y="5099050"/>
          <p14:tracePt t="68274" x="4889500" y="5099050"/>
          <p14:tracePt t="68290" x="4908550" y="5099050"/>
          <p14:tracePt t="68307" x="4927600" y="5099050"/>
          <p14:tracePt t="68324" x="4933950" y="5092700"/>
          <p14:tracePt t="68340" x="4972050" y="5092700"/>
          <p14:tracePt t="68357" x="5016500" y="5086350"/>
          <p14:tracePt t="68374" x="5073650" y="5054600"/>
          <p14:tracePt t="68390" x="5118100" y="5048250"/>
          <p14:tracePt t="68407" x="5143500" y="5041900"/>
          <p14:tracePt t="68424" x="5149850" y="5029200"/>
          <p14:tracePt t="68511" x="5149850" y="5022850"/>
          <p14:tracePt t="68519" x="5143500" y="5016500"/>
          <p14:tracePt t="68543" x="5124450" y="5016500"/>
          <p14:tracePt t="68551" x="5118100" y="5016500"/>
          <p14:tracePt t="68559" x="5099050" y="5016500"/>
          <p14:tracePt t="68574" x="5086350" y="5016500"/>
          <p14:tracePt t="68590" x="5060950" y="5016500"/>
          <p14:tracePt t="68591" x="5048250" y="5016500"/>
          <p14:tracePt t="68607" x="5022850" y="5016500"/>
          <p14:tracePt t="68624" x="4997450" y="5016500"/>
          <p14:tracePt t="68640" x="4984750" y="5016500"/>
          <p14:tracePt t="68657" x="4959350" y="5016500"/>
          <p14:tracePt t="68674" x="4953000" y="5016500"/>
          <p14:tracePt t="68690" x="4946650" y="5016500"/>
          <p14:tracePt t="68707" x="4927600" y="5016500"/>
          <p14:tracePt t="68807" x="4946650" y="5016500"/>
          <p14:tracePt t="68823" x="4953000" y="5016500"/>
          <p14:tracePt t="68831" x="4959350" y="5016500"/>
          <p14:tracePt t="68840" x="4965700" y="5016500"/>
          <p14:tracePt t="68857" x="4991100" y="5016500"/>
          <p14:tracePt t="68874" x="5048250" y="5010150"/>
          <p14:tracePt t="68890" x="5130800" y="4984750"/>
          <p14:tracePt t="68907" x="5200650" y="4965700"/>
          <p14:tracePt t="68924" x="5238750" y="4959350"/>
          <p14:tracePt t="68940" x="5251450" y="4946650"/>
          <p14:tracePt t="69103" x="5232400" y="4959350"/>
          <p14:tracePt t="69119" x="5226050" y="4965700"/>
          <p14:tracePt t="69135" x="5207000" y="4978400"/>
          <p14:tracePt t="69143" x="5200650" y="4984750"/>
          <p14:tracePt t="69152" x="5194300" y="4991100"/>
          <p14:tracePt t="69159" x="5187950" y="4997450"/>
          <p14:tracePt t="69174" x="5181600" y="5003800"/>
          <p14:tracePt t="69190" x="5162550" y="5029200"/>
          <p14:tracePt t="69207" x="5149850" y="5041900"/>
          <p14:tracePt t="69224" x="5143500" y="5060950"/>
          <p14:tracePt t="69320" x="5143500" y="5048250"/>
          <p14:tracePt t="69327" x="5143500" y="5041900"/>
          <p14:tracePt t="69341" x="5143500" y="5035550"/>
          <p14:tracePt t="69357" x="5156200" y="5022850"/>
          <p14:tracePt t="69374" x="5175250" y="4997450"/>
          <p14:tracePt t="69391" x="5175250" y="4991100"/>
          <p14:tracePt t="69408" x="5181600" y="4972050"/>
          <p14:tracePt t="69424" x="5194300" y="4959350"/>
          <p14:tracePt t="69520" x="5200650" y="4959350"/>
          <p14:tracePt t="69544" x="5207000" y="4965700"/>
          <p14:tracePt t="69576" x="5207000" y="4972050"/>
          <p14:tracePt t="69584" x="5207000" y="4991100"/>
          <p14:tracePt t="69600" x="5207000" y="4997450"/>
          <p14:tracePt t="69608" x="5207000" y="5003800"/>
          <p14:tracePt t="69640" x="5207000" y="5010150"/>
          <p14:tracePt t="69648" x="5219700" y="5022850"/>
          <p14:tracePt t="69680" x="5226050" y="5022850"/>
          <p14:tracePt t="69704" x="5232400" y="5022850"/>
          <p14:tracePt t="69712" x="5238750" y="5022850"/>
          <p14:tracePt t="69719" x="5245100" y="5022850"/>
          <p14:tracePt t="69728" x="5264150" y="5022850"/>
          <p14:tracePt t="69741" x="5276850" y="5022850"/>
          <p14:tracePt t="69757" x="5302250" y="5022850"/>
          <p14:tracePt t="69774" x="5314950" y="5022850"/>
          <p14:tracePt t="69791" x="5340350" y="5022850"/>
          <p14:tracePt t="69807" x="5359400" y="5016500"/>
          <p14:tracePt t="69824" x="5378450" y="5003800"/>
          <p14:tracePt t="69841" x="5403850" y="4991100"/>
          <p14:tracePt t="69864" x="5429250" y="4978400"/>
          <p14:tracePt t="69880" x="5435600" y="4978400"/>
          <p14:tracePt t="69891" x="5441950" y="4978400"/>
          <p14:tracePt t="69907" x="5461000" y="4965700"/>
          <p14:tracePt t="69924" x="5467350" y="4965700"/>
          <p14:tracePt t="69941" x="5473700" y="4965700"/>
          <p14:tracePt t="69960" x="5480050" y="4965700"/>
          <p14:tracePt t="70008" x="5499100" y="4965700"/>
          <p14:tracePt t="70080" x="5505450" y="4965700"/>
          <p14:tracePt t="70096" x="5511800" y="4965700"/>
          <p14:tracePt t="70104" x="5518150" y="4972050"/>
          <p14:tracePt t="70136" x="5537200" y="4978400"/>
          <p14:tracePt t="70168" x="5543550" y="4991100"/>
          <p14:tracePt t="70312" x="5549900" y="4997450"/>
          <p14:tracePt t="70328" x="5556250" y="4984750"/>
          <p14:tracePt t="70344" x="5562600" y="4978400"/>
          <p14:tracePt t="70360" x="5562600" y="4972050"/>
          <p14:tracePt t="70368" x="5575300" y="4965700"/>
          <p14:tracePt t="70384" x="5581650" y="4959350"/>
          <p14:tracePt t="70536" x="5588000" y="4959350"/>
          <p14:tracePt t="70560" x="5594350" y="4959350"/>
          <p14:tracePt t="70616" x="5613400" y="4959350"/>
          <p14:tracePt t="70656" x="5619750" y="4959350"/>
          <p14:tracePt t="70728" x="5626100" y="4959350"/>
          <p14:tracePt t="70784" x="5632450" y="4959350"/>
          <p14:tracePt t="70840" x="5651500" y="4959350"/>
          <p14:tracePt t="70872" x="5664200" y="4959350"/>
          <p14:tracePt t="70928" x="5664200" y="4965700"/>
          <p14:tracePt t="70944" x="5670550" y="4972050"/>
          <p14:tracePt t="70968" x="5670550" y="4991100"/>
          <p14:tracePt t="71160" x="5683250" y="4991100"/>
          <p14:tracePt t="71192" x="5683250" y="4972050"/>
          <p14:tracePt t="71216" x="5689600" y="4965700"/>
          <p14:tracePt t="71232" x="5695950" y="4959350"/>
          <p14:tracePt t="71288" x="5702300" y="4959350"/>
          <p14:tracePt t="71296" x="5708650" y="4953000"/>
          <p14:tracePt t="71308" x="5715000" y="4946650"/>
          <p14:tracePt t="71324" x="5734050" y="4927600"/>
          <p14:tracePt t="71341" x="5746750" y="4921250"/>
          <p14:tracePt t="71360" x="5765800" y="4921250"/>
          <p14:tracePt t="71374" x="5772150" y="4914900"/>
          <p14:tracePt t="71496" x="5778500" y="4914900"/>
          <p14:tracePt t="71504" x="5784850" y="4914900"/>
          <p14:tracePt t="71512" x="5803900" y="4921250"/>
          <p14:tracePt t="71524" x="5810250" y="4921250"/>
          <p14:tracePt t="71541" x="5842000" y="4921250"/>
          <p14:tracePt t="71558" x="5848350" y="4921250"/>
          <p14:tracePt t="71574" x="5861050" y="4921250"/>
          <p14:tracePt t="71591" x="5867400" y="4921250"/>
          <p14:tracePt t="71608" x="5886450" y="4921250"/>
          <p14:tracePt t="71648" x="5899150" y="4914900"/>
          <p14:tracePt t="71696" x="5905500" y="4914900"/>
          <p14:tracePt t="71712" x="5918200" y="4914900"/>
          <p14:tracePt t="71728" x="5924550" y="4914900"/>
          <p14:tracePt t="71741" x="5937250" y="4914900"/>
          <p14:tracePt t="71758" x="5969000" y="4914900"/>
          <p14:tracePt t="71774" x="6013450" y="4914900"/>
          <p14:tracePt t="71800" x="6102350" y="4914900"/>
          <p14:tracePt t="71808" x="6108700" y="4914900"/>
          <p14:tracePt t="71824" x="6127750" y="4914900"/>
          <p14:tracePt t="71856" x="6140450" y="4914900"/>
          <p14:tracePt t="71864" x="6153150" y="4914900"/>
          <p14:tracePt t="71874" x="6172200" y="4914900"/>
          <p14:tracePt t="71891" x="6184900" y="4914900"/>
          <p14:tracePt t="71908" x="6210300" y="4914900"/>
          <p14:tracePt t="71924" x="6223000" y="4914900"/>
          <p14:tracePt t="71941" x="6248400" y="4914900"/>
          <p14:tracePt t="71958" x="6261100" y="4914900"/>
          <p14:tracePt t="71974" x="6286500" y="4914900"/>
          <p14:tracePt t="71991" x="6305550" y="4914900"/>
          <p14:tracePt t="72008" x="6330950" y="4914900"/>
          <p14:tracePt t="72024" x="6337300" y="4914900"/>
          <p14:tracePt t="72041" x="6343650" y="4914900"/>
          <p14:tracePt t="72088" x="6362700" y="4914900"/>
          <p14:tracePt t="72096" x="6369050" y="4914900"/>
          <p14:tracePt t="72108" x="6375400" y="4914900"/>
          <p14:tracePt t="72124" x="6400800" y="4908550"/>
          <p14:tracePt t="72141" x="6477000" y="4889500"/>
          <p14:tracePt t="72158" x="6642100" y="4876800"/>
          <p14:tracePt t="72175" x="6851650" y="4845050"/>
          <p14:tracePt t="72191" x="7048500" y="4826000"/>
          <p14:tracePt t="72208" x="7308850" y="4826000"/>
          <p14:tracePt t="72225" x="7378700" y="4826000"/>
          <p14:tracePt t="72241" x="7404100" y="4826000"/>
          <p14:tracePt t="72258" x="7416800" y="4826000"/>
          <p14:tracePt t="72456" x="7423150" y="4826000"/>
          <p14:tracePt t="72512" x="7423150" y="4832350"/>
          <p14:tracePt t="72528" x="7416800" y="4832350"/>
          <p14:tracePt t="72536" x="7391400" y="4838700"/>
          <p14:tracePt t="72544" x="7385050" y="4838700"/>
          <p14:tracePt t="72558" x="7346950" y="4838700"/>
          <p14:tracePt t="72575" x="7296150" y="4838700"/>
          <p14:tracePt t="72591" x="7213600" y="4838700"/>
          <p14:tracePt t="72608" x="7054850" y="4838700"/>
          <p14:tracePt t="72625" x="6915150" y="4838700"/>
          <p14:tracePt t="72641" x="6705600" y="4838700"/>
          <p14:tracePt t="72658" x="6362700" y="4870450"/>
          <p14:tracePt t="72675" x="5867400" y="4953000"/>
          <p14:tracePt t="72691" x="5156200" y="5054600"/>
          <p14:tracePt t="72708" x="4381500" y="5270500"/>
          <p14:tracePt t="72725" x="3670300" y="5480050"/>
          <p14:tracePt t="72741" x="3098800" y="5651500"/>
          <p14:tracePt t="72758" x="2692400" y="5803900"/>
          <p14:tracePt t="72775" x="2476500" y="5918200"/>
          <p14:tracePt t="72791" x="2368550" y="5975350"/>
          <p14:tracePt t="72808" x="2292350" y="6032500"/>
          <p14:tracePt t="72825" x="2260600" y="6070600"/>
          <p14:tracePt t="72841" x="2254250" y="6076950"/>
          <p14:tracePt t="72858" x="2228850" y="6108700"/>
          <p14:tracePt t="72875" x="2222500" y="6115050"/>
          <p14:tracePt t="72891" x="2197100" y="6153150"/>
          <p14:tracePt t="72908" x="2165350" y="6159500"/>
          <p14:tracePt t="72925" x="2146300" y="6159500"/>
          <p14:tracePt t="72944" x="2139950" y="6159500"/>
          <p14:tracePt t="72958" x="2127250" y="6159500"/>
          <p14:tracePt t="72975" x="2114550" y="6089650"/>
          <p14:tracePt t="72991" x="2076450" y="6000750"/>
          <p14:tracePt t="73008" x="2019300" y="5873750"/>
          <p14:tracePt t="73025" x="1981200" y="5835650"/>
          <p14:tracePt t="73042" x="1955800" y="5822950"/>
          <p14:tracePt t="73058" x="1898650" y="5822950"/>
          <p14:tracePt t="73075" x="1854200" y="5822950"/>
          <p14:tracePt t="73091" x="1847850" y="5810250"/>
          <p14:tracePt t="73108" x="1847850" y="5797550"/>
          <p14:tracePt t="73440" x="1847850" y="5791200"/>
          <p14:tracePt t="73448" x="1860550" y="5778500"/>
          <p14:tracePt t="73458" x="1860550" y="5765800"/>
          <p14:tracePt t="73475" x="1873250" y="5746750"/>
          <p14:tracePt t="73491" x="1898650" y="5702300"/>
          <p14:tracePt t="73508" x="1917700" y="5632450"/>
          <p14:tracePt t="73525" x="1955800" y="5575300"/>
          <p14:tracePt t="73541" x="1974850" y="5549900"/>
          <p14:tracePt t="73558" x="2000250" y="5524500"/>
          <p14:tracePt t="73575" x="2044700" y="5486400"/>
          <p14:tracePt t="73591" x="2108200" y="5454650"/>
          <p14:tracePt t="73609" x="2247900" y="5378450"/>
          <p14:tracePt t="73625" x="2330450" y="5327650"/>
          <p14:tracePt t="73641" x="2432050" y="5276850"/>
          <p14:tracePt t="73658" x="2514600" y="5245100"/>
          <p14:tracePt t="73675" x="2609850" y="5219700"/>
          <p14:tracePt t="73691" x="2705100" y="5213350"/>
          <p14:tracePt t="73708" x="2825750" y="5213350"/>
          <p14:tracePt t="73725" x="3003550" y="5200650"/>
          <p14:tracePt t="73742" x="3232150" y="5200650"/>
          <p14:tracePt t="73758" x="3473450" y="5200650"/>
          <p14:tracePt t="73775" x="3670300" y="5187950"/>
          <p14:tracePt t="73792" x="3790950" y="5187950"/>
          <p14:tracePt t="73808" x="3898900" y="5187950"/>
          <p14:tracePt t="73825" x="3937000" y="5187950"/>
          <p14:tracePt t="73841" x="3949700" y="5187950"/>
          <p14:tracePt t="73858" x="3981450" y="5187950"/>
          <p14:tracePt t="73875" x="4006850" y="5187950"/>
          <p14:tracePt t="73892" x="4019550" y="5187950"/>
          <p14:tracePt t="73908" x="4051300" y="5187950"/>
          <p14:tracePt t="73925" x="4070350" y="5187950"/>
          <p14:tracePt t="73942" x="4083050" y="5187950"/>
          <p14:tracePt t="73958" x="4102100" y="5187950"/>
          <p14:tracePt t="73975" x="4127500" y="5207000"/>
          <p14:tracePt t="73992" x="4146550" y="5213350"/>
          <p14:tracePt t="74008" x="4178300" y="5226050"/>
          <p14:tracePt t="74033" x="4184650" y="5232400"/>
          <p14:tracePt t="74057" x="4184650" y="5238750"/>
          <p14:tracePt t="74065" x="4184650" y="5245100"/>
          <p14:tracePt t="74075" x="4184650" y="5251450"/>
          <p14:tracePt t="74092" x="4184650" y="5257800"/>
          <p14:tracePt t="74108" x="4184650" y="5276850"/>
          <p14:tracePt t="74125" x="4184650" y="5289550"/>
          <p14:tracePt t="74153" x="4184650" y="5295900"/>
          <p14:tracePt t="74185" x="4184650" y="5308600"/>
          <p14:tracePt t="74201" x="4191000" y="5308600"/>
          <p14:tracePt t="74209" x="4197350" y="5308600"/>
          <p14:tracePt t="74217" x="4210050" y="5308600"/>
          <p14:tracePt t="74249" x="4216400" y="5308600"/>
          <p14:tracePt t="74313" x="4222750" y="5308600"/>
          <p14:tracePt t="74353" x="4229100" y="5302250"/>
          <p14:tracePt t="74401" x="4248150" y="5302250"/>
          <p14:tracePt t="74425" x="4260850" y="5295900"/>
          <p14:tracePt t="74777" x="4273550" y="5289550"/>
          <p14:tracePt t="74785" x="4286250" y="5289550"/>
          <p14:tracePt t="74793" x="4292600" y="5289550"/>
          <p14:tracePt t="74809" x="4356100" y="5289550"/>
          <p14:tracePt t="74825" x="4438650" y="5289550"/>
          <p14:tracePt t="74842" x="4540250" y="5289550"/>
          <p14:tracePt t="74858" x="4629150" y="5289550"/>
          <p14:tracePt t="74875" x="4743450" y="5289550"/>
          <p14:tracePt t="74892" x="4864100" y="5289550"/>
          <p14:tracePt t="74909" x="4914900" y="5289550"/>
          <p14:tracePt t="74925" x="4959350" y="5289550"/>
          <p14:tracePt t="74942" x="4984750" y="5289550"/>
          <p14:tracePt t="74959" x="4997450" y="5289550"/>
          <p14:tracePt t="74975" x="5029200" y="5289550"/>
          <p14:tracePt t="74992" x="5048250" y="5289550"/>
          <p14:tracePt t="75009" x="5105400" y="5302250"/>
          <p14:tracePt t="75025" x="5130800" y="5308600"/>
          <p14:tracePt t="75042" x="5175250" y="5334000"/>
          <p14:tracePt t="75058" x="5200650" y="5346700"/>
          <p14:tracePt t="75075" x="5219700" y="5346700"/>
          <p14:tracePt t="75092" x="5232400" y="5353050"/>
          <p14:tracePt t="75161" x="5238750" y="5353050"/>
          <p14:tracePt t="75601" x="5245100" y="5353050"/>
          <p14:tracePt t="75609" x="5251450" y="5353050"/>
          <p14:tracePt t="75625" x="5270500" y="5353050"/>
          <p14:tracePt t="75642" x="5276850" y="5353050"/>
          <p14:tracePt t="75665" x="5283200" y="5353050"/>
          <p14:tracePt t="75675" x="5289550" y="5353050"/>
          <p14:tracePt t="75692" x="5308600" y="5353050"/>
          <p14:tracePt t="75709" x="5340350" y="5372100"/>
          <p14:tracePt t="75725" x="5359400" y="5372100"/>
          <p14:tracePt t="75742" x="5391150" y="5372100"/>
          <p14:tracePt t="75759" x="5403850" y="5372100"/>
          <p14:tracePt t="75775" x="5435600" y="5372100"/>
          <p14:tracePt t="75792" x="5480050" y="5372100"/>
          <p14:tracePt t="75809" x="5543550" y="5372100"/>
          <p14:tracePt t="75825" x="5575300" y="5372100"/>
          <p14:tracePt t="75842" x="5626100" y="5372100"/>
          <p14:tracePt t="75859" x="5708650" y="5372100"/>
          <p14:tracePt t="75875" x="5778500" y="5372100"/>
          <p14:tracePt t="75892" x="5854700" y="5378450"/>
          <p14:tracePt t="75909" x="5918200" y="5378450"/>
          <p14:tracePt t="75925" x="5962650" y="5378450"/>
          <p14:tracePt t="75942" x="6000750" y="5378450"/>
          <p14:tracePt t="75959" x="6045200" y="5378450"/>
          <p14:tracePt t="75975" x="6076950" y="5378450"/>
          <p14:tracePt t="75992" x="6121400" y="5378450"/>
          <p14:tracePt t="75993" x="6127750" y="5378450"/>
          <p14:tracePt t="76009" x="6172200" y="5378450"/>
          <p14:tracePt t="76025" x="6203950" y="5391150"/>
          <p14:tracePt t="76042" x="6235700" y="5397500"/>
          <p14:tracePt t="76059" x="6254750" y="5416550"/>
          <p14:tracePt t="76075" x="6280150" y="5422900"/>
          <p14:tracePt t="76092" x="6305550" y="5435600"/>
          <p14:tracePt t="76109" x="6330950" y="5441950"/>
          <p14:tracePt t="76125" x="6343650" y="5441950"/>
          <p14:tracePt t="76142" x="6375400" y="5441950"/>
          <p14:tracePt t="76159" x="6419850" y="5441950"/>
          <p14:tracePt t="76175" x="6477000" y="5441950"/>
          <p14:tracePt t="76192" x="6565900" y="5441950"/>
          <p14:tracePt t="76209" x="6743700" y="5441950"/>
          <p14:tracePt t="76225" x="6883400" y="5441950"/>
          <p14:tracePt t="76242" x="7042150" y="5441950"/>
          <p14:tracePt t="76259" x="7219950" y="5435600"/>
          <p14:tracePt t="76276" x="7385050" y="5410200"/>
          <p14:tracePt t="76292" x="7499350" y="5384800"/>
          <p14:tracePt t="76309" x="7569200" y="5378450"/>
          <p14:tracePt t="76325" x="7607300" y="5359400"/>
          <p14:tracePt t="76342" x="7620000" y="5353050"/>
          <p14:tracePt t="76359" x="7626350" y="5340350"/>
          <p14:tracePt t="76375" x="7632700" y="5340350"/>
          <p14:tracePt t="76392" x="7639050" y="5340350"/>
          <p14:tracePt t="76561" x="7651750" y="5346700"/>
          <p14:tracePt t="76569" x="7645400" y="5353050"/>
          <p14:tracePt t="76609" x="7645400" y="5359400"/>
          <p14:tracePt t="76633" x="7645400" y="5365750"/>
          <p14:tracePt t="76785" x="7651750" y="5365750"/>
          <p14:tracePt t="76793" x="7658100" y="5359400"/>
          <p14:tracePt t="76809" x="7658100" y="5353050"/>
          <p14:tracePt t="76921" x="7658100" y="5340350"/>
          <p14:tracePt t="76961" x="7645400" y="5340350"/>
          <p14:tracePt t="76977" x="7639050" y="5340350"/>
          <p14:tracePt t="77001" x="7626350" y="5353050"/>
          <p14:tracePt t="77025" x="7613650" y="5359400"/>
          <p14:tracePt t="77033" x="7607300" y="5365750"/>
          <p14:tracePt t="77073" x="7600950" y="5372100"/>
          <p14:tracePt t="77089" x="7600950" y="5384800"/>
          <p14:tracePt t="77297" x="7600950" y="5391150"/>
          <p14:tracePt t="77305" x="7600950" y="5397500"/>
          <p14:tracePt t="77313" x="7594600" y="5403850"/>
          <p14:tracePt t="77329" x="7594600" y="5422900"/>
          <p14:tracePt t="77342" x="7588250" y="5429250"/>
          <p14:tracePt t="77359" x="7588250" y="5435600"/>
          <p14:tracePt t="77376" x="7569200" y="5461000"/>
          <p14:tracePt t="77392" x="7562850" y="5480050"/>
          <p14:tracePt t="77409" x="7562850" y="5486400"/>
          <p14:tracePt t="77426" x="7550150" y="5511800"/>
          <p14:tracePt t="77442" x="7543800" y="5524500"/>
          <p14:tracePt t="77459" x="7524750" y="5537200"/>
          <p14:tracePt t="77476" x="7512050" y="5549900"/>
          <p14:tracePt t="77492" x="7493000" y="5549900"/>
          <p14:tracePt t="77509" x="7480300" y="5556250"/>
          <p14:tracePt t="77526" x="7473950" y="5556250"/>
          <p14:tracePt t="77545" x="7454900" y="5556250"/>
          <p14:tracePt t="77559" x="7448550" y="5556250"/>
          <p14:tracePt t="77576" x="7435850" y="5543550"/>
          <p14:tracePt t="77593" x="7448550" y="5499100"/>
          <p14:tracePt t="77609" x="8121650" y="5486400"/>
          <p14:tracePt t="77626" x="8642350" y="5549900"/>
          <p14:tracePt t="77643" x="8934450" y="5715000"/>
          <p14:tracePt t="77659" x="9067800" y="5778500"/>
          <p14:tracePt t="77676" x="9086850" y="5784850"/>
          <p14:tracePt t="77713" x="9074150" y="5803900"/>
          <p14:tracePt t="77721" x="9055100" y="5803900"/>
          <p14:tracePt t="77729" x="9004300" y="5803900"/>
          <p14:tracePt t="77742" x="8966200" y="5803900"/>
          <p14:tracePt t="77759" x="8902700" y="5803900"/>
          <p14:tracePt t="77776" x="8858250" y="5810250"/>
          <p14:tracePt t="77792" x="8782050" y="5842000"/>
          <p14:tracePt t="77809" x="8661400" y="5861050"/>
          <p14:tracePt t="77826" x="8585200" y="5873750"/>
          <p14:tracePt t="77842" x="8477250" y="5892800"/>
          <p14:tracePt t="77859" x="8318500" y="5905500"/>
          <p14:tracePt t="77876" x="8159750" y="5905500"/>
          <p14:tracePt t="77892" x="8013700" y="5918200"/>
          <p14:tracePt t="77909" x="7835900" y="5930900"/>
          <p14:tracePt t="77926" x="7620000" y="5969000"/>
          <p14:tracePt t="77943" x="7397750" y="5988050"/>
          <p14:tracePt t="77959" x="7137400" y="6000750"/>
          <p14:tracePt t="77976" x="6870700" y="6038850"/>
          <p14:tracePt t="77993" x="6578600" y="6057900"/>
          <p14:tracePt t="78009" x="6121400" y="6096000"/>
          <p14:tracePt t="78026" x="5797550" y="6096000"/>
          <p14:tracePt t="78043" x="5467350" y="6096000"/>
          <p14:tracePt t="78059" x="5111750" y="6096000"/>
          <p14:tracePt t="78076" x="4762500" y="6096000"/>
          <p14:tracePt t="78093" x="4457700" y="6096000"/>
          <p14:tracePt t="78109" x="4197350" y="6096000"/>
          <p14:tracePt t="78126" x="3987800" y="6089650"/>
          <p14:tracePt t="78143" x="3873500" y="6083300"/>
          <p14:tracePt t="78159" x="3778250" y="6070600"/>
          <p14:tracePt t="78176" x="3695700" y="6051550"/>
          <p14:tracePt t="78193" x="3632200" y="6038850"/>
          <p14:tracePt t="78209" x="3524250" y="6032500"/>
          <p14:tracePt t="78226" x="3479800" y="6019800"/>
          <p14:tracePt t="78243" x="3409950" y="6013450"/>
          <p14:tracePt t="78259" x="3384550" y="6000750"/>
          <p14:tracePt t="78276" x="3340100" y="5988050"/>
          <p14:tracePt t="78293" x="3308350" y="5975350"/>
          <p14:tracePt t="78309" x="3251200" y="5956300"/>
          <p14:tracePt t="78326" x="3213100" y="5937250"/>
          <p14:tracePt t="78343" x="3168650" y="5899150"/>
          <p14:tracePt t="78359" x="3136900" y="5892800"/>
          <p14:tracePt t="78376" x="3117850" y="5886450"/>
          <p14:tracePt t="78418" x="3136900" y="5886450"/>
          <p14:tracePt t="78426" x="3168650" y="5886450"/>
          <p14:tracePt t="78434" x="3187700" y="5899150"/>
          <p14:tracePt t="78443" x="3213100" y="5924550"/>
          <p14:tracePt t="78459" x="3232150" y="5975350"/>
          <p14:tracePt t="78482" x="3232150" y="5981700"/>
          <p14:tracePt t="78690" x="3251200" y="5981700"/>
          <p14:tracePt t="78698" x="3251200" y="5918200"/>
          <p14:tracePt t="78709" x="3251200" y="5905500"/>
          <p14:tracePt t="78726" x="3244850" y="5848350"/>
          <p14:tracePt t="78743" x="3251200" y="5727700"/>
          <p14:tracePt t="78759" x="3302000" y="5575300"/>
          <p14:tracePt t="78776" x="3378200" y="5410200"/>
          <p14:tracePt t="78793" x="3429000" y="5308600"/>
          <p14:tracePt t="78809" x="3511550" y="5111750"/>
          <p14:tracePt t="78826" x="3556000" y="5010150"/>
          <p14:tracePt t="78843" x="3600450" y="4908550"/>
          <p14:tracePt t="78859" x="3651250" y="4806950"/>
          <p14:tracePt t="78876" x="3670300" y="4724400"/>
          <p14:tracePt t="78893" x="3695700" y="4667250"/>
          <p14:tracePt t="78909" x="3708400" y="4622800"/>
          <p14:tracePt t="78926" x="3714750" y="4584700"/>
          <p14:tracePt t="78943" x="3714750" y="4552950"/>
          <p14:tracePt t="78959" x="3740150" y="4521200"/>
          <p14:tracePt t="78976" x="3752850" y="4489450"/>
          <p14:tracePt t="78993" x="3752850" y="4470400"/>
          <p14:tracePt t="79010" x="3759200" y="4457700"/>
          <p14:tracePt t="79066" x="3778250" y="4438650"/>
          <p14:tracePt t="79106" x="3771900" y="4451350"/>
          <p14:tracePt t="79114" x="3765550" y="4464050"/>
          <p14:tracePt t="79122" x="3759200" y="4483100"/>
          <p14:tracePt t="79143" x="3740150" y="4514850"/>
          <p14:tracePt t="79160" x="3733800" y="4552950"/>
          <p14:tracePt t="79176" x="3721100" y="4565650"/>
          <p14:tracePt t="79193" x="3721100" y="4572000"/>
          <p14:tracePt t="79402" x="3714750" y="4584700"/>
          <p14:tracePt t="79442" x="3708400" y="4578350"/>
          <p14:tracePt t="79594" x="3702050" y="4578350"/>
          <p14:tracePt t="79618" x="3695700" y="4578350"/>
          <p14:tracePt t="79818" x="3689350" y="4578350"/>
          <p14:tracePt t="79826" x="3670300" y="4578350"/>
          <p14:tracePt t="79843" x="3651250" y="4584700"/>
          <p14:tracePt t="79898" x="3644900" y="4591050"/>
          <p14:tracePt t="79962" x="3638550" y="4610100"/>
          <p14:tracePt t="79986" x="3638550" y="4616450"/>
          <p14:tracePt t="79994" x="3638550" y="4629150"/>
          <p14:tracePt t="80002" x="3638550" y="4635500"/>
          <p14:tracePt t="80010" x="3632200" y="4654550"/>
          <p14:tracePt t="80026" x="3619500" y="4667250"/>
          <p14:tracePt t="80043" x="3619500" y="4686300"/>
          <p14:tracePt t="80060" x="3613150" y="4711700"/>
          <p14:tracePt t="80076" x="3613150" y="4718050"/>
          <p14:tracePt t="80093" x="3606800" y="4724400"/>
          <p14:tracePt t="80110" x="3606800" y="4730750"/>
          <p14:tracePt t="80126" x="3606800" y="4756150"/>
          <p14:tracePt t="80146" x="3606800" y="4762500"/>
          <p14:tracePt t="80170" x="3606800" y="4768850"/>
          <p14:tracePt t="80186" x="3606800" y="4781550"/>
          <p14:tracePt t="80210" x="3606800" y="4794250"/>
          <p14:tracePt t="81770" x="3587750" y="4806950"/>
          <p14:tracePt t="81778" x="3581400" y="4806950"/>
          <p14:tracePt t="81793" x="3575050" y="4806950"/>
          <p14:tracePt t="81810" x="3543300" y="4806950"/>
          <p14:tracePt t="81827" x="3536950" y="4781550"/>
          <p14:tracePt t="81844" x="3536950" y="4718050"/>
          <p14:tracePt t="81860" x="3536950" y="4648200"/>
          <p14:tracePt t="81877" x="3536950" y="4584700"/>
          <p14:tracePt t="81893" x="3536950" y="4527550"/>
          <p14:tracePt t="81910" x="3536950" y="4502150"/>
          <p14:tracePt t="81927" x="3536950" y="4483100"/>
          <p14:tracePt t="81943" x="3543300" y="4457700"/>
          <p14:tracePt t="81960" x="3644900" y="4356100"/>
          <p14:tracePt t="81977" x="3867150" y="4197350"/>
          <p14:tracePt t="81993" x="4095750" y="4032250"/>
          <p14:tracePt t="82010" x="4451350" y="3778250"/>
          <p14:tracePt t="82027" x="4654550" y="3651250"/>
          <p14:tracePt t="82044" x="4794250" y="3549650"/>
          <p14:tracePt t="82060" x="4965700" y="3454400"/>
          <p14:tracePt t="82077" x="5187950" y="3333750"/>
          <p14:tracePt t="82093" x="5473700" y="3200400"/>
          <p14:tracePt t="82110" x="5822950" y="3054350"/>
          <p14:tracePt t="82127" x="6165850" y="2933700"/>
          <p14:tracePt t="82144" x="6546850" y="2774950"/>
          <p14:tracePt t="82160" x="6819900" y="2641600"/>
          <p14:tracePt t="82177" x="6953250" y="2584450"/>
          <p14:tracePt t="82193" x="7048500" y="2527300"/>
          <p14:tracePt t="82210" x="7112000" y="2476500"/>
          <p14:tracePt t="82227" x="7137400" y="2470150"/>
          <p14:tracePt t="82244" x="7200900" y="2438400"/>
          <p14:tracePt t="82260" x="7264400" y="2432050"/>
          <p14:tracePt t="82277" x="7385050" y="2381250"/>
          <p14:tracePt t="82294" x="7493000" y="2362200"/>
          <p14:tracePt t="82310" x="7600950" y="2324100"/>
          <p14:tracePt t="82327" x="7708900" y="2311400"/>
          <p14:tracePt t="82344" x="7785100" y="2311400"/>
          <p14:tracePt t="82360" x="7816850" y="2311400"/>
          <p14:tracePt t="82377" x="7835900" y="2311400"/>
          <p14:tracePt t="82394" x="7842250" y="2311400"/>
          <p14:tracePt t="82410" x="7861300" y="2311400"/>
          <p14:tracePt t="82427" x="7880350" y="2324100"/>
          <p14:tracePt t="82450" x="7886700" y="2330450"/>
          <p14:tracePt t="82506" x="7886700" y="2336800"/>
          <p14:tracePt t="82514" x="7886700" y="2355850"/>
          <p14:tracePt t="82530" x="7886700" y="2368550"/>
          <p14:tracePt t="82546" x="7886700" y="2374900"/>
          <p14:tracePt t="82555" x="7886700" y="2393950"/>
          <p14:tracePt t="82563" x="7867650" y="2413000"/>
          <p14:tracePt t="82577" x="7861300" y="2419350"/>
          <p14:tracePt t="82594" x="7804150" y="2444750"/>
          <p14:tracePt t="82610" x="7740650" y="2495550"/>
          <p14:tracePt t="82627" x="7696200" y="2501900"/>
          <p14:tracePt t="82644" x="7639050" y="2520950"/>
          <p14:tracePt t="82660" x="7569200" y="2546350"/>
          <p14:tracePt t="82677" x="7524750" y="2552700"/>
          <p14:tracePt t="82694" x="7473950" y="2552700"/>
          <p14:tracePt t="82710" x="7435850" y="2552700"/>
          <p14:tracePt t="82727" x="7397750" y="2552700"/>
          <p14:tracePt t="82744" x="7359650" y="2552700"/>
          <p14:tracePt t="82760" x="7302500" y="2552700"/>
          <p14:tracePt t="82777" x="7226300" y="2552700"/>
          <p14:tracePt t="82794" x="7150100" y="2540000"/>
          <p14:tracePt t="82810" x="7067550" y="2520950"/>
          <p14:tracePt t="82827" x="7042150" y="2495550"/>
          <p14:tracePt t="82844" x="7004050" y="2470150"/>
          <p14:tracePt t="82860" x="6997700" y="2444750"/>
          <p14:tracePt t="82877" x="6991350" y="2432050"/>
          <p14:tracePt t="82894" x="6991350" y="2419350"/>
          <p14:tracePt t="82910" x="6991350" y="2413000"/>
          <p14:tracePt t="82927" x="6991350" y="2406650"/>
          <p14:tracePt t="82947" x="6991350" y="2393950"/>
          <p14:tracePt t="82971" x="6991350" y="2381250"/>
          <p14:tracePt t="82987" x="6991350" y="2374900"/>
          <p14:tracePt t="82995" x="6991350" y="2368550"/>
          <p14:tracePt t="83011" x="6991350" y="2349500"/>
          <p14:tracePt t="83027" x="6991350" y="2336800"/>
          <p14:tracePt t="83115" x="6991350" y="2330450"/>
          <p14:tracePt t="83179" x="6985000" y="2330450"/>
          <p14:tracePt t="83219" x="6978650" y="2330450"/>
          <p14:tracePt t="83227" x="6965950" y="2330450"/>
          <p14:tracePt t="84859" x="6965950" y="2343150"/>
          <p14:tracePt t="84867" x="6965950" y="2374900"/>
          <p14:tracePt t="84878" x="6965950" y="2400300"/>
          <p14:tracePt t="84894" x="6965950" y="2571750"/>
          <p14:tracePt t="84911" x="6965950" y="2832100"/>
          <p14:tracePt t="84928" x="6965950" y="3105150"/>
          <p14:tracePt t="84944" x="6965950" y="3384550"/>
          <p14:tracePt t="84961" x="6965950" y="3606800"/>
          <p14:tracePt t="84978" x="6927850" y="3873500"/>
          <p14:tracePt t="84994" x="6858000" y="4089400"/>
          <p14:tracePt t="85011" x="6781800" y="4362450"/>
          <p14:tracePt t="85027" x="6731000" y="4495800"/>
          <p14:tracePt t="85044" x="6686550" y="4578350"/>
          <p14:tracePt t="85061" x="6642100" y="4679950"/>
          <p14:tracePt t="85078" x="6597650" y="4749800"/>
          <p14:tracePt t="85094" x="6565900" y="4794250"/>
          <p14:tracePt t="85111" x="6540500" y="4832350"/>
          <p14:tracePt t="85127" x="6515100" y="4845050"/>
          <p14:tracePt t="85144" x="6477000" y="4864100"/>
          <p14:tracePt t="85161" x="6445250" y="4883150"/>
          <p14:tracePt t="85178" x="6388100" y="4895850"/>
          <p14:tracePt t="85194" x="6286500" y="4933950"/>
          <p14:tracePt t="85211" x="6115050" y="4997450"/>
          <p14:tracePt t="85227" x="6013450" y="5029200"/>
          <p14:tracePt t="85244" x="5918200" y="5041900"/>
          <p14:tracePt t="85261" x="5873750" y="5048250"/>
          <p14:tracePt t="85278" x="5829300" y="5048250"/>
          <p14:tracePt t="85294" x="5816600" y="5048250"/>
          <p14:tracePt t="85311" x="5784850" y="5048250"/>
          <p14:tracePt t="85328" x="5759450" y="5041900"/>
          <p14:tracePt t="85344" x="5746750" y="5041900"/>
          <p14:tracePt t="85361" x="5727700" y="5041900"/>
          <p14:tracePt t="85378" x="5708650" y="5041900"/>
          <p14:tracePt t="85394" x="5702300" y="5041900"/>
          <p14:tracePt t="85411" x="5689600" y="5041900"/>
          <p14:tracePt t="85428" x="5676900" y="5041900"/>
          <p14:tracePt t="85444" x="5670550" y="5041900"/>
          <p14:tracePt t="85461" x="5664200" y="5041900"/>
          <p14:tracePt t="85477" x="5651500" y="5041900"/>
          <p14:tracePt t="85963" x="5645150" y="5035550"/>
          <p14:tracePt t="86291" x="5645150" y="5022850"/>
          <p14:tracePt t="86315" x="5645150" y="5010150"/>
          <p14:tracePt t="86339" x="5645150" y="5003800"/>
          <p14:tracePt t="86491" x="5657850" y="4997450"/>
          <p14:tracePt t="86796" x="5664200" y="4997450"/>
          <p14:tracePt t="87116" x="5676900" y="4997450"/>
          <p14:tracePt t="88396" x="5695950" y="4997450"/>
          <p14:tracePt t="89020" x="5702300" y="4997450"/>
          <p14:tracePt t="89052" x="5708650" y="4997450"/>
          <p14:tracePt t="89132" x="5721350" y="4997450"/>
          <p14:tracePt t="89164" x="5734050" y="4997450"/>
          <p14:tracePt t="89220" x="5740400" y="4997450"/>
          <p14:tracePt t="89444" x="5746750" y="4997450"/>
          <p14:tracePt t="89460" x="5746750" y="4991100"/>
          <p14:tracePt t="89468" x="5746750" y="4972050"/>
          <p14:tracePt t="89479" x="5746750" y="4965700"/>
          <p14:tracePt t="89495" x="5746750" y="4953000"/>
          <p14:tracePt t="89512" x="5746750" y="4914900"/>
          <p14:tracePt t="89528" x="5746750" y="4895850"/>
          <p14:tracePt t="89545" x="5746750" y="4851400"/>
          <p14:tracePt t="89562" x="5746750" y="4806950"/>
          <p14:tracePt t="89579" x="5759450" y="4699000"/>
          <p14:tracePt t="89595" x="5772150" y="4572000"/>
          <p14:tracePt t="89612" x="5835650" y="4362450"/>
          <p14:tracePt t="89629" x="5880100" y="4216400"/>
          <p14:tracePt t="89645" x="5943600" y="4064000"/>
          <p14:tracePt t="89662" x="6019800" y="3924300"/>
          <p14:tracePt t="89679" x="6064250" y="3854450"/>
          <p14:tracePt t="89695" x="6127750" y="3765550"/>
          <p14:tracePt t="89712" x="6184900" y="3676650"/>
          <p14:tracePt t="89729" x="6280150" y="3568700"/>
          <p14:tracePt t="89745" x="6375400" y="3460750"/>
          <p14:tracePt t="89762" x="6515100" y="3327400"/>
          <p14:tracePt t="89779" x="6692900" y="3181350"/>
          <p14:tracePt t="89795" x="6870700" y="3060700"/>
          <p14:tracePt t="89796" x="6934200" y="2997200"/>
          <p14:tracePt t="89812" x="7092950" y="2876550"/>
          <p14:tracePt t="89829" x="7181850" y="2813050"/>
          <p14:tracePt t="89845" x="7245350" y="2736850"/>
          <p14:tracePt t="89862" x="7277100" y="2692400"/>
          <p14:tracePt t="89879" x="7308850" y="2641600"/>
          <p14:tracePt t="89895" x="7346950" y="2597150"/>
          <p14:tracePt t="89912" x="7385050" y="2540000"/>
          <p14:tracePt t="89929" x="7416800" y="2489200"/>
          <p14:tracePt t="89945" x="7423150" y="2482850"/>
          <p14:tracePt t="89964" x="7429500" y="2476500"/>
          <p14:tracePt t="90660" x="7423150" y="2476500"/>
          <p14:tracePt t="90668" x="7410450" y="2476500"/>
          <p14:tracePt t="90684" x="7404100" y="2482850"/>
          <p14:tracePt t="90700" x="7397750" y="2489200"/>
          <p14:tracePt t="90972" x="7391400" y="2501900"/>
          <p14:tracePt t="90980" x="7385050" y="2501900"/>
          <p14:tracePt t="90996" x="7378700" y="2501900"/>
          <p14:tracePt t="91012" x="7340600" y="2527300"/>
          <p14:tracePt t="91029" x="7334250" y="2540000"/>
          <p14:tracePt t="91045" x="7327900" y="2546350"/>
          <p14:tracePt t="91253" x="7321550" y="2552700"/>
          <p14:tracePt t="91261" x="7321550" y="2559050"/>
          <p14:tracePt t="91268" x="7308850" y="2578100"/>
          <p14:tracePt t="91296" x="7296150" y="2590800"/>
          <p14:tracePt t="91313" x="7296150" y="2603500"/>
          <p14:tracePt t="91613" x="7289800" y="2609850"/>
          <p14:tracePt t="91645" x="7283450" y="2616200"/>
          <p14:tracePt t="92733" x="7283450" y="2597150"/>
          <p14:tracePt t="92741" x="7289800" y="2597150"/>
          <p14:tracePt t="92749" x="7296150" y="2590800"/>
          <p14:tracePt t="92765" x="7308850" y="2590800"/>
          <p14:tracePt t="92781" x="7315200" y="2584450"/>
          <p14:tracePt t="92796" x="7321550" y="2578100"/>
          <p14:tracePt t="92821" x="7327900" y="2578100"/>
          <p14:tracePt t="92869" x="7334250" y="2578100"/>
          <p14:tracePt t="93085" x="7340600" y="2578100"/>
          <p14:tracePt t="93149" x="7340600" y="2584450"/>
          <p14:tracePt t="94270" x="7334250" y="2590800"/>
          <p14:tracePt t="94285" x="7327900" y="2609850"/>
          <p14:tracePt t="94341" x="7321550" y="2616200"/>
          <p14:tracePt t="94373" x="7308850" y="2616200"/>
          <p14:tracePt t="94477" x="7296150" y="2622550"/>
          <p14:tracePt t="94485" x="7289800" y="2628900"/>
          <p14:tracePt t="94496" x="7239000" y="2647950"/>
          <p14:tracePt t="94513" x="7112000" y="2774950"/>
          <p14:tracePt t="94530" x="6934200" y="2940050"/>
          <p14:tracePt t="94558" x="6788150" y="3200400"/>
          <p14:tracePt t="94565" x="6750050" y="3263900"/>
          <p14:tracePt t="94580" x="6711950" y="3340100"/>
          <p14:tracePt t="94596" x="6597650" y="3479800"/>
          <p14:tracePt t="94613" x="6457950" y="3663950"/>
          <p14:tracePt t="94630" x="6356350" y="3822700"/>
          <p14:tracePt t="94647" x="6254750" y="3962400"/>
          <p14:tracePt t="94663" x="6210300" y="4051300"/>
          <p14:tracePt t="94680" x="6121400" y="4171950"/>
          <p14:tracePt t="94696" x="6076950" y="4229100"/>
          <p14:tracePt t="94713" x="6038850" y="4292600"/>
          <p14:tracePt t="94730" x="5994400" y="4349750"/>
          <p14:tracePt t="94746" x="5905500" y="4438650"/>
          <p14:tracePt t="94763" x="5797550" y="4521200"/>
          <p14:tracePt t="94780" x="5638800" y="4641850"/>
          <p14:tracePt t="94796" x="5448300" y="4775200"/>
          <p14:tracePt t="94798" x="5340350" y="4845050"/>
          <p14:tracePt t="94813" x="5130800" y="5016500"/>
          <p14:tracePt t="94830" x="4959350" y="5105400"/>
          <p14:tracePt t="94846" x="4838700" y="5168900"/>
          <p14:tracePt t="94863" x="4737100" y="5213350"/>
          <p14:tracePt t="94880" x="4679950" y="5219700"/>
          <p14:tracePt t="94897" x="4654550" y="5219700"/>
          <p14:tracePt t="94913" x="4648200" y="5219700"/>
          <p14:tracePt t="94930" x="4641850" y="5219700"/>
          <p14:tracePt t="94946" x="4616450" y="5213350"/>
          <p14:tracePt t="94963" x="4559300" y="5200650"/>
          <p14:tracePt t="94980" x="4470400" y="5200650"/>
          <p14:tracePt t="94996" x="4273550" y="5187950"/>
          <p14:tracePt t="95013" x="3860800" y="5187950"/>
          <p14:tracePt t="95030" x="3543300" y="5143500"/>
          <p14:tracePt t="95047" x="3263900" y="5105400"/>
          <p14:tracePt t="95063" x="3048000" y="5048250"/>
          <p14:tracePt t="95080" x="2901950" y="4997450"/>
          <p14:tracePt t="95097" x="2806700" y="4978400"/>
          <p14:tracePt t="95113" x="2755900" y="4959350"/>
          <p14:tracePt t="95130" x="2736850" y="4953000"/>
          <p14:tracePt t="95147" x="2724150" y="4940300"/>
          <p14:tracePt t="95163" x="2717800" y="4940300"/>
          <p14:tracePt t="95180" x="2711450" y="4927600"/>
          <p14:tracePt t="95196" x="2711450" y="4914900"/>
          <p14:tracePt t="95213" x="2711450" y="4864100"/>
          <p14:tracePt t="95230" x="2711450" y="4832350"/>
          <p14:tracePt t="95247" x="2711450" y="4800600"/>
          <p14:tracePt t="95263" x="2724150" y="4787900"/>
          <p14:tracePt t="95280" x="2743200" y="4775200"/>
          <p14:tracePt t="95297" x="2755900" y="4762500"/>
          <p14:tracePt t="95313" x="2781300" y="4756150"/>
          <p14:tracePt t="95330" x="2813050" y="4756150"/>
          <p14:tracePt t="95346" x="2857500" y="4737100"/>
          <p14:tracePt t="95363" x="2901950" y="4718050"/>
          <p14:tracePt t="95380" x="2946400" y="4705350"/>
          <p14:tracePt t="95397" x="3016250" y="4705350"/>
          <p14:tracePt t="95413" x="3111500" y="4686300"/>
          <p14:tracePt t="95430" x="3194050" y="4660900"/>
          <p14:tracePt t="95447" x="3251200" y="4648200"/>
          <p14:tracePt t="95463" x="3308350" y="4616450"/>
          <p14:tracePt t="95480" x="3384550" y="4565650"/>
          <p14:tracePt t="95497" x="3441700" y="4514850"/>
          <p14:tracePt t="95513" x="3517900" y="4483100"/>
          <p14:tracePt t="95530" x="3600450" y="4432300"/>
          <p14:tracePt t="95546" x="3657600" y="4400550"/>
          <p14:tracePt t="95563" x="3708400" y="4381500"/>
          <p14:tracePt t="95580" x="3733800" y="4356100"/>
          <p14:tracePt t="95597" x="3746500" y="4356100"/>
          <p14:tracePt t="95613" x="3778250" y="4349750"/>
          <p14:tracePt t="95630" x="3790950" y="4343400"/>
          <p14:tracePt t="95726" x="3797300" y="4337050"/>
          <p14:tracePt t="95782" x="3797300" y="4324350"/>
          <p14:tracePt t="95878" x="3784600" y="4330700"/>
          <p14:tracePt t="95902" x="3778250" y="4337050"/>
          <p14:tracePt t="96030" x="3778250" y="4349750"/>
          <p14:tracePt t="96038" x="3771900" y="4356100"/>
          <p14:tracePt t="96062" x="3765550" y="4362450"/>
          <p14:tracePt t="96078" x="3759200" y="4375150"/>
          <p14:tracePt t="96102" x="3746500" y="4400550"/>
          <p14:tracePt t="96126" x="3746500" y="4406900"/>
          <p14:tracePt t="96134" x="3746500" y="4413250"/>
          <p14:tracePt t="96142" x="3740150" y="4438650"/>
          <p14:tracePt t="96166" x="3740150" y="4457700"/>
          <p14:tracePt t="96174" x="3740150" y="4470400"/>
          <p14:tracePt t="96182" x="3733800" y="4489450"/>
          <p14:tracePt t="96197" x="3733800" y="4495800"/>
          <p14:tracePt t="96213" x="3714750" y="4559300"/>
          <p14:tracePt t="96230" x="3714750" y="4572000"/>
          <p14:tracePt t="96247" x="3714750" y="4578350"/>
          <p14:tracePt t="96302" x="3714750" y="4584700"/>
          <p14:tracePt t="96350" x="3721100" y="4584700"/>
          <p14:tracePt t="96366" x="3727450" y="4578350"/>
          <p14:tracePt t="96374" x="3746500" y="4559300"/>
          <p14:tracePt t="96382" x="3752850" y="4552950"/>
          <p14:tracePt t="96398" x="3771900" y="4540250"/>
          <p14:tracePt t="96413" x="3784600" y="4514850"/>
          <p14:tracePt t="96430" x="3790950" y="4502150"/>
          <p14:tracePt t="96447" x="3803650" y="4495800"/>
          <p14:tracePt t="96902" x="3803650" y="4514850"/>
          <p14:tracePt t="96910" x="3803650" y="4521200"/>
          <p14:tracePt t="96934" x="3803650" y="4527550"/>
          <p14:tracePt t="96982" x="3803650" y="4533900"/>
          <p14:tracePt t="96990" x="3803650" y="4552950"/>
          <p14:tracePt t="97022" x="3803650" y="4559300"/>
          <p14:tracePt t="97662" x="3803650" y="4565650"/>
          <p14:tracePt t="97702" x="3803650" y="4572000"/>
          <p14:tracePt t="97998" x="3803650" y="4591050"/>
          <p14:tracePt t="99758" x="3803650" y="4572000"/>
          <p14:tracePt t="99774" x="3803650" y="4565650"/>
          <p14:tracePt t="99782" x="3803650" y="4559300"/>
          <p14:tracePt t="99790" x="3803650" y="4552950"/>
          <p14:tracePt t="99798" x="3810000" y="4546600"/>
          <p14:tracePt t="99814" x="3810000" y="4533900"/>
          <p14:tracePt t="99831" x="3810000" y="4527550"/>
          <p14:tracePt t="99854" x="3810000" y="4521200"/>
          <p14:tracePt t="99870" x="3816350" y="4514850"/>
          <p14:tracePt t="99881" x="3822700" y="4508500"/>
          <p14:tracePt t="100031" x="3822700" y="4514850"/>
          <p14:tracePt t="100047" x="3822700" y="4533900"/>
          <p14:tracePt t="100071" x="3810000" y="4540250"/>
          <p14:tracePt t="100087" x="3810000" y="4559300"/>
          <p14:tracePt t="100095" x="3810000" y="4565650"/>
          <p14:tracePt t="100103" x="3803650" y="4572000"/>
          <p14:tracePt t="100119" x="3803650" y="4578350"/>
          <p14:tracePt t="100131" x="3803650" y="4597400"/>
          <p14:tracePt t="100148" x="3790950" y="4610100"/>
          <p14:tracePt t="100191" x="3790950" y="4616450"/>
          <p14:tracePt t="100231" x="3790950" y="4635500"/>
          <p14:tracePt t="100255" x="3790950" y="4641850"/>
          <p14:tracePt t="100327" x="3790950" y="4648200"/>
          <p14:tracePt t="100463" x="3790950" y="4654550"/>
          <p14:tracePt t="101006" x="3790950" y="4648200"/>
          <p14:tracePt t="101014" x="3790950" y="4641850"/>
          <p14:tracePt t="101022" x="3790950" y="4629150"/>
          <p14:tracePt t="101031" x="3790950" y="4603750"/>
          <p14:tracePt t="101047" x="3803650" y="4591050"/>
          <p14:tracePt t="102055" x="3810000" y="4597400"/>
          <p14:tracePt t="103271" x="3810000" y="4603750"/>
          <p14:tracePt t="103279" x="3816350" y="4622800"/>
          <p14:tracePt t="103287" x="3848100" y="4641850"/>
          <p14:tracePt t="103298" x="3867150" y="4660900"/>
          <p14:tracePt t="103315" x="3968750" y="4718050"/>
          <p14:tracePt t="103332" x="4102100" y="4794250"/>
          <p14:tracePt t="103348" x="4241800" y="4883150"/>
          <p14:tracePt t="103365" x="4330700" y="4946650"/>
          <p14:tracePt t="103382" x="4387850" y="5035550"/>
          <p14:tracePt t="103398" x="4432300" y="5105400"/>
          <p14:tracePt t="103415" x="4464050" y="5245100"/>
          <p14:tracePt t="103432" x="4464050" y="5327650"/>
          <p14:tracePt t="103448" x="4464050" y="5403850"/>
          <p14:tracePt t="103465" x="4464050" y="5448300"/>
          <p14:tracePt t="103482" x="4464050" y="5492750"/>
          <p14:tracePt t="103498" x="4464050" y="5511800"/>
          <p14:tracePt t="103515" x="4464050" y="5549900"/>
          <p14:tracePt t="103532" x="4451350" y="5581650"/>
          <p14:tracePt t="103548" x="4445000" y="5613400"/>
          <p14:tracePt t="103565" x="4445000" y="5626100"/>
          <p14:tracePt t="103582" x="4445000" y="5632450"/>
          <p14:tracePt t="103743" x="4445000" y="5619750"/>
          <p14:tracePt t="103751" x="4445000" y="5594350"/>
          <p14:tracePt t="103765" x="4445000" y="5581650"/>
          <p14:tracePt t="103782" x="4445000" y="5537200"/>
          <p14:tracePt t="103798" x="4445000" y="5499100"/>
          <p14:tracePt t="103815" x="4445000" y="5473700"/>
          <p14:tracePt t="103832" x="4445000" y="5461000"/>
          <p14:tracePt t="103944" x="4445000" y="5454650"/>
          <p14:tracePt t="103951" x="4464050" y="5448300"/>
          <p14:tracePt t="103965" x="4476750" y="5441950"/>
          <p14:tracePt t="103982" x="4552950" y="5416550"/>
          <p14:tracePt t="103999" x="4616450" y="5397500"/>
          <p14:tracePt t="104015" x="4641850" y="5397500"/>
          <p14:tracePt t="104039" x="4648200" y="5391150"/>
          <p14:tracePt t="104049" x="4648200" y="5384800"/>
          <p14:tracePt t="104065" x="4648200" y="5359400"/>
          <p14:tracePt t="104082" x="4629150" y="5314950"/>
          <p14:tracePt t="104099" x="4597400" y="5219700"/>
          <p14:tracePt t="104115" x="4591050" y="5162550"/>
          <p14:tracePt t="104132" x="4546600" y="5092700"/>
          <p14:tracePt t="104149" x="4533900" y="5067300"/>
          <p14:tracePt t="104165" x="4502150" y="5016500"/>
          <p14:tracePt t="104182" x="4495800" y="5003800"/>
          <p14:tracePt t="104199" x="4489450" y="4991100"/>
          <p14:tracePt t="104215" x="4470400" y="4978400"/>
          <p14:tracePt t="104232" x="4464050" y="4972050"/>
          <p14:tracePt t="104256" x="4457700" y="4972050"/>
          <p14:tracePt t="104288" x="4438650" y="4972050"/>
          <p14:tracePt t="104304" x="4432300" y="4972050"/>
          <p14:tracePt t="104319" x="4425950" y="4972050"/>
          <p14:tracePt t="104327" x="4419600" y="4972050"/>
          <p14:tracePt t="104336" x="4400550" y="4972050"/>
          <p14:tracePt t="104349" x="4381500" y="5003800"/>
          <p14:tracePt t="104365" x="4375150" y="5035550"/>
          <p14:tracePt t="104382" x="4343400" y="5092700"/>
          <p14:tracePt t="104399" x="4343400" y="5137150"/>
          <p14:tracePt t="104415" x="4337050" y="5219700"/>
          <p14:tracePt t="104432" x="4330700" y="5264150"/>
          <p14:tracePt t="104449" x="4330700" y="5308600"/>
          <p14:tracePt t="104465" x="4330700" y="5346700"/>
          <p14:tracePt t="104482" x="4330700" y="5391150"/>
          <p14:tracePt t="104499" x="4330700" y="5403850"/>
          <p14:tracePt t="104515" x="4330700" y="5410200"/>
          <p14:tracePt t="104600" x="4337050" y="5410200"/>
          <p14:tracePt t="104608" x="4356100" y="5397500"/>
          <p14:tracePt t="104616" x="4362450" y="5378450"/>
          <p14:tracePt t="104632" x="4381500" y="5353050"/>
          <p14:tracePt t="104649" x="4394200" y="5321300"/>
          <p14:tracePt t="104665" x="4394200" y="5264150"/>
          <p14:tracePt t="104682" x="4394200" y="5219700"/>
          <p14:tracePt t="104699" x="4375150" y="5162550"/>
          <p14:tracePt t="104715" x="4356100" y="5111750"/>
          <p14:tracePt t="104732" x="4318000" y="5067300"/>
          <p14:tracePt t="104749" x="4286250" y="5035550"/>
          <p14:tracePt t="104765" x="4248150" y="5010150"/>
          <p14:tracePt t="104782" x="4222750" y="4984750"/>
          <p14:tracePt t="104799" x="4197350" y="4959350"/>
          <p14:tracePt t="104816" x="4165600" y="4927600"/>
          <p14:tracePt t="104832" x="4159250" y="4921250"/>
          <p14:tracePt t="104880" x="4152900" y="4921250"/>
          <p14:tracePt t="104912" x="4133850" y="4921250"/>
          <p14:tracePt t="104920" x="4127500" y="4921250"/>
          <p14:tracePt t="104960" x="4121150" y="4921250"/>
          <p14:tracePt t="104984" x="4114800" y="4921250"/>
          <p14:tracePt t="104992" x="4114800" y="4927600"/>
          <p14:tracePt t="105008" x="4114800" y="4946650"/>
          <p14:tracePt t="105016" x="4114800" y="4953000"/>
          <p14:tracePt t="105040" x="4146550" y="4972050"/>
          <p14:tracePt t="105049" x="4165600" y="4984750"/>
          <p14:tracePt t="105066" x="4197350" y="5003800"/>
          <p14:tracePt t="105082" x="4235450" y="5041900"/>
          <p14:tracePt t="105099" x="4267200" y="5073650"/>
          <p14:tracePt t="105115" x="4305300" y="5099050"/>
          <p14:tracePt t="105132" x="4362450" y="5149850"/>
          <p14:tracePt t="105149" x="4413250" y="5200650"/>
          <p14:tracePt t="105166" x="4451350" y="5232400"/>
          <p14:tracePt t="105182" x="4483100" y="5270500"/>
          <p14:tracePt t="105199" x="4495800" y="5295900"/>
          <p14:tracePt t="105216" x="4508500" y="5314950"/>
          <p14:tracePt t="105232" x="4508500" y="5334000"/>
          <p14:tracePt t="105249" x="4521200" y="5346700"/>
          <p14:tracePt t="105266" x="4533900" y="5359400"/>
          <p14:tracePt t="105282" x="4540250" y="5378450"/>
          <p14:tracePt t="105299" x="4546600" y="5384800"/>
          <p14:tracePt t="105316" x="4572000" y="5429250"/>
          <p14:tracePt t="105332" x="4578350" y="5448300"/>
          <p14:tracePt t="105349" x="4578350" y="5467350"/>
          <p14:tracePt t="105365" x="4578350" y="5499100"/>
          <p14:tracePt t="105382" x="4578350" y="5530850"/>
          <p14:tracePt t="105399" x="4578350" y="5575300"/>
          <p14:tracePt t="105416" x="4578350" y="5657850"/>
          <p14:tracePt t="105432" x="4578350" y="5683250"/>
          <p14:tracePt t="105449" x="4578350" y="5727700"/>
          <p14:tracePt t="105466" x="4565650" y="5772150"/>
          <p14:tracePt t="105482" x="4559300" y="5803900"/>
          <p14:tracePt t="105499" x="4546600" y="5848350"/>
          <p14:tracePt t="105516" x="4540250" y="5886450"/>
          <p14:tracePt t="105532" x="4521200" y="5911850"/>
          <p14:tracePt t="105549" x="4521200" y="5918200"/>
          <p14:tracePt t="105566" x="4514850" y="5924550"/>
          <p14:tracePt t="105608" x="4514850" y="5930900"/>
          <p14:tracePt t="105672" x="4508500" y="5937250"/>
          <p14:tracePt t="105768" x="4527550" y="5930900"/>
          <p14:tracePt t="105776" x="4552950" y="5905500"/>
          <p14:tracePt t="105784" x="4584700" y="5899150"/>
          <p14:tracePt t="105799" x="4641850" y="5867400"/>
          <p14:tracePt t="105816" x="4864100" y="5816600"/>
          <p14:tracePt t="105832" x="5213350" y="5835650"/>
          <p14:tracePt t="105849" x="5302250" y="5892800"/>
          <p14:tracePt t="105866" x="5327650" y="5930900"/>
          <p14:tracePt t="105882" x="5346700" y="5988050"/>
          <p14:tracePt t="105899" x="5359400" y="6057900"/>
          <p14:tracePt t="105916" x="5359400" y="6102350"/>
          <p14:tracePt t="105932" x="5353050" y="6146800"/>
          <p14:tracePt t="105949" x="5353050" y="6159500"/>
          <p14:tracePt t="105966" x="5340350" y="6184900"/>
          <p14:tracePt t="105992" x="5340350" y="6191250"/>
          <p14:tracePt t="106000" x="5340350" y="6197600"/>
          <p14:tracePt t="106048" x="5340350" y="6210300"/>
          <p14:tracePt t="106320" x="5340350" y="6223000"/>
          <p14:tracePt t="106328" x="5321300" y="6242050"/>
          <p14:tracePt t="106336" x="5308600" y="6261100"/>
          <p14:tracePt t="106349" x="5283200" y="6280150"/>
          <p14:tracePt t="106366" x="5245100" y="6305550"/>
          <p14:tracePt t="106382" x="5187950" y="6356350"/>
          <p14:tracePt t="106399" x="5099050" y="6407150"/>
          <p14:tracePt t="106416" x="4959350" y="6451600"/>
          <p14:tracePt t="106432" x="4819650" y="6496050"/>
          <p14:tracePt t="106449" x="4692650" y="6521450"/>
          <p14:tracePt t="106466" x="4527550" y="6546850"/>
          <p14:tracePt t="106482" x="4368800" y="6559550"/>
          <p14:tracePt t="106499" x="4210050" y="6559550"/>
          <p14:tracePt t="106516" x="4089400" y="6559550"/>
          <p14:tracePt t="106532" x="3962400" y="6559550"/>
          <p14:tracePt t="106549" x="3854450" y="6559550"/>
          <p14:tracePt t="106566" x="3733800" y="6559550"/>
          <p14:tracePt t="106582" x="3587750" y="6559550"/>
          <p14:tracePt t="106599" x="3467100" y="6559550"/>
          <p14:tracePt t="106616" x="3289300" y="6559550"/>
          <p14:tracePt t="106632" x="3149600" y="6559550"/>
          <p14:tracePt t="106649" x="2971800" y="6559550"/>
          <p14:tracePt t="106666" x="2781300" y="6572250"/>
          <p14:tracePt t="106683" x="2565400" y="6584950"/>
          <p14:tracePt t="106699" x="2324100" y="6623050"/>
          <p14:tracePt t="106716" x="2070100" y="6680200"/>
          <p14:tracePt t="106733" x="1790700" y="6705600"/>
          <p14:tracePt t="106749" x="1543050" y="6750050"/>
          <p14:tracePt t="107233" x="1511300" y="6699250"/>
          <p14:tracePt t="107249" x="1568450" y="6699250"/>
          <p14:tracePt t="107266" x="1657350" y="6699250"/>
          <p14:tracePt t="107283" x="1809750" y="6699250"/>
          <p14:tracePt t="107299" x="2038350" y="6699250"/>
          <p14:tracePt t="107316" x="2330450" y="6699250"/>
          <p14:tracePt t="107333" x="2705100" y="6699250"/>
          <p14:tracePt t="107349" x="3130550" y="6699250"/>
          <p14:tracePt t="107366" x="3473450" y="6699250"/>
          <p14:tracePt t="107383" x="3721100" y="6699250"/>
          <p14:tracePt t="107399" x="3822700" y="6711950"/>
          <p14:tracePt t="107416" x="3886200" y="6731000"/>
          <p14:tracePt t="107433" x="3898900" y="6750050"/>
          <p14:tracePt t="107449" x="3924300" y="6762750"/>
          <p14:tracePt t="107466" x="3968750" y="6762750"/>
          <p14:tracePt t="107483" x="4025900" y="6762750"/>
          <p14:tracePt t="107499" x="4089400" y="6762750"/>
          <p14:tracePt t="107516" x="4133850" y="6762750"/>
          <p14:tracePt t="107533" x="4171950" y="6762750"/>
          <p14:tracePt t="107549" x="4178300" y="6762750"/>
          <p14:tracePt t="107566" x="4203700" y="6762750"/>
          <p14:tracePt t="107583" x="4210050" y="6762750"/>
          <p14:tracePt t="107599" x="4235450" y="6762750"/>
          <p14:tracePt t="107616" x="4286250" y="6731000"/>
          <p14:tracePt t="107633" x="4330700" y="6705600"/>
          <p14:tracePt t="107649" x="4375150" y="6686550"/>
          <p14:tracePt t="107666" x="4451350" y="6642100"/>
          <p14:tracePt t="107683" x="4508500" y="6616700"/>
          <p14:tracePt t="107699" x="4527550" y="6616700"/>
          <p14:tracePt t="107776" x="4540250" y="6616700"/>
          <p14:tracePt t="107832" x="4546600" y="6610350"/>
          <p14:tracePt t="107856" x="4546600" y="6597650"/>
          <p14:tracePt t="107864" x="4546600" y="6584950"/>
          <p14:tracePt t="107883" x="4546600" y="6565900"/>
          <p14:tracePt t="107899" x="4559300" y="6546850"/>
          <p14:tracePt t="107916" x="4559300" y="6502400"/>
          <p14:tracePt t="107933" x="4559300" y="6477000"/>
          <p14:tracePt t="107949" x="4559300" y="6432550"/>
          <p14:tracePt t="107966" x="4559300" y="6400800"/>
          <p14:tracePt t="107983" x="4559300" y="6394450"/>
          <p14:tracePt t="107999" x="4559300" y="6369050"/>
          <p14:tracePt t="108016" x="4559300" y="6356350"/>
          <p14:tracePt t="108048" x="4559300" y="6337300"/>
          <p14:tracePt t="108056" x="4552950" y="6330950"/>
          <p14:tracePt t="108112" x="4533900" y="6330950"/>
          <p14:tracePt t="108128" x="4527550" y="6330950"/>
          <p14:tracePt t="108136" x="4521200" y="6330950"/>
          <p14:tracePt t="108149" x="4514850" y="6330950"/>
          <p14:tracePt t="108166" x="4489450" y="6330950"/>
          <p14:tracePt t="108183" x="4457700" y="6330950"/>
          <p14:tracePt t="108200" x="4445000" y="6337300"/>
          <p14:tracePt t="108216" x="4419600" y="6350000"/>
          <p14:tracePt t="108233" x="4413250" y="6350000"/>
          <p14:tracePt t="108250" x="4406900" y="6356350"/>
          <p14:tracePt t="108473" x="4400550" y="6362700"/>
          <p14:tracePt t="108481" x="4394200" y="6362700"/>
          <p14:tracePt t="108489" x="4381500" y="6356350"/>
          <p14:tracePt t="108500" x="4375150" y="6356350"/>
          <p14:tracePt t="108516" x="4349750" y="6330950"/>
          <p14:tracePt t="108533" x="4324350" y="6318250"/>
          <p14:tracePt t="108550" x="4298950" y="6311900"/>
          <p14:tracePt t="108566" x="4292600" y="6311900"/>
          <p14:tracePt t="108585" x="4286250" y="6311900"/>
          <p14:tracePt t="108680" x="4292600" y="6311900"/>
          <p14:tracePt t="108689" x="4330700" y="6311900"/>
          <p14:tracePt t="108700" x="4368800" y="6311900"/>
          <p14:tracePt t="108716" x="4400550" y="6299200"/>
          <p14:tracePt t="108733" x="4432300" y="6299200"/>
          <p14:tracePt t="108750" x="4445000" y="6299200"/>
          <p14:tracePt t="108766" x="4464050" y="6299200"/>
          <p14:tracePt t="108783" x="4483100" y="6299200"/>
          <p14:tracePt t="108800" x="4502150" y="6299200"/>
          <p14:tracePt t="108816" x="4584700" y="6299200"/>
          <p14:tracePt t="108833" x="4641850" y="6305550"/>
          <p14:tracePt t="108850" x="4730750" y="6305550"/>
          <p14:tracePt t="108866" x="4775200" y="6305550"/>
          <p14:tracePt t="108883" x="4819650" y="6305550"/>
          <p14:tracePt t="108900" x="4838700" y="6305550"/>
          <p14:tracePt t="108916" x="4870450" y="6305550"/>
          <p14:tracePt t="108933" x="4914900" y="6305550"/>
          <p14:tracePt t="108950" x="4959350" y="6305550"/>
          <p14:tracePt t="108966" x="5022850" y="6305550"/>
          <p14:tracePt t="108983" x="5175250" y="6305550"/>
          <p14:tracePt t="109000" x="5365750" y="6305550"/>
          <p14:tracePt t="109001" x="5422900" y="6305550"/>
          <p14:tracePt t="109016" x="5467350" y="6305550"/>
          <p14:tracePt t="109033" x="5480050" y="6305550"/>
          <p14:tracePt t="109073" x="5505450" y="6311900"/>
          <p14:tracePt t="109321" x="5505450" y="6318250"/>
          <p14:tracePt t="109361" x="5499100" y="6318250"/>
          <p14:tracePt t="109377" x="5480050" y="6318250"/>
          <p14:tracePt t="109385" x="5473700" y="6318250"/>
          <p14:tracePt t="109401" x="5467350" y="6318250"/>
          <p14:tracePt t="109417" x="5461000" y="6318250"/>
          <p14:tracePt t="111289" x="5454650" y="6311900"/>
          <p14:tracePt t="111297" x="5461000" y="6311900"/>
          <p14:tracePt t="111305" x="5480050" y="6305550"/>
          <p14:tracePt t="111317" x="5518150" y="6305550"/>
          <p14:tracePt t="111334" x="5588000" y="6305550"/>
          <p14:tracePt t="111350" x="5715000" y="6305550"/>
          <p14:tracePt t="111367" x="5943600" y="6261100"/>
          <p14:tracePt t="111384" x="6153150" y="6235700"/>
          <p14:tracePt t="111400" x="6318250" y="6210300"/>
          <p14:tracePt t="111417" x="6457950" y="6210300"/>
          <p14:tracePt t="111434" x="6502400" y="6210300"/>
          <p14:tracePt t="111450" x="6521450" y="6210300"/>
          <p14:tracePt t="111467" x="6540500" y="6210300"/>
          <p14:tracePt t="111484" x="6572250" y="6223000"/>
          <p14:tracePt t="111500" x="6597650" y="6223000"/>
          <p14:tracePt t="111517" x="6642100" y="6229350"/>
          <p14:tracePt t="111534" x="6781800" y="6229350"/>
          <p14:tracePt t="111550" x="6946900" y="6254750"/>
          <p14:tracePt t="111567" x="7105650" y="6254750"/>
          <p14:tracePt t="111584" x="7283450" y="6280150"/>
          <p14:tracePt t="111600" x="7378700" y="6292850"/>
          <p14:tracePt t="111617" x="7448550" y="6311900"/>
          <p14:tracePt t="111633" x="7473950" y="6311900"/>
          <p14:tracePt t="111650" x="7486650" y="6311900"/>
          <p14:tracePt t="111667" x="7499350" y="6311900"/>
          <p14:tracePt t="111684" x="7512050" y="6311900"/>
          <p14:tracePt t="111700" x="7543800" y="6311900"/>
          <p14:tracePt t="111717" x="7556500" y="6311900"/>
          <p14:tracePt t="111734" x="7588250" y="6330950"/>
          <p14:tracePt t="111750" x="7600950" y="6337300"/>
          <p14:tracePt t="111767" x="7607300" y="6343650"/>
          <p14:tracePt t="111784" x="7607300" y="6356350"/>
          <p14:tracePt t="111800" x="7607300" y="6400800"/>
          <p14:tracePt t="111817" x="7594600" y="6483350"/>
          <p14:tracePt t="111834" x="7562850" y="6521450"/>
          <p14:tracePt t="111850" x="7550150" y="6553200"/>
          <p14:tracePt t="111867" x="7531100" y="6572250"/>
          <p14:tracePt t="111884" x="7524750" y="6578600"/>
          <p14:tracePt t="111900" x="7518400" y="6578600"/>
          <p14:tracePt t="111917" x="7505700" y="6578600"/>
          <p14:tracePt t="111934" x="7473950" y="6578600"/>
          <p14:tracePt t="111951" x="7454900" y="6584950"/>
          <p14:tracePt t="111967" x="7410450" y="6604000"/>
          <p14:tracePt t="111984" x="7385050" y="6623050"/>
          <p14:tracePt t="112000" x="7366000" y="6629400"/>
          <p14:tracePt t="112017" x="7327900" y="6635750"/>
          <p14:tracePt t="112034" x="7232650" y="6667500"/>
          <p14:tracePt t="112050" x="7118350" y="6692900"/>
          <p14:tracePt t="112067" x="6940550" y="6743700"/>
          <p14:tracePt t="112084" x="6737350" y="6807200"/>
          <p14:tracePt t="112100" x="6540500" y="6851650"/>
          <p14:tracePt t="112117" x="6311900" y="6851650"/>
          <p14:tracePt t="112134" x="6026150" y="6851650"/>
          <p14:tracePt t="112150" x="5803900" y="6851650"/>
          <p14:tracePt t="112167" x="5594350" y="6851650"/>
          <p14:tracePt t="112184" x="5416550" y="6851650"/>
          <p14:tracePt t="112200" x="5276850" y="6851650"/>
          <p14:tracePt t="112217" x="5111750" y="6851650"/>
          <p14:tracePt t="112234" x="5022850" y="6851650"/>
          <p14:tracePt t="112250" x="4902200" y="6851650"/>
          <p14:tracePt t="112267" x="4794250" y="6851650"/>
          <p14:tracePt t="112284" x="4616450" y="6851650"/>
          <p14:tracePt t="112300" x="4470400" y="6851650"/>
          <p14:tracePt t="112317" x="4298950" y="6851650"/>
          <p14:tracePt t="112334" x="4102100" y="6851650"/>
          <p14:tracePt t="112350" x="3911600" y="6851650"/>
          <p14:tracePt t="112367" x="3683000" y="6838950"/>
          <p14:tracePt t="112384" x="3473450" y="6813550"/>
          <p14:tracePt t="112400" x="3276600" y="6800850"/>
          <p14:tracePt t="112417" x="2997200" y="6800850"/>
          <p14:tracePt t="112434" x="2844800" y="6800850"/>
          <p14:tracePt t="112451" x="2762250" y="6800850"/>
          <p14:tracePt t="112467" x="2698750" y="6800850"/>
          <p14:tracePt t="112484" x="2673350" y="6807200"/>
          <p14:tracePt t="112501" x="2647950" y="6807200"/>
          <p14:tracePt t="112517" x="2641600" y="6807200"/>
          <p14:tracePt t="112534" x="2635250" y="6807200"/>
          <p14:tracePt t="112551" x="2616200" y="6807200"/>
          <p14:tracePt t="112567" x="2609850" y="6807200"/>
          <p14:tracePt t="112584" x="2603500" y="6807200"/>
          <p14:tracePt t="112601" x="2597150" y="6813550"/>
          <p14:tracePt t="112617" x="2584450" y="6819900"/>
          <p14:tracePt t="112634" x="2565400" y="6819900"/>
          <p14:tracePt t="112651" x="2533650" y="6819900"/>
          <p14:tracePt t="112667" x="2476500" y="6819900"/>
          <p14:tracePt t="112684" x="2387600" y="6819900"/>
          <p14:tracePt t="112701" x="2260600" y="6819900"/>
          <p14:tracePt t="112717" x="2101850" y="6819900"/>
          <p14:tracePt t="112734" x="1911350" y="6819900"/>
          <p14:tracePt t="112751" x="1701800" y="6819900"/>
          <p14:tracePt t="112767" x="1593850" y="6832600"/>
          <p14:tracePt t="112784" x="1524000" y="6832600"/>
          <p14:tracePt t="112801" x="1504950" y="6838950"/>
          <p14:tracePt t="113034" x="1530350" y="6826250"/>
          <p14:tracePt t="113042" x="1536700" y="6826250"/>
          <p14:tracePt t="113051" x="1568450" y="6819900"/>
          <p14:tracePt t="113072" x="1638300" y="6807200"/>
          <p14:tracePt t="113084" x="1790700" y="6800850"/>
          <p14:tracePt t="113101" x="2019300" y="6769100"/>
          <p14:tracePt t="113117" x="2368550" y="6743700"/>
          <p14:tracePt t="113134" x="2711450" y="6743700"/>
          <p14:tracePt t="113151" x="3022600" y="6743700"/>
          <p14:tracePt t="113167" x="3232150" y="6743700"/>
          <p14:tracePt t="113184" x="3390900" y="6743700"/>
          <p14:tracePt t="113201" x="3479800" y="6743700"/>
          <p14:tracePt t="113217" x="3619500" y="6769100"/>
          <p14:tracePt t="113234" x="3727450" y="6769100"/>
          <p14:tracePt t="113251" x="3917950" y="6769100"/>
          <p14:tracePt t="113267" x="4159250" y="6769100"/>
          <p14:tracePt t="113284" x="4521200" y="6769100"/>
          <p14:tracePt t="113301" x="4946650" y="6769100"/>
          <p14:tracePt t="113317" x="5416550" y="6769100"/>
          <p14:tracePt t="113334" x="5695950" y="6769100"/>
          <p14:tracePt t="113351" x="5778500" y="6788150"/>
          <p14:tracePt t="113367" x="5810250" y="6800850"/>
          <p14:tracePt t="113384" x="5829300" y="6813550"/>
          <p14:tracePt t="113401" x="5835650" y="6826250"/>
          <p14:tracePt t="113417" x="5842000" y="6838950"/>
          <p14:tracePt t="113434" x="5848350" y="6845300"/>
          <p14:tracePt t="113554" x="5848350" y="6851650"/>
          <p14:tracePt t="113562" x="5829300" y="6851650"/>
          <p14:tracePt t="113570" x="5816600" y="6851650"/>
          <p14:tracePt t="113584" x="5784850" y="6851650"/>
          <p14:tracePt t="113601" x="5727700" y="6851650"/>
          <p14:tracePt t="113618" x="5645150" y="6851650"/>
          <p14:tracePt t="113634" x="5613400" y="6851650"/>
          <p14:tracePt t="113651" x="5594350" y="6851650"/>
          <p14:tracePt t="113668" x="5588000" y="6851650"/>
          <p14:tracePt t="113684" x="5575300" y="6851650"/>
          <p14:tracePt t="113701" x="5568950" y="6851650"/>
          <p14:tracePt t="113717" x="5530850" y="6845300"/>
          <p14:tracePt t="113734" x="5480050" y="6845300"/>
          <p14:tracePt t="113751" x="5422900" y="6845300"/>
          <p14:tracePt t="113767" x="5346700" y="6845300"/>
          <p14:tracePt t="113784" x="5264150" y="6826250"/>
          <p14:tracePt t="113801" x="5194300" y="6819900"/>
          <p14:tracePt t="113818" x="5130800" y="6781800"/>
          <p14:tracePt t="113834" x="5111750" y="6769100"/>
          <p14:tracePt t="113851" x="5105400" y="6769100"/>
          <p14:tracePt t="113867" x="5080000" y="6769100"/>
          <p14:tracePt t="113884" x="5035550" y="6769100"/>
          <p14:tracePt t="113901" x="4959350" y="6769100"/>
          <p14:tracePt t="113917" x="4819650" y="6800850"/>
          <p14:tracePt t="113934" x="4641850" y="6826250"/>
          <p14:tracePt t="113951" x="4476750" y="6851650"/>
          <p14:tracePt t="113968" x="4330700" y="6851650"/>
          <p14:tracePt t="113984" x="4235450" y="6851650"/>
          <p14:tracePt t="114001" x="4178300" y="6851650"/>
          <p14:tracePt t="114018" x="4127500" y="6851650"/>
          <p14:tracePt t="114034" x="4102100" y="6851650"/>
          <p14:tracePt t="114051" x="4089400" y="6851650"/>
          <p14:tracePt t="114068" x="4083050" y="6851650"/>
          <p14:tracePt t="114242" x="4102100" y="6851650"/>
          <p14:tracePt t="114250" x="4140200" y="6851650"/>
          <p14:tracePt t="114268" x="4203700" y="6851650"/>
          <p14:tracePt t="114284" x="4298950" y="6845300"/>
          <p14:tracePt t="114301" x="4394200" y="6826250"/>
          <p14:tracePt t="114318" x="4521200" y="6813550"/>
          <p14:tracePt t="114334" x="4635500" y="6807200"/>
          <p14:tracePt t="114351" x="4756150" y="6807200"/>
          <p14:tracePt t="114368" x="4914900" y="6807200"/>
          <p14:tracePt t="114384" x="5105400" y="6807200"/>
          <p14:tracePt t="114401" x="5264150" y="6807200"/>
          <p14:tracePt t="114418" x="5416550" y="6807200"/>
          <p14:tracePt t="114434" x="5473700" y="6807200"/>
          <p14:tracePt t="114451" x="5511800" y="6807200"/>
          <p14:tracePt t="114468" x="5543550" y="6807200"/>
          <p14:tracePt t="114484" x="5575300" y="6807200"/>
          <p14:tracePt t="114501" x="5619750" y="6794500"/>
          <p14:tracePt t="114518" x="5651500" y="6775450"/>
          <p14:tracePt t="114534" x="5695950" y="6762750"/>
          <p14:tracePt t="114551" x="5727700" y="6762750"/>
          <p14:tracePt t="114568" x="5772150" y="6762750"/>
          <p14:tracePt t="114584" x="5829300" y="6762750"/>
          <p14:tracePt t="114601" x="5905500" y="6762750"/>
          <p14:tracePt t="114618" x="6013450" y="6762750"/>
          <p14:tracePt t="114634" x="6083300" y="6762750"/>
          <p14:tracePt t="114651" x="6146800" y="6762750"/>
          <p14:tracePt t="114668" x="6191250" y="6762750"/>
          <p14:tracePt t="114685" x="6229350" y="6756400"/>
          <p14:tracePt t="114701" x="6242050" y="6756400"/>
          <p14:tracePt t="114718" x="6248400" y="6756400"/>
          <p14:tracePt t="114735" x="6267450" y="6756400"/>
          <p14:tracePt t="114751" x="6273800" y="6756400"/>
          <p14:tracePt t="114768" x="6280150" y="6756400"/>
          <p14:tracePt t="114784" x="6286500" y="6756400"/>
          <p14:tracePt t="114802" x="6305550" y="6756400"/>
          <p14:tracePt t="114826" x="6311900" y="6756400"/>
          <p14:tracePt t="115098" x="6318250" y="6756400"/>
          <p14:tracePt t="115106" x="6343650" y="6756400"/>
          <p14:tracePt t="115118" x="6394450" y="6743700"/>
          <p14:tracePt t="115134" x="6578600" y="6705600"/>
          <p14:tracePt t="115163" x="7188200" y="6635750"/>
          <p14:tracePt t="115170" x="7334250" y="6610350"/>
          <p14:tracePt t="115185" x="7467600" y="6610350"/>
          <p14:tracePt t="115201" x="7613650" y="6584950"/>
          <p14:tracePt t="115218" x="7651750" y="6584950"/>
          <p14:tracePt t="115322" x="7658100" y="6584950"/>
          <p14:tracePt t="115330" x="7651750" y="6584950"/>
          <p14:tracePt t="115338" x="7639050" y="6591300"/>
          <p14:tracePt t="115351" x="7626350" y="6597650"/>
          <p14:tracePt t="115368" x="7607300" y="6597650"/>
          <p14:tracePt t="116042" x="7626350" y="6597650"/>
          <p14:tracePt t="116050" x="7632700" y="6597650"/>
          <p14:tracePt t="116068" x="7664450" y="6597650"/>
          <p14:tracePt t="116085" x="7702550" y="6578600"/>
          <p14:tracePt t="116101" x="7715250" y="6578600"/>
          <p14:tracePt t="116118" x="7721600" y="6578600"/>
          <p14:tracePt t="116135" x="7727950" y="6578600"/>
          <p14:tracePt t="116151" x="7753350" y="6578600"/>
          <p14:tracePt t="116168" x="7759700" y="6578600"/>
          <p14:tracePt t="116185" x="7766050" y="6578600"/>
          <p14:tracePt t="116201" x="7778750" y="6578600"/>
          <p14:tracePt t="116218" x="7791450" y="6597650"/>
          <p14:tracePt t="116891" x="7785100" y="6591300"/>
          <p14:tracePt t="116899" x="7785100" y="6578600"/>
          <p14:tracePt t="116914" x="7785100" y="6559550"/>
          <p14:tracePt t="116923" x="7797800" y="6521450"/>
          <p14:tracePt t="116935" x="7816850" y="6477000"/>
          <p14:tracePt t="116952" x="7867650" y="6362700"/>
          <p14:tracePt t="116968" x="7931150" y="6223000"/>
          <p14:tracePt t="116985" x="7943850" y="6064250"/>
          <p14:tracePt t="117002" x="7950200" y="5918200"/>
          <p14:tracePt t="117018" x="7950200" y="5689600"/>
          <p14:tracePt t="117035" x="7950200" y="5549900"/>
          <p14:tracePt t="117052" x="7950200" y="5391150"/>
          <p14:tracePt t="117068" x="7950200" y="5219700"/>
          <p14:tracePt t="117085" x="7950200" y="5010150"/>
          <p14:tracePt t="117102" x="7950200" y="4749800"/>
          <p14:tracePt t="117118" x="7943850" y="4521200"/>
          <p14:tracePt t="117135" x="7943850" y="4311650"/>
          <p14:tracePt t="117152" x="7943850" y="4140200"/>
          <p14:tracePt t="117168" x="7943850" y="4013200"/>
          <p14:tracePt t="117185" x="7943850" y="3924300"/>
          <p14:tracePt t="117202" x="7943850" y="3867150"/>
          <p14:tracePt t="117218" x="7943850" y="3803650"/>
          <p14:tracePt t="117235" x="7937500" y="3771900"/>
          <p14:tracePt t="117252" x="7931150" y="3740150"/>
          <p14:tracePt t="117268" x="7918450" y="3702050"/>
          <p14:tracePt t="117285" x="7912100" y="3651250"/>
          <p14:tracePt t="117302" x="7912100" y="3606800"/>
          <p14:tracePt t="117318" x="7899400" y="3556000"/>
          <p14:tracePt t="117335" x="7874000" y="3492500"/>
          <p14:tracePt t="117352" x="7861300" y="3422650"/>
          <p14:tracePt t="117368" x="7823200" y="3365500"/>
          <p14:tracePt t="117385" x="7804150" y="3321050"/>
          <p14:tracePt t="117402" x="7785100" y="3270250"/>
          <p14:tracePt t="117418" x="7772400" y="3232150"/>
          <p14:tracePt t="117435" x="7759700" y="3200400"/>
          <p14:tracePt t="117452" x="7753350" y="3187700"/>
          <p14:tracePt t="117468" x="7747000" y="3181350"/>
          <p14:tracePt t="117499" x="7740650" y="3181350"/>
          <p14:tracePt t="117515" x="7734300" y="3181350"/>
          <p14:tracePt t="117531" x="7715250" y="3181350"/>
          <p14:tracePt t="117547" x="7708900" y="3181350"/>
          <p14:tracePt t="117563" x="7702550" y="3181350"/>
          <p14:tracePt t="117579" x="7696200" y="3181350"/>
          <p14:tracePt t="117595" x="7677150" y="3181350"/>
          <p14:tracePt t="117603" x="7670800" y="3181350"/>
          <p14:tracePt t="117619" x="7645400" y="3168650"/>
          <p14:tracePt t="117635" x="7626350" y="3149600"/>
          <p14:tracePt t="117652" x="7600950" y="3130550"/>
          <p14:tracePt t="117668" x="7569200" y="3098800"/>
          <p14:tracePt t="117685" x="7550150" y="3060700"/>
          <p14:tracePt t="117702" x="7524750" y="3041650"/>
          <p14:tracePt t="117718" x="7512050" y="3028950"/>
          <p14:tracePt t="117735" x="7505700" y="3022600"/>
          <p14:tracePt t="117752" x="7505700" y="2959100"/>
          <p14:tracePt t="117768" x="7505700" y="2901950"/>
          <p14:tracePt t="117785" x="7531100" y="2794000"/>
          <p14:tracePt t="117802" x="7581900" y="2673350"/>
          <p14:tracePt t="117819" x="7613650" y="2489200"/>
          <p14:tracePt t="117835" x="7626350" y="2393950"/>
          <p14:tracePt t="117852" x="7632700" y="2305050"/>
          <p14:tracePt t="117868" x="7632700" y="2228850"/>
          <p14:tracePt t="117885" x="7645400" y="2178050"/>
          <p14:tracePt t="117902" x="7645400" y="2139950"/>
          <p14:tracePt t="117918" x="7645400" y="2114550"/>
          <p14:tracePt t="117935" x="7645400" y="2108200"/>
          <p14:tracePt t="118195" x="7645400" y="2120900"/>
          <p14:tracePt t="118203" x="7645400" y="2133600"/>
          <p14:tracePt t="118219" x="7626350" y="2146300"/>
          <p14:tracePt t="118259" x="7620000" y="2159000"/>
          <p14:tracePt t="118275" x="7620000" y="2165350"/>
          <p14:tracePt t="118283" x="7620000" y="2171700"/>
          <p14:tracePt t="118291" x="7620000" y="2178050"/>
          <p14:tracePt t="118302" x="7613650" y="2197100"/>
          <p14:tracePt t="118319" x="7613650" y="2209800"/>
          <p14:tracePt t="118335" x="7613650" y="2228850"/>
          <p14:tracePt t="118352" x="7607300" y="2247900"/>
          <p14:tracePt t="118369" x="7607300" y="2266950"/>
          <p14:tracePt t="118385" x="7588250" y="2298700"/>
          <p14:tracePt t="118402" x="7588250" y="2330450"/>
          <p14:tracePt t="118419" x="7575550" y="2368550"/>
          <p14:tracePt t="118435" x="7569200" y="2387600"/>
          <p14:tracePt t="118452" x="7562850" y="2406650"/>
          <p14:tracePt t="118469" x="7562850" y="2419350"/>
          <p14:tracePt t="118485" x="7556500" y="2425700"/>
          <p14:tracePt t="118675" x="7550150" y="2425700"/>
          <p14:tracePt t="118843" x="7543800" y="2425700"/>
          <p14:tracePt t="118875" x="7531100" y="2425700"/>
          <p14:tracePt t="122212" x="7524750" y="2425700"/>
          <p14:tracePt t="122988" x="7512050" y="2438400"/>
          <p14:tracePt t="123108" x="7499350" y="2451100"/>
          <p14:tracePt t="123620" x="7493000" y="2457450"/>
          <p14:tracePt t="125917" x="7486650" y="2463800"/>
          <p14:tracePt t="125933" x="7480300" y="2470150"/>
          <p14:tracePt t="127437" x="7461250" y="2470150"/>
          <p14:tracePt t="127445" x="7442200" y="2501900"/>
          <p14:tracePt t="127454" x="7423150" y="2540000"/>
          <p14:tracePt t="127471" x="7410450" y="2667000"/>
          <p14:tracePt t="127487" x="7397750" y="2794000"/>
          <p14:tracePt t="127504" x="7397750" y="3035300"/>
          <p14:tracePt t="127521" x="7435850" y="3251200"/>
          <p14:tracePt t="127537" x="7505700" y="3486150"/>
          <p14:tracePt t="127554" x="7588250" y="3721100"/>
          <p14:tracePt t="127571" x="7664450" y="3886200"/>
          <p14:tracePt t="127587" x="7734300" y="4070350"/>
          <p14:tracePt t="127604" x="7766050" y="4191000"/>
          <p14:tracePt t="127621" x="7829550" y="4413250"/>
          <p14:tracePt t="127637" x="7899400" y="4610100"/>
          <p14:tracePt t="127654" x="7975600" y="4781550"/>
          <p14:tracePt t="127671" x="8070850" y="4965700"/>
          <p14:tracePt t="127687" x="8185150" y="5092700"/>
          <p14:tracePt t="127704" x="8255000" y="5200650"/>
          <p14:tracePt t="127721" x="8280400" y="5226050"/>
          <p14:tracePt t="127741" x="8299450" y="5245100"/>
          <p14:tracePt t="127821" x="8299450" y="5238750"/>
          <p14:tracePt t="127829" x="8293100" y="5232400"/>
          <p14:tracePt t="127845" x="8293100" y="5219700"/>
          <p14:tracePt t="127854" x="8286750" y="5213350"/>
          <p14:tracePt t="127871" x="8274050" y="5194300"/>
          <p14:tracePt t="127888" x="8242300" y="5168900"/>
          <p14:tracePt t="127904" x="8216900" y="5143500"/>
          <p14:tracePt t="127921" x="8172450" y="5111750"/>
          <p14:tracePt t="127937" x="8147050" y="5086350"/>
          <p14:tracePt t="127954" x="8134350" y="5041900"/>
          <p14:tracePt t="127971" x="8128000" y="5022850"/>
          <p14:tracePt t="127988" x="8121650" y="4984750"/>
          <p14:tracePt t="128004" x="8121650" y="4965700"/>
          <p14:tracePt t="128021" x="8121650" y="4959350"/>
          <p14:tracePt t="128037" x="8147050" y="4940300"/>
          <p14:tracePt t="128061" x="8134350" y="4940300"/>
          <p14:tracePt t="128071" x="8128000" y="4940300"/>
          <p14:tracePt t="128087" x="8102600" y="4933950"/>
          <p14:tracePt t="128109" x="8096250" y="4933950"/>
          <p14:tracePt t="128121" x="8089900" y="4933950"/>
          <p14:tracePt t="128137" x="8070850" y="49339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42388"/>
            <a:ext cx="8257442" cy="1325563"/>
          </a:xfrm>
        </p:spPr>
        <p:txBody>
          <a:bodyPr>
            <a:normAutofit/>
          </a:bodyPr>
          <a:lstStyle/>
          <a:p>
            <a:pPr algn="ctr"/>
            <a:r>
              <a:rPr lang="en-CA" sz="4800" b="1" dirty="0" smtClean="0">
                <a:latin typeface="+mn-lt"/>
              </a:rPr>
              <a:t>Meteorites – Stony: Chondrite</a:t>
            </a:r>
            <a:endParaRPr lang="en-CA" sz="4800" b="1" dirty="0">
              <a:latin typeface="+mn-lt"/>
            </a:endParaRPr>
          </a:p>
        </p:txBody>
      </p:sp>
      <p:sp>
        <p:nvSpPr>
          <p:cNvPr id="3" name="AutoShape 2" descr="Image result for meteorites"/>
          <p:cNvSpPr>
            <a:spLocks noChangeAspect="1" noChangeArrowheads="1"/>
          </p:cNvSpPr>
          <p:nvPr/>
        </p:nvSpPr>
        <p:spPr bwMode="auto">
          <a:xfrm>
            <a:off x="1972652" y="302076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descr="Image result for meteori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2" name="TextBox 11"/>
          <p:cNvSpPr txBox="1"/>
          <p:nvPr/>
        </p:nvSpPr>
        <p:spPr>
          <a:xfrm>
            <a:off x="539261" y="3540369"/>
            <a:ext cx="8112369" cy="3123932"/>
          </a:xfrm>
          <a:prstGeom prst="rect">
            <a:avLst/>
          </a:prstGeom>
          <a:noFill/>
        </p:spPr>
        <p:txBody>
          <a:bodyPr wrap="square" rtlCol="0">
            <a:spAutoFit/>
          </a:bodyPr>
          <a:lstStyle/>
          <a:p>
            <a:pPr>
              <a:spcAft>
                <a:spcPts val="600"/>
              </a:spcAft>
            </a:pPr>
            <a:r>
              <a:rPr lang="en-CA" sz="2400" b="1" i="1" dirty="0" smtClean="0">
                <a:hlinkClick r:id="rId4"/>
              </a:rPr>
              <a:t>Chondrites</a:t>
            </a:r>
            <a:r>
              <a:rPr lang="en-CA" sz="2400" dirty="0" smtClean="0"/>
              <a:t> form from small beads of glassy rock materials cemented together.  The beads are called </a:t>
            </a:r>
            <a:r>
              <a:rPr lang="en-CA" sz="2400" b="1" dirty="0" err="1" smtClean="0">
                <a:hlinkClick r:id="rId5"/>
              </a:rPr>
              <a:t>chondrules</a:t>
            </a:r>
            <a:r>
              <a:rPr lang="en-CA" sz="2400" dirty="0" smtClean="0"/>
              <a:t>, clearly seen in the right-most image.  </a:t>
            </a:r>
          </a:p>
          <a:p>
            <a:pPr>
              <a:spcAft>
                <a:spcPts val="600"/>
              </a:spcAft>
            </a:pPr>
            <a:r>
              <a:rPr lang="en-CA" sz="2400" dirty="0" smtClean="0"/>
              <a:t>They are glassy because they have cooled too quickly to form a crystalline structure; they may have formed of molten materials splashed from energetic collisions between asteroid-sized bodies or, perhaps, drops from the equivalent of a “rain” in the proto-solar nebula.</a:t>
            </a:r>
            <a:endParaRPr lang="en-CA" sz="2400" dirty="0"/>
          </a:p>
        </p:txBody>
      </p:sp>
      <p:pic>
        <p:nvPicPr>
          <p:cNvPr id="8" name="Picture 7"/>
          <p:cNvPicPr>
            <a:picLocks noChangeAspect="1"/>
          </p:cNvPicPr>
          <p:nvPr/>
        </p:nvPicPr>
        <p:blipFill>
          <a:blip r:embed="rId6"/>
          <a:stretch>
            <a:fillRect/>
          </a:stretch>
        </p:blipFill>
        <p:spPr>
          <a:xfrm>
            <a:off x="604471" y="1442304"/>
            <a:ext cx="2800350" cy="1628775"/>
          </a:xfrm>
          <a:prstGeom prst="rect">
            <a:avLst/>
          </a:prstGeom>
        </p:spPr>
      </p:pic>
      <p:pic>
        <p:nvPicPr>
          <p:cNvPr id="9" name="Picture 8"/>
          <p:cNvPicPr>
            <a:picLocks noChangeAspect="1"/>
          </p:cNvPicPr>
          <p:nvPr/>
        </p:nvPicPr>
        <p:blipFill>
          <a:blip r:embed="rId7"/>
          <a:stretch>
            <a:fillRect/>
          </a:stretch>
        </p:blipFill>
        <p:spPr>
          <a:xfrm>
            <a:off x="3666758" y="1403106"/>
            <a:ext cx="2466975" cy="1847850"/>
          </a:xfrm>
          <a:prstGeom prst="rect">
            <a:avLst/>
          </a:prstGeom>
        </p:spPr>
      </p:pic>
      <p:pic>
        <p:nvPicPr>
          <p:cNvPr id="10" name="Picture 9"/>
          <p:cNvPicPr>
            <a:picLocks noChangeAspect="1"/>
          </p:cNvPicPr>
          <p:nvPr/>
        </p:nvPicPr>
        <p:blipFill>
          <a:blip r:embed="rId8"/>
          <a:stretch>
            <a:fillRect/>
          </a:stretch>
        </p:blipFill>
        <p:spPr>
          <a:xfrm>
            <a:off x="6266717" y="1424354"/>
            <a:ext cx="2495550" cy="18288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6568471"/>
      </p:ext>
    </p:extLst>
  </p:cSld>
  <p:clrMapOvr>
    <a:masterClrMapping/>
  </p:clrMapOvr>
  <mc:AlternateContent xmlns:mc="http://schemas.openxmlformats.org/markup-compatibility/2006">
    <mc:Choice xmlns:p14="http://schemas.microsoft.com/office/powerpoint/2010/main" Requires="p14">
      <p:transition spd="slow" p14:dur="2000" advTm="63230"/>
    </mc:Choice>
    <mc:Fallback>
      <p:transition spd="slow" advTm="6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00" x="8058150" y="4933950"/>
          <p14:tracePt t="1208" x="8007350" y="4933950"/>
          <p14:tracePt t="1216" x="7893050" y="4857750"/>
          <p14:tracePt t="1230" x="7740650" y="4718050"/>
          <p14:tracePt t="1247" x="7524750" y="4540250"/>
          <p14:tracePt t="1264" x="7404100" y="4432300"/>
          <p14:tracePt t="1280" x="7391400" y="4425950"/>
          <p14:tracePt t="1480" x="7385050" y="4419600"/>
          <p14:tracePt t="1488" x="7346950" y="4400550"/>
          <p14:tracePt t="1497" x="7258050" y="4349750"/>
          <p14:tracePt t="1514" x="6883400" y="4121150"/>
          <p14:tracePt t="1530" x="6413500" y="3886200"/>
          <p14:tracePt t="1547" x="5994400" y="3644900"/>
          <p14:tracePt t="1564" x="5619750" y="3429000"/>
          <p14:tracePt t="1580" x="5346700" y="3225800"/>
          <p14:tracePt t="1597" x="5207000" y="3124200"/>
          <p14:tracePt t="1614" x="5194300" y="3048000"/>
          <p14:tracePt t="1630" x="5194300" y="2940050"/>
          <p14:tracePt t="1647" x="5175250" y="2838450"/>
          <p14:tracePt t="1664" x="5086350" y="2705100"/>
          <p14:tracePt t="1680" x="4972050" y="2578100"/>
          <p14:tracePt t="1697" x="4699000" y="2368550"/>
          <p14:tracePt t="1714" x="4337050" y="2133600"/>
          <p14:tracePt t="1730" x="3886200" y="1860550"/>
          <p14:tracePt t="1747" x="3467100" y="1695450"/>
          <p14:tracePt t="1764" x="3162300" y="1568450"/>
          <p14:tracePt t="1780" x="2997200" y="1530350"/>
          <p14:tracePt t="1797" x="2908300" y="1504950"/>
          <p14:tracePt t="1814" x="2863850" y="1504950"/>
          <p14:tracePt t="1830" x="2762250" y="1562100"/>
          <p14:tracePt t="1847" x="2705100" y="1593850"/>
          <p14:tracePt t="1864" x="2660650" y="1612900"/>
          <p14:tracePt t="1880" x="2647950" y="1619250"/>
          <p14:tracePt t="2016" x="2641600" y="1619250"/>
          <p14:tracePt t="2032" x="2635250" y="1619250"/>
          <p14:tracePt t="2040" x="2622550" y="1619250"/>
          <p14:tracePt t="2048" x="2603500" y="1619250"/>
          <p14:tracePt t="2064" x="2590800" y="1619250"/>
          <p14:tracePt t="2081" x="2559050" y="1619250"/>
          <p14:tracePt t="2097" x="2533650" y="1612900"/>
          <p14:tracePt t="2114" x="2508250" y="1581150"/>
          <p14:tracePt t="2131" x="2489200" y="1549400"/>
          <p14:tracePt t="2147" x="2482850" y="1517650"/>
          <p14:tracePt t="2164" x="2470150" y="1511300"/>
          <p14:tracePt t="2200" x="2457450" y="1511300"/>
          <p14:tracePt t="2216" x="2413000" y="1524000"/>
          <p14:tracePt t="2224" x="2406650" y="1543050"/>
          <p14:tracePt t="2232" x="2400300" y="1555750"/>
          <p14:tracePt t="2247" x="2381250" y="1574800"/>
          <p14:tracePt t="2264" x="2374900" y="1581150"/>
          <p14:tracePt t="2328" x="2374900" y="1593850"/>
          <p14:tracePt t="2336" x="2381250" y="1587500"/>
          <p14:tracePt t="2347" x="2381250" y="1581150"/>
          <p14:tracePt t="2896" x="2381250" y="1593850"/>
          <p14:tracePt t="2904" x="2432050" y="1689100"/>
          <p14:tracePt t="2914" x="2457450" y="1765300"/>
          <p14:tracePt t="2931" x="2457450" y="1835150"/>
          <p14:tracePt t="3008" x="2273300" y="1847850"/>
          <p14:tracePt t="3016" x="1981200" y="1739900"/>
          <p14:tracePt t="3031" x="1663700" y="1657350"/>
          <p14:tracePt t="3047" x="1568450" y="1600200"/>
          <p14:tracePt t="3064" x="1625600" y="1511300"/>
          <p14:tracePt t="3081" x="1720850" y="1416050"/>
          <p14:tracePt t="3097" x="1784350" y="1352550"/>
          <p14:tracePt t="3114" x="1828800" y="1276350"/>
          <p14:tracePt t="3131" x="1866900" y="1231900"/>
          <p14:tracePt t="3148" x="1911350" y="1174750"/>
          <p14:tracePt t="3164" x="1962150" y="1123950"/>
          <p14:tracePt t="3181" x="2101850" y="1009650"/>
          <p14:tracePt t="3198" x="2260600" y="901700"/>
          <p14:tracePt t="3214" x="2400300" y="787400"/>
          <p14:tracePt t="3231" x="2527300" y="711200"/>
          <p14:tracePt t="3248" x="2590800" y="673100"/>
          <p14:tracePt t="3248" x="2603500" y="673100"/>
          <p14:tracePt t="3264" x="2622550" y="673100"/>
          <p14:tracePt t="3281" x="2654300" y="673100"/>
          <p14:tracePt t="3304" x="2660650" y="673100"/>
          <p14:tracePt t="3314" x="2673350" y="673100"/>
          <p14:tracePt t="3331" x="2705100" y="730250"/>
          <p14:tracePt t="3347" x="2711450" y="774700"/>
          <p14:tracePt t="3364" x="2749550" y="876300"/>
          <p14:tracePt t="3381" x="2749550" y="933450"/>
          <p14:tracePt t="3397" x="2755900" y="1022350"/>
          <p14:tracePt t="3414" x="2755900" y="1092200"/>
          <p14:tracePt t="3431" x="2755900" y="1143000"/>
          <p14:tracePt t="3447" x="2736850" y="1206500"/>
          <p14:tracePt t="3464" x="2679700" y="1289050"/>
          <p14:tracePt t="3481" x="2635250" y="1352550"/>
          <p14:tracePt t="3497" x="2622550" y="1377950"/>
          <p14:tracePt t="3514" x="2616200" y="1384300"/>
          <p14:tracePt t="3531" x="2603500" y="1390650"/>
          <p14:tracePt t="3547" x="2565400" y="1390650"/>
          <p14:tracePt t="3564" x="2520950" y="1390650"/>
          <p14:tracePt t="3581" x="2393950" y="1339850"/>
          <p14:tracePt t="3598" x="2228850" y="1301750"/>
          <p14:tracePt t="3614" x="1949450" y="1257300"/>
          <p14:tracePt t="3631" x="1670050" y="1212850"/>
          <p14:tracePt t="3648" x="1390650" y="1200150"/>
          <p14:tracePt t="3664" x="1047750" y="1200150"/>
          <p14:tracePt t="3681" x="920750" y="1200150"/>
          <p14:tracePt t="3698" x="831850" y="1225550"/>
          <p14:tracePt t="3714" x="812800" y="1238250"/>
          <p14:tracePt t="3769" x="825500" y="1225550"/>
          <p14:tracePt t="3776" x="844550" y="1206500"/>
          <p14:tracePt t="3784" x="876300" y="1187450"/>
          <p14:tracePt t="3809" x="889000" y="1181100"/>
          <p14:tracePt t="3848" x="914400" y="1181100"/>
          <p14:tracePt t="3856" x="965200" y="1181100"/>
          <p14:tracePt t="3865" x="1054100" y="1181100"/>
          <p14:tracePt t="3881" x="1365250" y="1219200"/>
          <p14:tracePt t="3898" x="1631950" y="1257300"/>
          <p14:tracePt t="3914" x="1771650" y="1257300"/>
          <p14:tracePt t="3931" x="1835150" y="1257300"/>
          <p14:tracePt t="3948" x="1873250" y="1257300"/>
          <p14:tracePt t="3964" x="1917700" y="1238250"/>
          <p14:tracePt t="3981" x="1993900" y="1187450"/>
          <p14:tracePt t="3998" x="2076450" y="1143000"/>
          <p14:tracePt t="4014" x="2209800" y="1104900"/>
          <p14:tracePt t="4031" x="2355850" y="1073150"/>
          <p14:tracePt t="4048" x="2540000" y="1016000"/>
          <p14:tracePt t="4064" x="2959100" y="965200"/>
          <p14:tracePt t="4081" x="3206750" y="933450"/>
          <p14:tracePt t="4098" x="3562350" y="876300"/>
          <p14:tracePt t="4114" x="3873500" y="844550"/>
          <p14:tracePt t="4131" x="4203700" y="844550"/>
          <p14:tracePt t="4148" x="4546600" y="844550"/>
          <p14:tracePt t="4164" x="4857750" y="844550"/>
          <p14:tracePt t="4181" x="5118100" y="844550"/>
          <p14:tracePt t="4198" x="5308600" y="844550"/>
          <p14:tracePt t="4215" x="5448300" y="844550"/>
          <p14:tracePt t="4231" x="5588000" y="844550"/>
          <p14:tracePt t="4248" x="5657850" y="838200"/>
          <p14:tracePt t="4265" x="5715000" y="819150"/>
          <p14:tracePt t="4281" x="5753100" y="819150"/>
          <p14:tracePt t="4298" x="5797550" y="819150"/>
          <p14:tracePt t="4314" x="5886450" y="819150"/>
          <p14:tracePt t="4331" x="5981700" y="819150"/>
          <p14:tracePt t="4348" x="6089650" y="831850"/>
          <p14:tracePt t="4364" x="6229350" y="882650"/>
          <p14:tracePt t="4381" x="6311900" y="901700"/>
          <p14:tracePt t="4398" x="6381750" y="933450"/>
          <p14:tracePt t="4414" x="6419850" y="952500"/>
          <p14:tracePt t="4431" x="6432550" y="958850"/>
          <p14:tracePt t="4448" x="6432550" y="971550"/>
          <p14:tracePt t="4465" x="6432550" y="1003300"/>
          <p14:tracePt t="4481" x="6400800" y="1035050"/>
          <p14:tracePt t="4498" x="6197600" y="1073150"/>
          <p14:tracePt t="4514" x="5886450" y="1111250"/>
          <p14:tracePt t="4531" x="5473700" y="1143000"/>
          <p14:tracePt t="4548" x="5308600" y="1181100"/>
          <p14:tracePt t="4564" x="5245100" y="1219200"/>
          <p14:tracePt t="4581" x="5187950" y="1238250"/>
          <p14:tracePt t="4598" x="5181600" y="1244600"/>
          <p14:tracePt t="4614" x="5099050" y="1244600"/>
          <p14:tracePt t="4631" x="5060950" y="1244600"/>
          <p14:tracePt t="4648" x="5111750" y="1244600"/>
          <p14:tracePt t="4665" x="5213350" y="1212850"/>
          <p14:tracePt t="4681" x="5226050" y="1200150"/>
          <p14:tracePt t="4698" x="5264150" y="1206500"/>
          <p14:tracePt t="4715" x="5289550" y="1212850"/>
          <p14:tracePt t="4731" x="5340350" y="1231900"/>
          <p14:tracePt t="4748" x="5365750" y="1270000"/>
          <p14:tracePt t="4764" x="5365750" y="1289050"/>
          <p14:tracePt t="4781" x="5384800" y="1308100"/>
          <p14:tracePt t="4798" x="5391150" y="1320800"/>
          <p14:tracePt t="4815" x="5397500" y="1327150"/>
          <p14:tracePt t="5001" x="5378450" y="1327150"/>
          <p14:tracePt t="5041" x="5372100" y="1327150"/>
          <p14:tracePt t="5049" x="5359400" y="1327150"/>
          <p14:tracePt t="5065" x="5314950" y="1327150"/>
          <p14:tracePt t="5081" x="5245100" y="1339850"/>
          <p14:tracePt t="5098" x="5149850" y="1384300"/>
          <p14:tracePt t="5115" x="5067300" y="1403350"/>
          <p14:tracePt t="5131" x="5048250" y="1409700"/>
          <p14:tracePt t="5169" x="5041900" y="1422400"/>
          <p14:tracePt t="5185" x="5022850" y="1416050"/>
          <p14:tracePt t="5201" x="5016500" y="1409700"/>
          <p14:tracePt t="5209" x="4991100" y="1403350"/>
          <p14:tracePt t="5217" x="4965700" y="1371600"/>
          <p14:tracePt t="5231" x="4933950" y="1365250"/>
          <p14:tracePt t="5248" x="4908550" y="1352550"/>
          <p14:tracePt t="5265" x="4838700" y="1314450"/>
          <p14:tracePt t="5281" x="4794250" y="1308100"/>
          <p14:tracePt t="5298" x="4699000" y="1270000"/>
          <p14:tracePt t="5315" x="4629150" y="1270000"/>
          <p14:tracePt t="5331" x="4559300" y="1263650"/>
          <p14:tracePt t="5348" x="4514850" y="1250950"/>
          <p14:tracePt t="5365" x="4445000" y="1219200"/>
          <p14:tracePt t="5381" x="4400550" y="1219200"/>
          <p14:tracePt t="5398" x="4349750" y="1219200"/>
          <p14:tracePt t="5415" x="4279900" y="1219200"/>
          <p14:tracePt t="5431" x="4235450" y="1219200"/>
          <p14:tracePt t="5449" x="4229100" y="1219200"/>
          <p14:tracePt t="5465" x="4203700" y="1231900"/>
          <p14:tracePt t="5481" x="4197350" y="1231900"/>
          <p14:tracePt t="5537" x="4191000" y="1238250"/>
          <p14:tracePt t="5577" x="4191000" y="1250950"/>
          <p14:tracePt t="5593" x="4191000" y="1257300"/>
          <p14:tracePt t="5601" x="4191000" y="1270000"/>
          <p14:tracePt t="5617" x="4197350" y="1276350"/>
          <p14:tracePt t="5631" x="4216400" y="1276350"/>
          <p14:tracePt t="5648" x="4229100" y="1276350"/>
          <p14:tracePt t="5665" x="4286250" y="1263650"/>
          <p14:tracePt t="5681" x="4311650" y="1250950"/>
          <p14:tracePt t="5698" x="4349750" y="1244600"/>
          <p14:tracePt t="5715" x="4381500" y="1219200"/>
          <p14:tracePt t="5731" x="4406900" y="1206500"/>
          <p14:tracePt t="5748" x="4425950" y="1206500"/>
          <p14:tracePt t="5765" x="4432300" y="1200150"/>
          <p14:tracePt t="5782" x="4438650" y="1200150"/>
          <p14:tracePt t="5798" x="4464050" y="1181100"/>
          <p14:tracePt t="5815" x="4476750" y="1181100"/>
          <p14:tracePt t="5831" x="4521200" y="1174750"/>
          <p14:tracePt t="5848" x="4565650" y="1155700"/>
          <p14:tracePt t="5865" x="4673600" y="1104900"/>
          <p14:tracePt t="5881" x="4762500" y="1073150"/>
          <p14:tracePt t="5898" x="4819650" y="1054100"/>
          <p14:tracePt t="5915" x="4864100" y="1022350"/>
          <p14:tracePt t="5932" x="4889500" y="1022350"/>
          <p14:tracePt t="5948" x="4908550" y="1022350"/>
          <p14:tracePt t="5965" x="4921250" y="1016000"/>
          <p14:tracePt t="5981" x="4953000" y="1016000"/>
          <p14:tracePt t="5998" x="4984750" y="1016000"/>
          <p14:tracePt t="6015" x="5022850" y="1009650"/>
          <p14:tracePt t="6031" x="5073650" y="1009650"/>
          <p14:tracePt t="6048" x="5118100" y="1009650"/>
          <p14:tracePt t="6065" x="5200650" y="1009650"/>
          <p14:tracePt t="6081" x="5245100" y="1009650"/>
          <p14:tracePt t="6098" x="5302250" y="1009650"/>
          <p14:tracePt t="6115" x="5353050" y="1009650"/>
          <p14:tracePt t="6131" x="5422900" y="1009650"/>
          <p14:tracePt t="6148" x="5492750" y="1028700"/>
          <p14:tracePt t="6165" x="5568950" y="1041400"/>
          <p14:tracePt t="6181" x="5638800" y="1047750"/>
          <p14:tracePt t="6198" x="5727700" y="1060450"/>
          <p14:tracePt t="6215" x="5797550" y="1079500"/>
          <p14:tracePt t="6231" x="5892800" y="1079500"/>
          <p14:tracePt t="6248" x="5994400" y="1079500"/>
          <p14:tracePt t="6265" x="6159500" y="1079500"/>
          <p14:tracePt t="6281" x="6216650" y="1079500"/>
          <p14:tracePt t="6298" x="6280150" y="1079500"/>
          <p14:tracePt t="6315" x="6324600" y="1073150"/>
          <p14:tracePt t="6331" x="6394450" y="1060450"/>
          <p14:tracePt t="6348" x="6426200" y="1060450"/>
          <p14:tracePt t="6365" x="6438900" y="1060450"/>
          <p14:tracePt t="6382" x="6464300" y="1060450"/>
          <p14:tracePt t="6398" x="6470650" y="1060450"/>
          <p14:tracePt t="6561" x="6477000" y="1060450"/>
          <p14:tracePt t="6569" x="6496050" y="1060450"/>
          <p14:tracePt t="6582" x="6508750" y="1060450"/>
          <p14:tracePt t="6598" x="6546850" y="1060450"/>
          <p14:tracePt t="6615" x="6559550" y="1060450"/>
          <p14:tracePt t="6632" x="6591300" y="1060450"/>
          <p14:tracePt t="6648" x="6635750" y="1054100"/>
          <p14:tracePt t="6665" x="6680200" y="1041400"/>
          <p14:tracePt t="6681" x="6750050" y="1041400"/>
          <p14:tracePt t="6698" x="6858000" y="1041400"/>
          <p14:tracePt t="6715" x="6997700" y="1041400"/>
          <p14:tracePt t="6732" x="7169150" y="1041400"/>
          <p14:tracePt t="6748" x="7315200" y="1041400"/>
          <p14:tracePt t="6765" x="7467600" y="1041400"/>
          <p14:tracePt t="6782" x="7562850" y="1041400"/>
          <p14:tracePt t="6798" x="7607300" y="1041400"/>
          <p14:tracePt t="6815" x="7626350" y="1041400"/>
          <p14:tracePt t="6832" x="7645400" y="1041400"/>
          <p14:tracePt t="6848" x="7651750" y="1041400"/>
          <p14:tracePt t="6865" x="7683500" y="1041400"/>
          <p14:tracePt t="6882" x="7696200" y="1041400"/>
          <p14:tracePt t="6898" x="7727950" y="1041400"/>
          <p14:tracePt t="6915" x="7759700" y="1041400"/>
          <p14:tracePt t="6932" x="7785100" y="1041400"/>
          <p14:tracePt t="6948" x="7848600" y="1054100"/>
          <p14:tracePt t="6965" x="7937500" y="1098550"/>
          <p14:tracePt t="6982" x="8089900" y="1149350"/>
          <p14:tracePt t="6998" x="8274050" y="1187450"/>
          <p14:tracePt t="7015" x="8420100" y="1212850"/>
          <p14:tracePt t="7032" x="8509000" y="1219200"/>
          <p14:tracePt t="7048" x="8559800" y="1219200"/>
          <p14:tracePt t="7065" x="8566150" y="1219200"/>
          <p14:tracePt t="7241" x="8572500" y="1231900"/>
          <p14:tracePt t="7313" x="8572500" y="1238250"/>
          <p14:tracePt t="7329" x="8566150" y="1244600"/>
          <p14:tracePt t="7361" x="8559800" y="1250950"/>
          <p14:tracePt t="7369" x="8559800" y="1257300"/>
          <p14:tracePt t="7377" x="8547100" y="1263650"/>
          <p14:tracePt t="7393" x="8540750" y="1282700"/>
          <p14:tracePt t="7401" x="8521700" y="1314450"/>
          <p14:tracePt t="7415" x="8515350" y="1327150"/>
          <p14:tracePt t="7432" x="8496300" y="1384300"/>
          <p14:tracePt t="7448" x="8451850" y="1447800"/>
          <p14:tracePt t="7465" x="8426450" y="1555750"/>
          <p14:tracePt t="7482" x="8401050" y="1663700"/>
          <p14:tracePt t="7499" x="8394700" y="1758950"/>
          <p14:tracePt t="7515" x="8343900" y="1873250"/>
          <p14:tracePt t="7532" x="8312150" y="1987550"/>
          <p14:tracePt t="7548" x="8274050" y="2101850"/>
          <p14:tracePt t="7565" x="8216900" y="2222500"/>
          <p14:tracePt t="7582" x="8191500" y="2317750"/>
          <p14:tracePt t="7598" x="8185150" y="2387600"/>
          <p14:tracePt t="7615" x="8185150" y="2451100"/>
          <p14:tracePt t="7632" x="8172450" y="2495550"/>
          <p14:tracePt t="7648" x="8166100" y="2533650"/>
          <p14:tracePt t="7665" x="8134350" y="2616200"/>
          <p14:tracePt t="7682" x="8115300" y="2711450"/>
          <p14:tracePt t="7698" x="8089900" y="2838450"/>
          <p14:tracePt t="7715" x="8064500" y="3003550"/>
          <p14:tracePt t="7732" x="8064500" y="3143250"/>
          <p14:tracePt t="7749" x="8064500" y="3251200"/>
          <p14:tracePt t="7765" x="8058150" y="3321050"/>
          <p14:tracePt t="7782" x="8058150" y="3340100"/>
          <p14:tracePt t="7798" x="8039100" y="3371850"/>
          <p14:tracePt t="7815" x="8032750" y="3384550"/>
          <p14:tracePt t="7834" x="8026400" y="3397250"/>
          <p14:tracePt t="7849" x="8020050" y="3403600"/>
          <p14:tracePt t="7865" x="7994650" y="3454400"/>
          <p14:tracePt t="7882" x="7975600" y="3473450"/>
          <p14:tracePt t="7899" x="7962900" y="3498850"/>
          <p14:tracePt t="7915" x="7950200" y="3505200"/>
          <p14:tracePt t="7945" x="7943850" y="3530600"/>
          <p14:tracePt t="7969" x="7937500" y="3536950"/>
          <p14:tracePt t="7977" x="7931150" y="3549650"/>
          <p14:tracePt t="7985" x="7924800" y="3549650"/>
          <p14:tracePt t="7999" x="7912100" y="3556000"/>
          <p14:tracePt t="8015" x="7899400" y="3568700"/>
          <p14:tracePt t="8032" x="7874000" y="3587750"/>
          <p14:tracePt t="8049" x="7842250" y="3594100"/>
          <p14:tracePt t="8065" x="7797800" y="3594100"/>
          <p14:tracePt t="8082" x="7753350" y="3581400"/>
          <p14:tracePt t="8099" x="7747000" y="3556000"/>
          <p14:tracePt t="8115" x="7747000" y="3511550"/>
          <p14:tracePt t="8132" x="7747000" y="3479800"/>
          <p14:tracePt t="8149" x="7747000" y="3454400"/>
          <p14:tracePt t="8165" x="7759700" y="3448050"/>
          <p14:tracePt t="8182" x="7766050" y="3435350"/>
          <p14:tracePt t="8199" x="7804150" y="3403600"/>
          <p14:tracePt t="8215" x="7829550" y="3403600"/>
          <p14:tracePt t="8232" x="7893050" y="3403600"/>
          <p14:tracePt t="8249" x="7975600" y="3403600"/>
          <p14:tracePt t="8265" x="8108950" y="3403600"/>
          <p14:tracePt t="8282" x="8216900" y="3403600"/>
          <p14:tracePt t="8299" x="8331200" y="3435350"/>
          <p14:tracePt t="8315" x="8375650" y="3467100"/>
          <p14:tracePt t="8332" x="8394700" y="3473450"/>
          <p14:tracePt t="8349" x="8407400" y="3486150"/>
          <p14:tracePt t="8365" x="8407400" y="3505200"/>
          <p14:tracePt t="8382" x="8407400" y="3517900"/>
          <p14:tracePt t="8399" x="8369300" y="3549650"/>
          <p14:tracePt t="8415" x="8324850" y="3556000"/>
          <p14:tracePt t="8432" x="8280400" y="3581400"/>
          <p14:tracePt t="8449" x="8248650" y="3600450"/>
          <p14:tracePt t="8450" x="8229600" y="3613150"/>
          <p14:tracePt t="8465" x="8223250" y="3613150"/>
          <p14:tracePt t="8482" x="8204200" y="3632200"/>
          <p14:tracePt t="8554" x="8204200" y="3625850"/>
          <p14:tracePt t="8594" x="8172450" y="3619500"/>
          <p14:tracePt t="8602" x="8166100" y="3619500"/>
          <p14:tracePt t="8610" x="8115300" y="3606800"/>
          <p14:tracePt t="8682" x="8108950" y="3600450"/>
          <p14:tracePt t="8698" x="8102600" y="3594100"/>
          <p14:tracePt t="8706" x="8039100" y="3486150"/>
          <p14:tracePt t="8715" x="7969250" y="3390900"/>
          <p14:tracePt t="8732" x="7861300" y="3232150"/>
          <p14:tracePt t="8749" x="7835900" y="3162300"/>
          <p14:tracePt t="8765" x="7816850" y="3130550"/>
          <p14:tracePt t="8782" x="7791450" y="3086100"/>
          <p14:tracePt t="8799" x="7772400" y="3054350"/>
          <p14:tracePt t="8815" x="7753350" y="3028950"/>
          <p14:tracePt t="8832" x="7753350" y="2997200"/>
          <p14:tracePt t="8849" x="7766050" y="2990850"/>
          <p14:tracePt t="8865" x="7816850" y="3003550"/>
          <p14:tracePt t="8882" x="7829550" y="3003550"/>
          <p14:tracePt t="8899" x="7835900" y="3009900"/>
          <p14:tracePt t="8922" x="7854950" y="3016250"/>
          <p14:tracePt t="9090" x="7918450" y="3016250"/>
          <p14:tracePt t="9098" x="8039100" y="3016250"/>
          <p14:tracePt t="9116" x="8058150" y="3016250"/>
          <p14:tracePt t="9162" x="8039100" y="3016250"/>
          <p14:tracePt t="9178" x="8032750" y="3016250"/>
          <p14:tracePt t="9186" x="8026400" y="3016250"/>
          <p14:tracePt t="9194" x="8020050" y="3009900"/>
          <p14:tracePt t="9202" x="8013700" y="3003550"/>
          <p14:tracePt t="9298" x="8013700" y="2990850"/>
          <p14:tracePt t="9306" x="8013700" y="2984500"/>
          <p14:tracePt t="9316" x="8026400" y="2978150"/>
          <p14:tracePt t="9338" x="8032750" y="2978150"/>
          <p14:tracePt t="9370" x="8045450" y="2978150"/>
          <p14:tracePt t="9394" x="8058150" y="2978150"/>
          <p14:tracePt t="9402" x="8064500" y="2990850"/>
          <p14:tracePt t="9410" x="8083550" y="3009900"/>
          <p14:tracePt t="9426" x="8096250" y="3048000"/>
          <p14:tracePt t="9434" x="8096250" y="3054350"/>
          <p14:tracePt t="9449" x="8115300" y="3079750"/>
          <p14:tracePt t="9466" x="8128000" y="3136900"/>
          <p14:tracePt t="9482" x="8128000" y="3143250"/>
          <p14:tracePt t="9499" x="8134350" y="3149600"/>
          <p14:tracePt t="9516" x="8134350" y="3162300"/>
          <p14:tracePt t="9532" x="8134350" y="3168650"/>
          <p14:tracePt t="9549" x="8134350" y="3206750"/>
          <p14:tracePt t="9566" x="8115300" y="3232150"/>
          <p14:tracePt t="9582" x="8058150" y="3270250"/>
          <p14:tracePt t="9599" x="7975600" y="3314700"/>
          <p14:tracePt t="9616" x="7918450" y="3333750"/>
          <p14:tracePt t="9632" x="7861300" y="3340100"/>
          <p14:tracePt t="9649" x="7804150" y="3340100"/>
          <p14:tracePt t="9666" x="7721600" y="3340100"/>
          <p14:tracePt t="9682" x="7632700" y="3282950"/>
          <p14:tracePt t="9699" x="7556500" y="3219450"/>
          <p14:tracePt t="9716" x="7493000" y="3155950"/>
          <p14:tracePt t="9732" x="7486650" y="3136900"/>
          <p14:tracePt t="9749" x="7486650" y="3124200"/>
          <p14:tracePt t="9850" x="7486650" y="3117850"/>
          <p14:tracePt t="9858" x="7493000" y="3117850"/>
          <p14:tracePt t="9866" x="7512050" y="3117850"/>
          <p14:tracePt t="9882" x="7543800" y="3117850"/>
          <p14:tracePt t="9899" x="7588250" y="3136900"/>
          <p14:tracePt t="9916" x="7620000" y="3162300"/>
          <p14:tracePt t="9932" x="7664450" y="3181350"/>
          <p14:tracePt t="9949" x="7702550" y="3206750"/>
          <p14:tracePt t="9966" x="7740650" y="3225800"/>
          <p14:tracePt t="9982" x="7766050" y="3244850"/>
          <p14:tracePt t="9999" x="7797800" y="3251200"/>
          <p14:tracePt t="10016" x="7823200" y="3251200"/>
          <p14:tracePt t="10033" x="7854950" y="3251200"/>
          <p14:tracePt t="10049" x="7899400" y="3251200"/>
          <p14:tracePt t="10066" x="7937500" y="3244850"/>
          <p14:tracePt t="10082" x="7956550" y="3219450"/>
          <p14:tracePt t="10099" x="7981950" y="3168650"/>
          <p14:tracePt t="10116" x="7994650" y="3111500"/>
          <p14:tracePt t="10133" x="8001000" y="3054350"/>
          <p14:tracePt t="10149" x="8001000" y="2978150"/>
          <p14:tracePt t="10166" x="8020050" y="2914650"/>
          <p14:tracePt t="10182" x="8020050" y="2870200"/>
          <p14:tracePt t="10199" x="8020050" y="2825750"/>
          <p14:tracePt t="10216" x="8020050" y="2787650"/>
          <p14:tracePt t="10232" x="8020050" y="2755900"/>
          <p14:tracePt t="10249" x="8020050" y="2749550"/>
          <p14:tracePt t="10266" x="8013700" y="2743200"/>
          <p14:tracePt t="10282" x="8007350" y="2736850"/>
          <p14:tracePt t="10306" x="7988300" y="2717800"/>
          <p14:tracePt t="10322" x="7981950" y="2711450"/>
          <p14:tracePt t="10338" x="7975600" y="2705100"/>
          <p14:tracePt t="10349" x="7975600" y="2692400"/>
          <p14:tracePt t="10366" x="7969250" y="2673350"/>
          <p14:tracePt t="10382" x="7969250" y="2654300"/>
          <p14:tracePt t="10399" x="7969250" y="2622550"/>
          <p14:tracePt t="10416" x="7969250" y="2603500"/>
          <p14:tracePt t="10432" x="7969250" y="2578100"/>
          <p14:tracePt t="10449" x="7969250" y="2546350"/>
          <p14:tracePt t="10466" x="7969250" y="2501900"/>
          <p14:tracePt t="10482" x="7969250" y="2482850"/>
          <p14:tracePt t="10499" x="7969250" y="2463800"/>
          <p14:tracePt t="10516" x="7969250" y="2457450"/>
          <p14:tracePt t="10570" x="7969250" y="2444750"/>
          <p14:tracePt t="10594" x="7969250" y="2438400"/>
          <p14:tracePt t="10602" x="7969250" y="2419350"/>
          <p14:tracePt t="10618" x="7969250" y="2406650"/>
          <p14:tracePt t="10633" x="7956550" y="2387600"/>
          <p14:tracePt t="10649" x="7931150" y="2362200"/>
          <p14:tracePt t="10666" x="7918450" y="2330450"/>
          <p14:tracePt t="10683" x="7899400" y="2311400"/>
          <p14:tracePt t="10770" x="7893050" y="2305050"/>
          <p14:tracePt t="10810" x="7867650" y="2305050"/>
          <p14:tracePt t="10818" x="7861300" y="2317750"/>
          <p14:tracePt t="10833" x="7848600" y="2324100"/>
          <p14:tracePt t="10849" x="7829550" y="2336800"/>
          <p14:tracePt t="10866" x="7810500" y="2349500"/>
          <p14:tracePt t="10906" x="7797800" y="2349500"/>
          <p14:tracePt t="10922" x="7791450" y="2349500"/>
          <p14:tracePt t="10930" x="7785100" y="2349500"/>
          <p14:tracePt t="10946" x="7766050" y="2349500"/>
          <p14:tracePt t="10962" x="7759700" y="2349500"/>
          <p14:tracePt t="10970" x="7753350" y="2343150"/>
          <p14:tracePt t="11002" x="7740650" y="2324100"/>
          <p14:tracePt t="11018" x="7740650" y="2317750"/>
          <p14:tracePt t="11026" x="7734300" y="2311400"/>
          <p14:tracePt t="11042" x="7734300" y="2305050"/>
          <p14:tracePt t="11050" x="7734300" y="2298700"/>
          <p14:tracePt t="11066" x="7727950" y="2292350"/>
          <p14:tracePt t="11083" x="7727950" y="2279650"/>
          <p14:tracePt t="11114" x="7721600" y="2273300"/>
          <p14:tracePt t="11154" x="7715250" y="2273300"/>
          <p14:tracePt t="11162" x="7708900" y="2273300"/>
          <p14:tracePt t="11282" x="7696200" y="2286000"/>
          <p14:tracePt t="11330" x="7689850" y="2292350"/>
          <p14:tracePt t="11338" x="7689850" y="2298700"/>
          <p14:tracePt t="11378" x="7689850" y="2305050"/>
          <p14:tracePt t="11410" x="7689850" y="2311400"/>
          <p14:tracePt t="11442" x="7689850" y="2317750"/>
          <p14:tracePt t="11458" x="7689850" y="2336800"/>
          <p14:tracePt t="11466" x="7689850" y="2343150"/>
          <p14:tracePt t="11483" x="7689850" y="2349500"/>
          <p14:tracePt t="11499" x="7689850" y="2355850"/>
          <p14:tracePt t="11516" x="7689850" y="2374900"/>
          <p14:tracePt t="11533" x="7689850" y="2381250"/>
          <p14:tracePt t="11549" x="7702550" y="2387600"/>
          <p14:tracePt t="11586" x="7708900" y="2387600"/>
          <p14:tracePt t="11634" x="7715250" y="2387600"/>
          <p14:tracePt t="11658" x="7721600" y="2381250"/>
          <p14:tracePt t="11706" x="7727950" y="2362200"/>
          <p14:tracePt t="11722" x="7727950" y="2355850"/>
          <p14:tracePt t="11730" x="7740650" y="2349500"/>
          <p14:tracePt t="11749" x="7747000" y="2343150"/>
          <p14:tracePt t="12266" x="7727950" y="2336800"/>
          <p14:tracePt t="12298" x="7708900" y="2324100"/>
          <p14:tracePt t="12418" x="7702550" y="2324100"/>
          <p14:tracePt t="12434" x="7696200" y="2317750"/>
          <p14:tracePt t="12442" x="7689850" y="2311400"/>
          <p14:tracePt t="12459" x="7683500" y="2311400"/>
          <p14:tracePt t="12635" x="7670800" y="2311400"/>
          <p14:tracePt t="12666" x="7664450" y="2311400"/>
          <p14:tracePt t="12674" x="7658100" y="2317750"/>
          <p14:tracePt t="12699" x="7651750" y="2336800"/>
          <p14:tracePt t="12716" x="7651750" y="2343150"/>
          <p14:tracePt t="12733" x="7651750" y="2355850"/>
          <p14:tracePt t="12750" x="7651750" y="2381250"/>
          <p14:tracePt t="12766" x="7651750" y="2387600"/>
          <p14:tracePt t="12787" x="7651750" y="2393950"/>
          <p14:tracePt t="12800" x="7645400" y="2400300"/>
          <p14:tracePt t="12816" x="7632700" y="2413000"/>
          <p14:tracePt t="12833" x="7632700" y="2419350"/>
          <p14:tracePt t="12850" x="7632700" y="2425700"/>
          <p14:tracePt t="12866" x="7632700" y="2432050"/>
          <p14:tracePt t="12899" x="7632700" y="2444750"/>
          <p14:tracePt t="12907" x="7639050" y="2457450"/>
          <p14:tracePt t="12955" x="7639050" y="2463800"/>
          <p14:tracePt t="12971" x="7639050" y="2489200"/>
          <p14:tracePt t="12987" x="7645400" y="2495550"/>
          <p14:tracePt t="13011" x="7645400" y="2501900"/>
          <p14:tracePt t="13027" x="7645400" y="2508250"/>
          <p14:tracePt t="13123" x="7651750" y="2514600"/>
          <p14:tracePt t="13139" x="7658100" y="2514600"/>
          <p14:tracePt t="13147" x="7664450" y="2514600"/>
          <p14:tracePt t="13163" x="7670800" y="2514600"/>
          <p14:tracePt t="13211" x="7683500" y="2514600"/>
          <p14:tracePt t="13227" x="7696200" y="2514600"/>
          <p14:tracePt t="13235" x="7702550" y="2514600"/>
          <p14:tracePt t="13259" x="7708900" y="2514600"/>
          <p14:tracePt t="13275" x="7721600" y="2514600"/>
          <p14:tracePt t="13299" x="7734300" y="2514600"/>
          <p14:tracePt t="13307" x="7740650" y="2514600"/>
          <p14:tracePt t="13316" x="7747000" y="2514600"/>
          <p14:tracePt t="13333" x="7759700" y="2508250"/>
          <p14:tracePt t="13350" x="7766050" y="2501900"/>
          <p14:tracePt t="13366" x="7772400" y="2495550"/>
          <p14:tracePt t="13383" x="7778750" y="2489200"/>
          <p14:tracePt t="13419" x="7785100" y="2476500"/>
          <p14:tracePt t="13475" x="7791450" y="2470150"/>
          <p14:tracePt t="13491" x="7791450" y="2463800"/>
          <p14:tracePt t="13507" x="7791450" y="2457450"/>
          <p14:tracePt t="13523" x="7791450" y="2451100"/>
          <p14:tracePt t="13533" x="7791450" y="2432050"/>
          <p14:tracePt t="13550" x="7804150" y="2425700"/>
          <p14:tracePt t="13691" x="7804150" y="2419350"/>
          <p14:tracePt t="13707" x="7804150" y="2413000"/>
          <p14:tracePt t="13723" x="7804150" y="2393950"/>
          <p14:tracePt t="13739" x="7797800" y="2381250"/>
          <p14:tracePt t="13803" x="7797800" y="2368550"/>
          <p14:tracePt t="13827" x="7791450" y="2343150"/>
          <p14:tracePt t="13843" x="7785100" y="2336800"/>
          <p14:tracePt t="13859" x="7772400" y="2330450"/>
          <p14:tracePt t="13883" x="7766050" y="2324100"/>
          <p14:tracePt t="13923" x="7759700" y="2305050"/>
          <p14:tracePt t="13963" x="7753350" y="2305050"/>
          <p14:tracePt t="13979" x="7747000" y="2305050"/>
          <p14:tracePt t="13995" x="7740650" y="2298700"/>
          <p14:tracePt t="14011" x="7727950" y="2298700"/>
          <p14:tracePt t="14019" x="7715250" y="2292350"/>
          <p14:tracePt t="14035" x="7708900" y="2292350"/>
          <p14:tracePt t="14051" x="7689850" y="2286000"/>
          <p14:tracePt t="14083" x="7670800" y="2286000"/>
          <p14:tracePt t="14091" x="7664450" y="2286000"/>
          <p14:tracePt t="14107" x="7658100" y="2286000"/>
          <p14:tracePt t="14187" x="7651750" y="2286000"/>
          <p14:tracePt t="14203" x="7632700" y="2286000"/>
          <p14:tracePt t="14211" x="7626350" y="2292350"/>
          <p14:tracePt t="14219" x="7620000" y="2298700"/>
          <p14:tracePt t="14235" x="7613650" y="2305050"/>
          <p14:tracePt t="14251" x="7613650" y="2317750"/>
          <p14:tracePt t="14267" x="7613650" y="2330450"/>
          <p14:tracePt t="14291" x="7613650" y="2336800"/>
          <p14:tracePt t="14307" x="7607300" y="2343150"/>
          <p14:tracePt t="14403" x="7607300" y="2349500"/>
          <p14:tracePt t="14427" x="7607300" y="2368550"/>
          <p14:tracePt t="14467" x="7607300" y="2374900"/>
          <p14:tracePt t="14507" x="7607300" y="2381250"/>
          <p14:tracePt t="14515" x="7607300" y="2387600"/>
          <p14:tracePt t="14563" x="7607300" y="2406650"/>
          <p14:tracePt t="14595" x="7639050" y="2438400"/>
          <p14:tracePt t="14619" x="7651750" y="2444750"/>
          <p14:tracePt t="14643" x="7664450" y="2444750"/>
          <p14:tracePt t="14659" x="7670800" y="2451100"/>
          <p14:tracePt t="14835" x="7677150" y="2457450"/>
          <p14:tracePt t="14851" x="7683500" y="2457450"/>
          <p14:tracePt t="14867" x="7702550" y="2457450"/>
          <p14:tracePt t="14875" x="7708900" y="2451100"/>
          <p14:tracePt t="14884" x="7715250" y="2444750"/>
          <p14:tracePt t="14900" x="7721600" y="2438400"/>
          <p14:tracePt t="14917" x="7727950" y="2425700"/>
          <p14:tracePt t="14934" x="7727950" y="2419350"/>
          <p14:tracePt t="14955" x="7727950" y="2413000"/>
          <p14:tracePt t="14971" x="7727950" y="2400300"/>
          <p14:tracePt t="14983" x="7747000" y="2381250"/>
          <p14:tracePt t="15003" x="7753350" y="2374900"/>
          <p14:tracePt t="15035" x="7753350" y="2355850"/>
          <p14:tracePt t="15043" x="7753350" y="2349500"/>
          <p14:tracePt t="15067" x="7753350" y="2343150"/>
          <p14:tracePt t="15083" x="7753350" y="2336800"/>
          <p14:tracePt t="15091" x="7753350" y="2317750"/>
          <p14:tracePt t="15115" x="7753350" y="2311400"/>
          <p14:tracePt t="15131" x="7753350" y="2305050"/>
          <p14:tracePt t="15147" x="7753350" y="2298700"/>
          <p14:tracePt t="15155" x="7753350" y="2279650"/>
          <p14:tracePt t="15171" x="7753350" y="2273300"/>
          <p14:tracePt t="15187" x="7753350" y="2266950"/>
          <p14:tracePt t="15403" x="7753350" y="2260600"/>
          <p14:tracePt t="15411" x="7747000" y="2260600"/>
          <p14:tracePt t="15419" x="7740650" y="2260600"/>
          <p14:tracePt t="15442" x="7721600" y="2260600"/>
          <p14:tracePt t="15450" x="7715250" y="2260600"/>
          <p14:tracePt t="15467" x="7702550" y="2260600"/>
          <p14:tracePt t="15484" x="7683500" y="2260600"/>
          <p14:tracePt t="15500" x="7670800" y="2260600"/>
          <p14:tracePt t="15517" x="7664450" y="2260600"/>
          <p14:tracePt t="15534" x="7658100" y="2260600"/>
          <p14:tracePt t="15550" x="7639050" y="2273300"/>
          <p14:tracePt t="15567" x="7632700" y="2286000"/>
          <p14:tracePt t="15595" x="7626350" y="2292350"/>
          <p14:tracePt t="15619" x="7620000" y="2305050"/>
          <p14:tracePt t="15627" x="7607300" y="2311400"/>
          <p14:tracePt t="15643" x="7600950" y="2324100"/>
          <p14:tracePt t="15659" x="7600950" y="2336800"/>
          <p14:tracePt t="15675" x="7600950" y="2343150"/>
          <p14:tracePt t="15684" x="7594600" y="2349500"/>
          <p14:tracePt t="15700" x="7594600" y="2374900"/>
          <p14:tracePt t="15717" x="7588250" y="2387600"/>
          <p14:tracePt t="15734" x="7588250" y="2400300"/>
          <p14:tracePt t="15750" x="7588250" y="2425700"/>
          <p14:tracePt t="15767" x="7588250" y="2438400"/>
          <p14:tracePt t="15784" x="7588250" y="2457450"/>
          <p14:tracePt t="15800" x="7588250" y="2476500"/>
          <p14:tracePt t="15817" x="7594600" y="2489200"/>
          <p14:tracePt t="15843" x="7594600" y="2495550"/>
          <p14:tracePt t="15891" x="7600950" y="2501900"/>
          <p14:tracePt t="15963" x="7626350" y="2501900"/>
          <p14:tracePt t="15971" x="7632700" y="2501900"/>
          <p14:tracePt t="15984" x="7645400" y="2501900"/>
          <p14:tracePt t="16001" x="7664450" y="2501900"/>
          <p14:tracePt t="16017" x="7683500" y="2495550"/>
          <p14:tracePt t="16034" x="7708900" y="2495550"/>
          <p14:tracePt t="16050" x="7715250" y="2489200"/>
          <p14:tracePt t="16067" x="7727950" y="2476500"/>
          <p14:tracePt t="16099" x="7740650" y="2470150"/>
          <p14:tracePt t="16107" x="7740650" y="2463800"/>
          <p14:tracePt t="16123" x="7747000" y="2457450"/>
          <p14:tracePt t="16134" x="7753350" y="2451100"/>
          <p14:tracePt t="16155" x="7759700" y="2444750"/>
          <p14:tracePt t="16167" x="7759700" y="2432050"/>
          <p14:tracePt t="16184" x="7766050" y="2425700"/>
          <p14:tracePt t="16200" x="7766050" y="2419350"/>
          <p14:tracePt t="16217" x="7778750" y="2406650"/>
          <p14:tracePt t="16234" x="7778750" y="2393950"/>
          <p14:tracePt t="16250" x="7778750" y="2387600"/>
          <p14:tracePt t="16267" x="7778750" y="2374900"/>
          <p14:tracePt t="16291" x="7778750" y="2349500"/>
          <p14:tracePt t="16307" x="7778750" y="2343150"/>
          <p14:tracePt t="16317" x="7778750" y="2336800"/>
          <p14:tracePt t="16347" x="7778750" y="2317750"/>
          <p14:tracePt t="16355" x="7778750" y="2311400"/>
          <p14:tracePt t="16367" x="7772400" y="2305050"/>
          <p14:tracePt t="16384" x="7766050" y="2298700"/>
          <p14:tracePt t="16401" x="7759700" y="2292350"/>
          <p14:tracePt t="16417" x="7753350" y="2279650"/>
          <p14:tracePt t="16435" x="7747000" y="2266950"/>
          <p14:tracePt t="16459" x="7747000" y="2260600"/>
          <p14:tracePt t="16467" x="7734300" y="2241550"/>
          <p14:tracePt t="16484" x="7721600" y="2228850"/>
          <p14:tracePt t="16501" x="7715250" y="2222500"/>
          <p14:tracePt t="16523" x="7708900" y="2209800"/>
          <p14:tracePt t="16534" x="7689850" y="2209800"/>
          <p14:tracePt t="16555" x="7683500" y="2209800"/>
          <p14:tracePt t="16567" x="7677150" y="2209800"/>
          <p14:tracePt t="16584" x="7670800" y="2216150"/>
          <p14:tracePt t="16600" x="7658100" y="2222500"/>
          <p14:tracePt t="16617" x="7651750" y="2228850"/>
          <p14:tracePt t="16634" x="7645400" y="2235200"/>
          <p14:tracePt t="16651" x="7645400" y="2241550"/>
          <p14:tracePt t="16667" x="7639050" y="2266950"/>
          <p14:tracePt t="16684" x="7632700" y="2279650"/>
          <p14:tracePt t="16701" x="7620000" y="2317750"/>
          <p14:tracePt t="16717" x="7620000" y="2343150"/>
          <p14:tracePt t="16734" x="7613650" y="2355850"/>
          <p14:tracePt t="16751" x="7607300" y="2362200"/>
          <p14:tracePt t="16812" x="7607300" y="2381250"/>
          <p14:tracePt t="16843" x="7607300" y="2387600"/>
          <p14:tracePt t="16851" x="7607300" y="2393950"/>
          <p14:tracePt t="16899" x="7613650" y="2400300"/>
          <p14:tracePt t="16947" x="7632700" y="2400300"/>
          <p14:tracePt t="16963" x="7639050" y="2413000"/>
          <p14:tracePt t="16979" x="7645400" y="2413000"/>
          <p14:tracePt t="17027" x="7651750" y="2413000"/>
          <p14:tracePt t="17052" x="7670800" y="2413000"/>
          <p14:tracePt t="17060" x="7677150" y="2413000"/>
          <p14:tracePt t="17076" x="7683500" y="2413000"/>
          <p14:tracePt t="17155" x="7689850" y="2413000"/>
          <p14:tracePt t="17180" x="7715250" y="2413000"/>
          <p14:tracePt t="17204" x="7721600" y="2413000"/>
          <p14:tracePt t="17212" x="7734300" y="2406650"/>
          <p14:tracePt t="17220" x="7747000" y="2406650"/>
          <p14:tracePt t="17234" x="7766050" y="2387600"/>
          <p14:tracePt t="17251" x="7778750" y="2381250"/>
          <p14:tracePt t="17267" x="7810500" y="2368550"/>
          <p14:tracePt t="17291" x="7816850" y="2362200"/>
          <p14:tracePt t="17307" x="7829550" y="2343150"/>
          <p14:tracePt t="17323" x="7835900" y="2336800"/>
          <p14:tracePt t="17444" x="7835900" y="2324100"/>
          <p14:tracePt t="17507" x="7835900" y="2311400"/>
          <p14:tracePt t="17540" x="7823200" y="2317750"/>
          <p14:tracePt t="17548" x="7816850" y="2324100"/>
          <p14:tracePt t="17564" x="7810500" y="2330450"/>
          <p14:tracePt t="17584" x="7804150" y="2336800"/>
          <p14:tracePt t="17636" x="7797800" y="2343150"/>
          <p14:tracePt t="17676" x="7797800" y="2349500"/>
          <p14:tracePt t="17684" x="7797800" y="2355850"/>
          <p14:tracePt t="17701" x="7797800" y="2374900"/>
          <p14:tracePt t="17732" x="7797800" y="2381250"/>
          <p14:tracePt t="17748" x="7797800" y="2387600"/>
          <p14:tracePt t="17780" x="7797800" y="2393950"/>
          <p14:tracePt t="17796" x="7797800" y="2413000"/>
          <p14:tracePt t="17812" x="7797800" y="2419350"/>
          <p14:tracePt t="17820" x="7797800" y="2438400"/>
          <p14:tracePt t="17836" x="7797800" y="2451100"/>
          <p14:tracePt t="17844" x="7797800" y="2457450"/>
          <p14:tracePt t="17860" x="7797800" y="2470150"/>
          <p14:tracePt t="17892" x="7797800" y="2476500"/>
          <p14:tracePt t="17940" x="7797800" y="2489200"/>
          <p14:tracePt t="17956" x="7797800" y="2495550"/>
          <p14:tracePt t="18204" x="7797800" y="2508250"/>
          <p14:tracePt t="18212" x="7797800" y="2514600"/>
          <p14:tracePt t="18220" x="7797800" y="2527300"/>
          <p14:tracePt t="18234" x="7797800" y="2533650"/>
          <p14:tracePt t="18251" x="7797800" y="2540000"/>
          <p14:tracePt t="18268" x="7797800" y="2552700"/>
          <p14:tracePt t="18404" x="7797800" y="2559050"/>
          <p14:tracePt t="18436" x="7804150" y="2559050"/>
          <p14:tracePt t="18468" x="7810500" y="2559050"/>
          <p14:tracePt t="18476" x="7816850" y="2559050"/>
          <p14:tracePt t="18500" x="7816850" y="2546350"/>
          <p14:tracePt t="18580" x="7816850" y="2540000"/>
          <p14:tracePt t="18588" x="7829550" y="2533650"/>
          <p14:tracePt t="18684" x="7835900" y="2527300"/>
          <p14:tracePt t="18700" x="7835900" y="2520950"/>
          <p14:tracePt t="18716" x="7835900" y="2514600"/>
          <p14:tracePt t="18724" x="7835900" y="2501900"/>
          <p14:tracePt t="18734" x="7835900" y="2495550"/>
          <p14:tracePt t="18751" x="7835900" y="2489200"/>
          <p14:tracePt t="18768" x="7835900" y="2476500"/>
          <p14:tracePt t="18876" x="7835900" y="2489200"/>
          <p14:tracePt t="18884" x="7835900" y="2495550"/>
          <p14:tracePt t="18901" x="7835900" y="2514600"/>
          <p14:tracePt t="18918" x="7835900" y="2527300"/>
          <p14:tracePt t="18934" x="7823200" y="2546350"/>
          <p14:tracePt t="19148" x="7823200" y="2540000"/>
          <p14:tracePt t="19164" x="7823200" y="2533650"/>
          <p14:tracePt t="19188" x="7823200" y="2514600"/>
          <p14:tracePt t="19220" x="7823200" y="2508250"/>
          <p14:tracePt t="19348" x="7816850" y="2520950"/>
          <p14:tracePt t="19380" x="7816850" y="2533650"/>
          <p14:tracePt t="19548" x="7816850" y="2540000"/>
          <p14:tracePt t="19668" x="7816850" y="2546350"/>
          <p14:tracePt t="19684" x="7816850" y="2559050"/>
          <p14:tracePt t="19700" x="7816850" y="2571750"/>
          <p14:tracePt t="19718" x="7816850" y="2578100"/>
          <p14:tracePt t="19735" x="7816850" y="2597150"/>
          <p14:tracePt t="19756" x="7816850" y="2609850"/>
          <p14:tracePt t="19916" x="7842250" y="2584450"/>
          <p14:tracePt t="19924" x="7848600" y="2578100"/>
          <p14:tracePt t="19935" x="7861300" y="2565400"/>
          <p14:tracePt t="19951" x="7874000" y="2565400"/>
          <p14:tracePt t="19988" x="7880350" y="2565400"/>
          <p14:tracePt t="20004" x="7886700" y="2571750"/>
          <p14:tracePt t="20012" x="7886700" y="2597150"/>
          <p14:tracePt t="20020" x="7886700" y="2635250"/>
          <p14:tracePt t="20035" x="7886700" y="2673350"/>
          <p14:tracePt t="20051" x="7886700" y="2762250"/>
          <p14:tracePt t="20068" x="7886700" y="2882900"/>
          <p14:tracePt t="20085" x="7886700" y="2971800"/>
          <p14:tracePt t="20101" x="7886700" y="3041650"/>
          <p14:tracePt t="20118" x="7874000" y="3130550"/>
          <p14:tracePt t="20135" x="7861300" y="3175000"/>
          <p14:tracePt t="20152" x="7861300" y="3181350"/>
          <p14:tracePt t="20168" x="7861300" y="3200400"/>
          <p14:tracePt t="20204" x="7861300" y="3194050"/>
          <p14:tracePt t="20212" x="7854950" y="3149600"/>
          <p14:tracePt t="20220" x="7854950" y="3098800"/>
          <p14:tracePt t="20235" x="7842250" y="3041650"/>
          <p14:tracePt t="20251" x="7816850" y="2927350"/>
          <p14:tracePt t="20268" x="7797800" y="2762250"/>
          <p14:tracePt t="20285" x="7797800" y="2667000"/>
          <p14:tracePt t="20301" x="7797800" y="2628900"/>
          <p14:tracePt t="20318" x="7797800" y="2578100"/>
          <p14:tracePt t="20335" x="7797800" y="2540000"/>
          <p14:tracePt t="20351" x="7797800" y="2495550"/>
          <p14:tracePt t="20368" x="7810500" y="2438400"/>
          <p14:tracePt t="20385" x="7816850" y="2413000"/>
          <p14:tracePt t="20401" x="7823200" y="2393950"/>
          <p14:tracePt t="20484" x="7823200" y="2406650"/>
          <p14:tracePt t="20492" x="7823200" y="2413000"/>
          <p14:tracePt t="20501" x="7823200" y="2419350"/>
          <p14:tracePt t="20518" x="7823200" y="2444750"/>
          <p14:tracePt t="20535" x="7823200" y="2457450"/>
          <p14:tracePt t="20551" x="7823200" y="2489200"/>
          <p14:tracePt t="20568" x="7804150" y="2520950"/>
          <p14:tracePt t="20585" x="7797800" y="2527300"/>
          <p14:tracePt t="20601" x="7791450" y="2540000"/>
          <p14:tracePt t="20764" x="7791450" y="2552700"/>
          <p14:tracePt t="20772" x="7791450" y="2559050"/>
          <p14:tracePt t="20780" x="7791450" y="2565400"/>
          <p14:tracePt t="20796" x="7791450" y="2578100"/>
          <p14:tracePt t="20804" x="7804150" y="2584450"/>
          <p14:tracePt t="20818" x="7823200" y="2603500"/>
          <p14:tracePt t="20835" x="7943850" y="2603500"/>
          <p14:tracePt t="20852" x="8026400" y="2603500"/>
          <p14:tracePt t="20868" x="8070850" y="2603500"/>
          <p14:tracePt t="20885" x="8077200" y="2603500"/>
          <p14:tracePt t="20902" x="8083550" y="2609850"/>
          <p14:tracePt t="20924" x="8089900" y="2616200"/>
          <p14:tracePt t="20964" x="8089900" y="2635250"/>
          <p14:tracePt t="20988" x="8089900" y="2641600"/>
          <p14:tracePt t="21004" x="8089900" y="2647950"/>
          <p14:tracePt t="21076" x="8083550" y="2647950"/>
          <p14:tracePt t="21092" x="8070850" y="2647950"/>
          <p14:tracePt t="21108" x="8070850" y="2635250"/>
          <p14:tracePt t="21124" x="8058150" y="2622550"/>
          <p14:tracePt t="21135" x="8058150" y="2616200"/>
          <p14:tracePt t="21152" x="8058150" y="2609850"/>
          <p14:tracePt t="21168" x="8058150" y="2597150"/>
          <p14:tracePt t="21373" x="8058150" y="2603500"/>
          <p14:tracePt t="21389" x="8058150" y="2609850"/>
          <p14:tracePt t="21396" x="8058150" y="2616200"/>
          <p14:tracePt t="21413" x="8058150" y="2628900"/>
          <p14:tracePt t="21428" x="8058150" y="2641600"/>
          <p14:tracePt t="21437" x="8058150" y="2647950"/>
          <p14:tracePt t="21669" x="8058150" y="2635250"/>
          <p14:tracePt t="21677" x="8058150" y="2628900"/>
          <p14:tracePt t="21685" x="8058150" y="2603500"/>
          <p14:tracePt t="21702" x="8058150" y="2597150"/>
          <p14:tracePt t="21718" x="8051800" y="2584450"/>
          <p14:tracePt t="21735" x="8051800" y="2571750"/>
          <p14:tracePt t="21752" x="8051800" y="2565400"/>
          <p14:tracePt t="21893" x="8032750" y="2578100"/>
          <p14:tracePt t="21917" x="8032750" y="2584450"/>
          <p14:tracePt t="21925" x="8032750" y="2590800"/>
          <p14:tracePt t="22413" x="8032750" y="2565400"/>
          <p14:tracePt t="22421" x="8039100" y="2546350"/>
          <p14:tracePt t="22435" x="8039100" y="2520950"/>
          <p14:tracePt t="22452" x="8045450" y="2476500"/>
          <p14:tracePt t="22469" x="8045450" y="2413000"/>
          <p14:tracePt t="22485" x="8045450" y="2393950"/>
          <p14:tracePt t="22613" x="8045450" y="2387600"/>
          <p14:tracePt t="22621" x="8039100" y="2387600"/>
          <p14:tracePt t="22637" x="8020050" y="2393950"/>
          <p14:tracePt t="22652" x="8013700" y="2400300"/>
          <p14:tracePt t="22669" x="7975600" y="2425700"/>
          <p14:tracePt t="22685" x="7962900" y="2432050"/>
          <p14:tracePt t="22702" x="7937500" y="2451100"/>
          <p14:tracePt t="22719" x="7918450" y="2470150"/>
          <p14:tracePt t="22735" x="7905750" y="2482850"/>
          <p14:tracePt t="22752" x="7886700" y="2501900"/>
          <p14:tracePt t="22769" x="7867650" y="2520950"/>
          <p14:tracePt t="22785" x="7810500" y="2578100"/>
          <p14:tracePt t="22802" x="7772400" y="2622550"/>
          <p14:tracePt t="22819" x="7747000" y="2667000"/>
          <p14:tracePt t="22835" x="7727950" y="2705100"/>
          <p14:tracePt t="22852" x="7727950" y="2730500"/>
          <p14:tracePt t="22869" x="7721600" y="2736850"/>
          <p14:tracePt t="22973" x="7721600" y="2730500"/>
          <p14:tracePt t="22981" x="7721600" y="2705100"/>
          <p14:tracePt t="22989" x="7734300" y="2686050"/>
          <p14:tracePt t="23002" x="7734300" y="2679700"/>
          <p14:tracePt t="23019" x="7753350" y="2635250"/>
          <p14:tracePt t="23035" x="7759700" y="2597150"/>
          <p14:tracePt t="23052" x="7778750" y="2571750"/>
          <p14:tracePt t="23069" x="7785100" y="2559050"/>
          <p14:tracePt t="23237" x="7785100" y="2565400"/>
          <p14:tracePt t="23253" x="7785100" y="2578100"/>
          <p14:tracePt t="23261" x="7785100" y="2590800"/>
          <p14:tracePt t="23269" x="7785100" y="2597150"/>
          <p14:tracePt t="23285" x="7785100" y="2603500"/>
          <p14:tracePt t="23302" x="7785100" y="2628900"/>
          <p14:tracePt t="23319" x="7785100" y="2641600"/>
          <p14:tracePt t="23605" x="7785100" y="2654300"/>
          <p14:tracePt t="23613" x="7772400" y="2660650"/>
          <p14:tracePt t="23645" x="7766050" y="2660650"/>
          <p14:tracePt t="23653" x="7753350" y="2660650"/>
          <p14:tracePt t="23669" x="7747000" y="2660650"/>
          <p14:tracePt t="23677" x="7734300" y="2660650"/>
          <p14:tracePt t="23685" x="7727950" y="2660650"/>
          <p14:tracePt t="23702" x="7696200" y="2660650"/>
          <p14:tracePt t="23719" x="7670800" y="2660650"/>
          <p14:tracePt t="23736" x="7658100" y="2660650"/>
          <p14:tracePt t="23752" x="7626350" y="2660650"/>
          <p14:tracePt t="23769" x="7620000" y="2660650"/>
          <p14:tracePt t="23805" x="7613650" y="2660650"/>
          <p14:tracePt t="23821" x="7594600" y="2660650"/>
          <p14:tracePt t="23845" x="7575550" y="2660650"/>
          <p14:tracePt t="23853" x="7569200" y="2660650"/>
          <p14:tracePt t="23861" x="7562850" y="2660650"/>
          <p14:tracePt t="23869" x="7556500" y="2660650"/>
          <p14:tracePt t="23886" x="7531100" y="2647950"/>
          <p14:tracePt t="23902" x="7524750" y="2641600"/>
          <p14:tracePt t="23919" x="7512050" y="2641600"/>
          <p14:tracePt t="23936" x="7493000" y="2635250"/>
          <p14:tracePt t="23952" x="7480300" y="2628900"/>
          <p14:tracePt t="23969" x="7461250" y="2616200"/>
          <p14:tracePt t="23986" x="7429500" y="2590800"/>
          <p14:tracePt t="24002" x="7423150" y="2584450"/>
          <p14:tracePt t="24019" x="7416800" y="2584450"/>
          <p14:tracePt t="24037" x="7410450" y="2578100"/>
          <p14:tracePt t="24052" x="7397750" y="2578100"/>
          <p14:tracePt t="25006" x="7391400" y="2578100"/>
          <p14:tracePt t="25019" x="7385050" y="2578100"/>
          <p14:tracePt t="25061" x="7378700" y="2584450"/>
          <p14:tracePt t="25086" x="7372350" y="2597150"/>
          <p14:tracePt t="25093" x="7359650" y="2609850"/>
          <p14:tracePt t="25102" x="7353300" y="2609850"/>
          <p14:tracePt t="25119" x="7346950" y="2628900"/>
          <p14:tracePt t="25136" x="7340600" y="2635250"/>
          <p14:tracePt t="25153" x="7334250" y="2641600"/>
          <p14:tracePt t="25169" x="7308850" y="2667000"/>
          <p14:tracePt t="25186" x="7296150" y="2686050"/>
          <p14:tracePt t="25203" x="7258050" y="2724150"/>
          <p14:tracePt t="25219" x="7200900" y="2774950"/>
          <p14:tracePt t="25236" x="7112000" y="2838450"/>
          <p14:tracePt t="25253" x="6908800" y="2946400"/>
          <p14:tracePt t="25269" x="6369050" y="3098800"/>
          <p14:tracePt t="25286" x="5899150" y="3149600"/>
          <p14:tracePt t="25303" x="5410200" y="3200400"/>
          <p14:tracePt t="25319" x="5048250" y="3213100"/>
          <p14:tracePt t="25336" x="4851400" y="3194050"/>
          <p14:tracePt t="25353" x="4794250" y="3168650"/>
          <p14:tracePt t="25369" x="4743450" y="3149600"/>
          <p14:tracePt t="25389" x="4737100" y="3149600"/>
          <p14:tracePt t="25403" x="4711700" y="3149600"/>
          <p14:tracePt t="25419" x="4641850" y="3149600"/>
          <p14:tracePt t="25436" x="4470400" y="3149600"/>
          <p14:tracePt t="25453" x="4191000" y="3162300"/>
          <p14:tracePt t="25469" x="3860800" y="3181350"/>
          <p14:tracePt t="25486" x="3733800" y="3181350"/>
          <p14:tracePt t="25503" x="3670300" y="3181350"/>
          <p14:tracePt t="25519" x="3613150" y="3181350"/>
          <p14:tracePt t="25536" x="3556000" y="3181350"/>
          <p14:tracePt t="25553" x="3524250" y="3181350"/>
          <p14:tracePt t="25569" x="3498850" y="3175000"/>
          <p14:tracePt t="25586" x="3492500" y="3175000"/>
          <p14:tracePt t="25603" x="3486150" y="3175000"/>
          <p14:tracePt t="25685" x="3511550" y="3175000"/>
          <p14:tracePt t="25693" x="3536950" y="3175000"/>
          <p14:tracePt t="25703" x="3587750" y="3175000"/>
          <p14:tracePt t="25719" x="3784600" y="3181350"/>
          <p14:tracePt t="25736" x="3981450" y="3225800"/>
          <p14:tracePt t="25753" x="4165600" y="3276600"/>
          <p14:tracePt t="25769" x="4298950" y="3340100"/>
          <p14:tracePt t="25786" x="4406900" y="3422650"/>
          <p14:tracePt t="25803" x="4483100" y="3498850"/>
          <p14:tracePt t="25819" x="4565650" y="3587750"/>
          <p14:tracePt t="25836" x="4597400" y="3663950"/>
          <p14:tracePt t="25853" x="4635500" y="3708400"/>
          <p14:tracePt t="25869" x="4667250" y="3759200"/>
          <p14:tracePt t="25886" x="4667250" y="3765550"/>
          <p14:tracePt t="25903" x="4673600" y="3797300"/>
          <p14:tracePt t="25920" x="4686300" y="3854450"/>
          <p14:tracePt t="25936" x="4705350" y="3924300"/>
          <p14:tracePt t="25953" x="4705350" y="3994150"/>
          <p14:tracePt t="25969" x="4705350" y="4057650"/>
          <p14:tracePt t="25986" x="4705350" y="4140200"/>
          <p14:tracePt t="26003" x="4692650" y="4197350"/>
          <p14:tracePt t="26019" x="4692650" y="4222750"/>
          <p14:tracePt t="26036" x="4686300" y="4229100"/>
          <p14:tracePt t="26094" x="4679950" y="4229100"/>
          <p14:tracePt t="26118" x="4673600" y="4229100"/>
          <p14:tracePt t="26134" x="4660900" y="4229100"/>
          <p14:tracePt t="26150" x="4660900" y="4222750"/>
          <p14:tracePt t="26158" x="4660900" y="4197350"/>
          <p14:tracePt t="26169" x="4660900" y="4191000"/>
          <p14:tracePt t="26186" x="4660900" y="4184650"/>
          <p14:tracePt t="26203" x="4660900" y="4165600"/>
          <p14:tracePt t="26219" x="4667250" y="4146550"/>
          <p14:tracePt t="26236" x="4705350" y="4140200"/>
          <p14:tracePt t="26253" x="4775200" y="4127500"/>
          <p14:tracePt t="26254" x="4851400" y="4102100"/>
          <p14:tracePt t="26269" x="5080000" y="4076700"/>
          <p14:tracePt t="26286" x="5308600" y="4032250"/>
          <p14:tracePt t="26303" x="5588000" y="4006850"/>
          <p14:tracePt t="26319" x="5803900" y="3968750"/>
          <p14:tracePt t="26336" x="5994400" y="3968750"/>
          <p14:tracePt t="26353" x="6134100" y="3968750"/>
          <p14:tracePt t="26369" x="6216650" y="3968750"/>
          <p14:tracePt t="26386" x="6292850" y="3968750"/>
          <p14:tracePt t="26403" x="6350000" y="3968750"/>
          <p14:tracePt t="26420" x="6394450" y="3981450"/>
          <p14:tracePt t="26436" x="6470650" y="3981450"/>
          <p14:tracePt t="26453" x="6553200" y="3981450"/>
          <p14:tracePt t="26470" x="6711950" y="3981450"/>
          <p14:tracePt t="26486" x="6788150" y="3981450"/>
          <p14:tracePt t="26503" x="6845300" y="3981450"/>
          <p14:tracePt t="26520" x="6877050" y="3981450"/>
          <p14:tracePt t="26536" x="6896100" y="3981450"/>
          <p14:tracePt t="26553" x="6915150" y="3981450"/>
          <p14:tracePt t="26570" x="6934200" y="3968750"/>
          <p14:tracePt t="26586" x="6953250" y="3968750"/>
          <p14:tracePt t="26603" x="6959600" y="3968750"/>
          <p14:tracePt t="26620" x="6972300" y="3968750"/>
          <p14:tracePt t="26636" x="7016750" y="3968750"/>
          <p14:tracePt t="26653" x="7061200" y="3968750"/>
          <p14:tracePt t="26670" x="7156450" y="3968750"/>
          <p14:tracePt t="26686" x="7232650" y="3968750"/>
          <p14:tracePt t="26703" x="7289800" y="3981450"/>
          <p14:tracePt t="26720" x="7302500" y="3981450"/>
          <p14:tracePt t="26736" x="7327900" y="3987800"/>
          <p14:tracePt t="26758" x="7334250" y="3994150"/>
          <p14:tracePt t="26774" x="7340600" y="4006850"/>
          <p14:tracePt t="26790" x="7346950" y="4013200"/>
          <p14:tracePt t="26803" x="7353300" y="4019550"/>
          <p14:tracePt t="26830" x="7359650" y="4025900"/>
          <p14:tracePt t="26870" x="7359650" y="4032250"/>
          <p14:tracePt t="26894" x="7359650" y="4038600"/>
          <p14:tracePt t="26910" x="7359650" y="4051300"/>
          <p14:tracePt t="26918" x="7359650" y="4064000"/>
          <p14:tracePt t="26926" x="7353300" y="4070350"/>
          <p14:tracePt t="26936" x="7346950" y="4083050"/>
          <p14:tracePt t="26953" x="7321550" y="4095750"/>
          <p14:tracePt t="26970" x="7315200" y="4095750"/>
          <p14:tracePt t="26986" x="7296150" y="4095750"/>
          <p14:tracePt t="27003" x="7283450" y="4095750"/>
          <p14:tracePt t="27020" x="7277100" y="4095750"/>
          <p14:tracePt t="27038" x="7264400" y="4095750"/>
          <p14:tracePt t="27053" x="7251700" y="4095750"/>
          <p14:tracePt t="27070" x="7239000" y="4095750"/>
          <p14:tracePt t="27086" x="7207250" y="4095750"/>
          <p14:tracePt t="27103" x="7169150" y="4095750"/>
          <p14:tracePt t="27120" x="7112000" y="4127500"/>
          <p14:tracePt t="27136" x="7061200" y="4140200"/>
          <p14:tracePt t="27153" x="6959600" y="4184650"/>
          <p14:tracePt t="27170" x="6775450" y="4241800"/>
          <p14:tracePt t="27186" x="6527800" y="4311650"/>
          <p14:tracePt t="27203" x="6191250" y="4400550"/>
          <p14:tracePt t="27220" x="5829300" y="4457700"/>
          <p14:tracePt t="27236" x="5473700" y="4483100"/>
          <p14:tracePt t="27253" x="5194300" y="4527550"/>
          <p14:tracePt t="27270" x="4876800" y="4540250"/>
          <p14:tracePt t="27286" x="4686300" y="4540250"/>
          <p14:tracePt t="27303" x="4495800" y="4540250"/>
          <p14:tracePt t="27320" x="4298950" y="4521200"/>
          <p14:tracePt t="27336" x="4089400" y="4508500"/>
          <p14:tracePt t="27353" x="3879850" y="4508500"/>
          <p14:tracePt t="27369" x="3638550" y="4508500"/>
          <p14:tracePt t="27386" x="3441700" y="4508500"/>
          <p14:tracePt t="27403" x="3302000" y="4508500"/>
          <p14:tracePt t="27420" x="3257550" y="4508500"/>
          <p14:tracePt t="27436" x="3213100" y="4495800"/>
          <p14:tracePt t="27453" x="3181350" y="4489450"/>
          <p14:tracePt t="27470" x="3168650" y="4476750"/>
          <p14:tracePt t="27486" x="3155950" y="4470400"/>
          <p14:tracePt t="27503" x="3149600" y="4445000"/>
          <p14:tracePt t="27520" x="3143250" y="4432300"/>
          <p14:tracePt t="27536" x="3136900" y="4400550"/>
          <p14:tracePt t="27553" x="3124200" y="4381500"/>
          <p14:tracePt t="27570" x="3124200" y="4356100"/>
          <p14:tracePt t="27586" x="3124200" y="4324350"/>
          <p14:tracePt t="27603" x="3117850" y="4279900"/>
          <p14:tracePt t="27620" x="3117850" y="4235450"/>
          <p14:tracePt t="27637" x="3117850" y="4216400"/>
          <p14:tracePt t="27653" x="3098800" y="4184650"/>
          <p14:tracePt t="27670" x="3098800" y="4171950"/>
          <p14:tracePt t="27806" x="3098800" y="4178300"/>
          <p14:tracePt t="27822" x="3098800" y="4184650"/>
          <p14:tracePt t="27830" x="3098800" y="4191000"/>
          <p14:tracePt t="27838" x="3098800" y="4197350"/>
          <p14:tracePt t="27854" x="3098800" y="4216400"/>
          <p14:tracePt t="27878" x="3098800" y="4222750"/>
          <p14:tracePt t="27934" x="3092450" y="4235450"/>
          <p14:tracePt t="27958" x="3086100" y="4241800"/>
          <p14:tracePt t="27982" x="3086100" y="4254500"/>
          <p14:tracePt t="28006" x="3086100" y="4260850"/>
          <p14:tracePt t="28022" x="3086100" y="4267200"/>
          <p14:tracePt t="28038" x="3073400" y="4279900"/>
          <p14:tracePt t="28046" x="3073400" y="4292600"/>
          <p14:tracePt t="28062" x="3073400" y="4298950"/>
          <p14:tracePt t="28070" x="3067050" y="4311650"/>
          <p14:tracePt t="28438" x="3105150" y="4311650"/>
          <p14:tracePt t="28446" x="3143250" y="4311650"/>
          <p14:tracePt t="28454" x="3194050" y="4311650"/>
          <p14:tracePt t="28470" x="3384550" y="4311650"/>
          <p14:tracePt t="28487" x="3613150" y="4311650"/>
          <p14:tracePt t="28503" x="3867150" y="4311650"/>
          <p14:tracePt t="28520" x="4076700" y="4311650"/>
          <p14:tracePt t="28537" x="4254500" y="4311650"/>
          <p14:tracePt t="28553" x="4413250" y="4311650"/>
          <p14:tracePt t="28570" x="4572000" y="4311650"/>
          <p14:tracePt t="28587" x="4794250" y="4311650"/>
          <p14:tracePt t="28603" x="5035550" y="4311650"/>
          <p14:tracePt t="28620" x="5295900" y="4311650"/>
          <p14:tracePt t="28637" x="5524500" y="4311650"/>
          <p14:tracePt t="28653" x="5734050" y="4311650"/>
          <p14:tracePt t="28670" x="5911850" y="4324350"/>
          <p14:tracePt t="28687" x="5994400" y="4343400"/>
          <p14:tracePt t="28704" x="6051550" y="4356100"/>
          <p14:tracePt t="28720" x="6083300" y="4362450"/>
          <p14:tracePt t="28737" x="6121400" y="4368800"/>
          <p14:tracePt t="28753" x="6153150" y="4387850"/>
          <p14:tracePt t="28770" x="6178550" y="4387850"/>
          <p14:tracePt t="28787" x="6191250" y="4394200"/>
          <p14:tracePt t="28803" x="6197600" y="4400550"/>
          <p14:tracePt t="28820" x="6223000" y="4419600"/>
          <p14:tracePt t="28837" x="6229350" y="4445000"/>
          <p14:tracePt t="28853" x="6242050" y="4483100"/>
          <p14:tracePt t="28870" x="6273800" y="4521200"/>
          <p14:tracePt t="28887" x="6292850" y="4546600"/>
          <p14:tracePt t="28903" x="6299200" y="4552950"/>
          <p14:tracePt t="28920" x="6311900" y="4552950"/>
          <p14:tracePt t="28937" x="6318250" y="4559300"/>
          <p14:tracePt t="28953" x="6324600" y="4559300"/>
          <p14:tracePt t="28970" x="6343650" y="4559300"/>
          <p14:tracePt t="28987" x="6350000" y="4552950"/>
          <p14:tracePt t="29006" x="6356350" y="4552950"/>
          <p14:tracePt t="29020" x="6369050" y="4540250"/>
          <p14:tracePt t="29037" x="6375400" y="4540250"/>
          <p14:tracePt t="29053" x="6388100" y="4533900"/>
          <p14:tracePt t="29070" x="6413500" y="4521200"/>
          <p14:tracePt t="29087" x="6432550" y="4521200"/>
          <p14:tracePt t="29104" x="6470650" y="4514850"/>
          <p14:tracePt t="29120" x="6515100" y="4502150"/>
          <p14:tracePt t="29137" x="6546850" y="4502150"/>
          <p14:tracePt t="29153" x="6578600" y="4495800"/>
          <p14:tracePt t="29170" x="6616700" y="4476750"/>
          <p14:tracePt t="29187" x="6642100" y="4464050"/>
          <p14:tracePt t="29204" x="6648450" y="4457700"/>
          <p14:tracePt t="29220" x="6673850" y="4451350"/>
          <p14:tracePt t="29246" x="6673850" y="4445000"/>
          <p14:tracePt t="29999" x="6667500" y="4445000"/>
          <p14:tracePt t="30007" x="6661150" y="4451350"/>
          <p14:tracePt t="30015" x="6635750" y="4476750"/>
          <p14:tracePt t="30022" x="6616700" y="4489450"/>
          <p14:tracePt t="30037" x="6565900" y="4521200"/>
          <p14:tracePt t="30054" x="6445250" y="4584700"/>
          <p14:tracePt t="30070" x="6051550" y="4724400"/>
          <p14:tracePt t="30087" x="5549900" y="4806950"/>
          <p14:tracePt t="30104" x="4775200" y="4889500"/>
          <p14:tracePt t="30120" x="4025900" y="4908550"/>
          <p14:tracePt t="30137" x="3314700" y="4908550"/>
          <p14:tracePt t="30154" x="2990850" y="4908550"/>
          <p14:tracePt t="30170" x="2743200" y="4876800"/>
          <p14:tracePt t="30187" x="2673350" y="4845050"/>
          <p14:tracePt t="30204" x="2622550" y="4826000"/>
          <p14:tracePt t="30220" x="2597150" y="4826000"/>
          <p14:tracePt t="30237" x="2552700" y="4813300"/>
          <p14:tracePt t="30254" x="2508250" y="4813300"/>
          <p14:tracePt t="30271" x="2393950" y="4813300"/>
          <p14:tracePt t="30287" x="2292350" y="4838700"/>
          <p14:tracePt t="30304" x="2228850" y="4864100"/>
          <p14:tracePt t="30320" x="2146300" y="4864100"/>
          <p14:tracePt t="30337" x="2070100" y="4876800"/>
          <p14:tracePt t="30354" x="1987550" y="4883150"/>
          <p14:tracePt t="30370" x="1898650" y="4883150"/>
          <p14:tracePt t="30387" x="1809750" y="4883150"/>
          <p14:tracePt t="30404" x="1714500" y="4883150"/>
          <p14:tracePt t="30420" x="1644650" y="4902200"/>
          <p14:tracePt t="30437" x="1593850" y="4902200"/>
          <p14:tracePt t="30454" x="1555750" y="4902200"/>
          <p14:tracePt t="30470" x="1536700" y="4902200"/>
          <p14:tracePt t="30535" x="1543050" y="4902200"/>
          <p14:tracePt t="30543" x="1593850" y="4902200"/>
          <p14:tracePt t="30554" x="1682750" y="4902200"/>
          <p14:tracePt t="30570" x="1898650" y="4883150"/>
          <p14:tracePt t="30587" x="2178050" y="4845050"/>
          <p14:tracePt t="30604" x="2438400" y="4826000"/>
          <p14:tracePt t="30620" x="2667000" y="4800600"/>
          <p14:tracePt t="30637" x="2914650" y="4762500"/>
          <p14:tracePt t="30654" x="3143250" y="4730750"/>
          <p14:tracePt t="30671" x="3441700" y="4692650"/>
          <p14:tracePt t="30687" x="3625850" y="4667250"/>
          <p14:tracePt t="30704" x="3803650" y="4629150"/>
          <p14:tracePt t="30720" x="3981450" y="4616450"/>
          <p14:tracePt t="30737" x="4159250" y="4578350"/>
          <p14:tracePt t="30754" x="4337050" y="4552950"/>
          <p14:tracePt t="30771" x="4483100" y="4540250"/>
          <p14:tracePt t="30787" x="4629150" y="4502150"/>
          <p14:tracePt t="30804" x="4775200" y="4476750"/>
          <p14:tracePt t="30821" x="4908550" y="4438650"/>
          <p14:tracePt t="30837" x="5022850" y="4419600"/>
          <p14:tracePt t="30854" x="5137150" y="4368800"/>
          <p14:tracePt t="30855" x="5181600" y="4362450"/>
          <p14:tracePt t="30871" x="5295900" y="4324350"/>
          <p14:tracePt t="30887" x="5391150" y="4305300"/>
          <p14:tracePt t="30904" x="5448300" y="4286250"/>
          <p14:tracePt t="30920" x="5486400" y="4273550"/>
          <p14:tracePt t="30937" x="5492750" y="4273550"/>
          <p14:tracePt t="31047" x="5499100" y="4273550"/>
          <p14:tracePt t="31063" x="5492750" y="4292600"/>
          <p14:tracePt t="31071" x="5486400" y="4298950"/>
          <p14:tracePt t="31079" x="5448300" y="4324350"/>
          <p14:tracePt t="31087" x="5403850" y="4349750"/>
          <p14:tracePt t="31104" x="5346700" y="4400550"/>
          <p14:tracePt t="31121" x="5270500" y="4470400"/>
          <p14:tracePt t="31137" x="5245100" y="4495800"/>
          <p14:tracePt t="31154" x="5219700" y="4521200"/>
          <p14:tracePt t="31171" x="5213350" y="4527550"/>
          <p14:tracePt t="31187" x="5207000" y="4533900"/>
          <p14:tracePt t="31703" x="5200650" y="4533900"/>
          <p14:tracePt t="31727" x="5181600" y="4552950"/>
          <p14:tracePt t="31759" x="5175250" y="4572000"/>
          <p14:tracePt t="31775" x="5162550" y="4578350"/>
          <p14:tracePt t="31791" x="5162550" y="4584700"/>
          <p14:tracePt t="31799" x="5162550" y="4591050"/>
          <p14:tracePt t="31815" x="5156200" y="4603750"/>
          <p14:tracePt t="31823" x="5156200" y="4610100"/>
          <p14:tracePt t="31837" x="5156200" y="4622800"/>
          <p14:tracePt t="31854" x="5156200" y="4641850"/>
          <p14:tracePt t="31855" x="5156200" y="4648200"/>
          <p14:tracePt t="31871" x="5156200" y="4679950"/>
          <p14:tracePt t="31888" x="5168900" y="4724400"/>
          <p14:tracePt t="31904" x="5213350" y="4743450"/>
          <p14:tracePt t="31921" x="5276850" y="4775200"/>
          <p14:tracePt t="31937" x="5346700" y="4794250"/>
          <p14:tracePt t="31954" x="5359400" y="4800600"/>
          <p14:tracePt t="31971" x="5372100" y="4806950"/>
          <p14:tracePt t="32039" x="5378450" y="4806950"/>
          <p14:tracePt t="32047" x="5391150" y="4800600"/>
          <p14:tracePt t="32055" x="5391150" y="4768850"/>
          <p14:tracePt t="32071" x="5403850" y="4705350"/>
          <p14:tracePt t="32087" x="5403850" y="4622800"/>
          <p14:tracePt t="32104" x="5403850" y="4521200"/>
          <p14:tracePt t="32121" x="5403850" y="4394200"/>
          <p14:tracePt t="32137" x="5403850" y="4222750"/>
          <p14:tracePt t="32154" x="5397500" y="4076700"/>
          <p14:tracePt t="32171" x="5384800" y="3898900"/>
          <p14:tracePt t="32187" x="5359400" y="3721100"/>
          <p14:tracePt t="32204" x="5359400" y="3498850"/>
          <p14:tracePt t="32221" x="5492750" y="3143250"/>
          <p14:tracePt t="32238" x="5810250" y="2768600"/>
          <p14:tracePt t="32254" x="6470650" y="2362200"/>
          <p14:tracePt t="32271" x="7918450" y="1936750"/>
          <p14:tracePt t="32287" x="8496300" y="1936750"/>
          <p14:tracePt t="32304" x="8623300" y="1936750"/>
          <p14:tracePt t="32321" x="8667750" y="1949450"/>
          <p14:tracePt t="32338" x="8674100" y="1955800"/>
          <p14:tracePt t="32354" x="8686800" y="1968500"/>
          <p14:tracePt t="32371" x="8705850" y="1993900"/>
          <p14:tracePt t="32388" x="8705850" y="2006600"/>
          <p14:tracePt t="32404" x="8705850" y="2025650"/>
          <p14:tracePt t="32421" x="8705850" y="2044700"/>
          <p14:tracePt t="32438" x="8705850" y="2057400"/>
          <p14:tracePt t="32455" x="8705850" y="2063750"/>
          <p14:tracePt t="32479" x="8699500" y="2070100"/>
          <p14:tracePt t="32703" x="8699500" y="2076450"/>
          <p14:tracePt t="32711" x="8699500" y="2082800"/>
          <p14:tracePt t="32721" x="8693150" y="2101850"/>
          <p14:tracePt t="32738" x="8648700" y="2184400"/>
          <p14:tracePt t="32754" x="8559800" y="2324100"/>
          <p14:tracePt t="32771" x="8432800" y="2546350"/>
          <p14:tracePt t="32788" x="8305800" y="2787650"/>
          <p14:tracePt t="32804" x="8166100" y="3022600"/>
          <p14:tracePt t="32821" x="8058150" y="3232150"/>
          <p14:tracePt t="32838" x="7962900" y="3384550"/>
          <p14:tracePt t="32854" x="7880350" y="3492500"/>
          <p14:tracePt t="32871" x="7766050" y="3644900"/>
          <p14:tracePt t="32888" x="7658100" y="3746500"/>
          <p14:tracePt t="32904" x="7467600" y="3848100"/>
          <p14:tracePt t="32921" x="7251700" y="3930650"/>
          <p14:tracePt t="32938" x="6946900" y="4006850"/>
          <p14:tracePt t="32954" x="6610350" y="4076700"/>
          <p14:tracePt t="32971" x="6165850" y="4127500"/>
          <p14:tracePt t="32988" x="5765800" y="4127500"/>
          <p14:tracePt t="33004" x="5384800" y="4127500"/>
          <p14:tracePt t="33021" x="5029200" y="4127500"/>
          <p14:tracePt t="33038" x="4692650" y="4089400"/>
          <p14:tracePt t="33055" x="4425950" y="3994150"/>
          <p14:tracePt t="33055" x="4318000" y="3949700"/>
          <p14:tracePt t="33071" x="4133850" y="3873500"/>
          <p14:tracePt t="33088" x="4032250" y="3822700"/>
          <p14:tracePt t="33104" x="3956050" y="3803650"/>
          <p14:tracePt t="33121" x="3917950" y="3797300"/>
          <p14:tracePt t="33138" x="3911600" y="3797300"/>
          <p14:tracePt t="33154" x="3905250" y="3797300"/>
          <p14:tracePt t="33239" x="3905250" y="3784600"/>
          <p14:tracePt t="33247" x="3905250" y="3759200"/>
          <p14:tracePt t="33255" x="3905250" y="3752850"/>
          <p14:tracePt t="33335" x="3905250" y="3746500"/>
          <p14:tracePt t="33351" x="3905250" y="3727450"/>
          <p14:tracePt t="33367" x="3905250" y="3721100"/>
          <p14:tracePt t="33375" x="3905250" y="3714750"/>
          <p14:tracePt t="33391" x="3905250" y="3708400"/>
          <p14:tracePt t="33407" x="3905250" y="3689350"/>
          <p14:tracePt t="33421" x="3886200" y="3683000"/>
          <p14:tracePt t="33438" x="3879850" y="3676650"/>
          <p14:tracePt t="33455" x="3873500" y="3676650"/>
          <p14:tracePt t="33455" x="3854450" y="3663950"/>
          <p14:tracePt t="33479" x="3848100" y="3657600"/>
          <p14:tracePt t="33495" x="3841750" y="3651250"/>
          <p14:tracePt t="33511" x="3835400" y="3644900"/>
          <p14:tracePt t="33543" x="3835400" y="3638550"/>
          <p14:tracePt t="33575" x="3822700" y="3625850"/>
          <p14:tracePt t="33719" x="3854450" y="3613150"/>
          <p14:tracePt t="33727" x="3873500" y="3594100"/>
          <p14:tracePt t="33738" x="3905250" y="3575050"/>
          <p14:tracePt t="33755" x="3987800" y="3530600"/>
          <p14:tracePt t="33771" x="4108450" y="3454400"/>
          <p14:tracePt t="33788" x="4235450" y="3416300"/>
          <p14:tracePt t="33805" x="4381500" y="3390900"/>
          <p14:tracePt t="33821" x="4622800" y="3390900"/>
          <p14:tracePt t="33838" x="5016500" y="3390900"/>
          <p14:tracePt t="33855" x="5562600" y="3403600"/>
          <p14:tracePt t="33855" x="5892800" y="3441700"/>
          <p14:tracePt t="33871" x="6477000" y="3556000"/>
          <p14:tracePt t="33888" x="6965950" y="3676650"/>
          <p14:tracePt t="33905" x="7296150" y="3797300"/>
          <p14:tracePt t="33921" x="7404100" y="3867150"/>
          <p14:tracePt t="33938" x="7429500" y="3917950"/>
          <p14:tracePt t="33955" x="7429500" y="3981450"/>
          <p14:tracePt t="33971" x="7429500" y="4038600"/>
          <p14:tracePt t="33988" x="7397750" y="4121150"/>
          <p14:tracePt t="34005" x="7353300" y="4210050"/>
          <p14:tracePt t="34021" x="7302500" y="4267200"/>
          <p14:tracePt t="34038" x="7251700" y="4318000"/>
          <p14:tracePt t="34055" x="7181850" y="4362450"/>
          <p14:tracePt t="34071" x="7035800" y="4425950"/>
          <p14:tracePt t="34088" x="6921500" y="4451350"/>
          <p14:tracePt t="34105" x="6877050" y="4457700"/>
          <p14:tracePt t="34121" x="6845300" y="4457700"/>
          <p14:tracePt t="34138" x="6788150" y="4470400"/>
          <p14:tracePt t="34155" x="6705600" y="4483100"/>
          <p14:tracePt t="34171" x="6546850" y="4502150"/>
          <p14:tracePt t="34188" x="6292850" y="4559300"/>
          <p14:tracePt t="34205" x="5962650" y="4603750"/>
          <p14:tracePt t="34221" x="5651500" y="4660900"/>
          <p14:tracePt t="34238" x="5473700" y="4673600"/>
          <p14:tracePt t="34255" x="5391150" y="4686300"/>
          <p14:tracePt t="34271" x="5302250" y="4686300"/>
          <p14:tracePt t="34288" x="5283200" y="4686300"/>
          <p14:tracePt t="34305" x="5276850" y="4686300"/>
          <p14:tracePt t="34321" x="5257800" y="4686300"/>
          <p14:tracePt t="34338" x="5245100" y="4686300"/>
          <p14:tracePt t="34355" x="5238750" y="4686300"/>
          <p14:tracePt t="34371" x="5219700" y="4692650"/>
          <p14:tracePt t="34391" x="5213350" y="4699000"/>
          <p14:tracePt t="34471" x="5213350" y="4705350"/>
          <p14:tracePt t="34488" x="5200650" y="4724400"/>
          <p14:tracePt t="34511" x="5187950" y="4730750"/>
          <p14:tracePt t="34520" x="5187950" y="4737100"/>
          <p14:tracePt t="34527" x="5187950" y="4743450"/>
          <p14:tracePt t="34543" x="5181600" y="4756150"/>
          <p14:tracePt t="34768" x="5175250" y="4762500"/>
          <p14:tracePt t="34784" x="5168900" y="4762500"/>
          <p14:tracePt t="34800" x="5162550" y="4762500"/>
          <p14:tracePt t="34808" x="5149850" y="4743450"/>
          <p14:tracePt t="34821" x="5143500" y="4711700"/>
          <p14:tracePt t="34838" x="5130800" y="4660900"/>
          <p14:tracePt t="34855" x="5099050" y="4597400"/>
          <p14:tracePt t="34872" x="5080000" y="4502150"/>
          <p14:tracePt t="34888" x="5054600" y="4457700"/>
          <p14:tracePt t="34905" x="5035550" y="4419600"/>
          <p14:tracePt t="34921" x="5016500" y="4400550"/>
          <p14:tracePt t="34938" x="5010150" y="4394200"/>
          <p14:tracePt t="34955" x="5003800" y="4381500"/>
          <p14:tracePt t="35400" x="4984750" y="4381500"/>
          <p14:tracePt t="36176" x="4991100" y="4368800"/>
          <p14:tracePt t="36184" x="5029200" y="4330700"/>
          <p14:tracePt t="36192" x="5054600" y="4305300"/>
          <p14:tracePt t="36205" x="5105400" y="4254500"/>
          <p14:tracePt t="36222" x="5219700" y="4127500"/>
          <p14:tracePt t="36238" x="5346700" y="3987800"/>
          <p14:tracePt t="36255" x="5467350" y="3810000"/>
          <p14:tracePt t="36272" x="5708650" y="3460750"/>
          <p14:tracePt t="36288" x="5892800" y="3213100"/>
          <p14:tracePt t="36305" x="6064250" y="2959100"/>
          <p14:tracePt t="36322" x="6235700" y="2749550"/>
          <p14:tracePt t="36338" x="6369050" y="2571750"/>
          <p14:tracePt t="36355" x="6464300" y="2463800"/>
          <p14:tracePt t="36372" x="6515100" y="2387600"/>
          <p14:tracePt t="36388" x="6534150" y="2374900"/>
          <p14:tracePt t="36405" x="6540500" y="2368550"/>
          <p14:tracePt t="36422" x="6540500" y="2362200"/>
          <p14:tracePt t="36520" x="6540500" y="2387600"/>
          <p14:tracePt t="36536" x="6540500" y="2393950"/>
          <p14:tracePt t="36544" x="6540500" y="2419350"/>
          <p14:tracePt t="36555" x="6540500" y="2425700"/>
          <p14:tracePt t="36572" x="6540500" y="2457450"/>
          <p14:tracePt t="36589" x="6540500" y="2470150"/>
          <p14:tracePt t="36605" x="6540500" y="2495550"/>
          <p14:tracePt t="36622" x="6540500" y="2508250"/>
          <p14:tracePt t="36639" x="6540500" y="2520950"/>
          <p14:tracePt t="36655" x="6540500" y="2533650"/>
          <p14:tracePt t="36672" x="6572250" y="2540000"/>
          <p14:tracePt t="36688" x="6629400" y="2540000"/>
          <p14:tracePt t="36705" x="6673850" y="2540000"/>
          <p14:tracePt t="36722" x="6705600" y="2540000"/>
          <p14:tracePt t="36739" x="6724650" y="2540000"/>
          <p14:tracePt t="36755" x="6737350" y="2540000"/>
          <p14:tracePt t="36772" x="6743700" y="2540000"/>
          <p14:tracePt t="36792" x="6750050" y="2533650"/>
          <p14:tracePt t="36816" x="6756400" y="2533650"/>
          <p14:tracePt t="36832" x="6775450" y="2527300"/>
          <p14:tracePt t="36848" x="6794500" y="2527300"/>
          <p14:tracePt t="36856" x="6800850" y="2514600"/>
          <p14:tracePt t="36872" x="6813550" y="2501900"/>
          <p14:tracePt t="36896" x="6819900" y="2501900"/>
          <p14:tracePt t="36952" x="6826250" y="2501900"/>
          <p14:tracePt t="36968" x="6838950" y="2501900"/>
          <p14:tracePt t="37480" x="6832600" y="2508250"/>
          <p14:tracePt t="37488" x="6826250" y="2520950"/>
          <p14:tracePt t="37496" x="6819900" y="2527300"/>
          <p14:tracePt t="37505" x="6819900" y="2533650"/>
          <p14:tracePt t="37522" x="6813550" y="2546350"/>
          <p14:tracePt t="37539" x="6807200" y="2571750"/>
          <p14:tracePt t="37555" x="6788150" y="2590800"/>
          <p14:tracePt t="37572" x="6775450" y="2609850"/>
          <p14:tracePt t="37589" x="6775450" y="2622550"/>
          <p14:tracePt t="37606" x="6762750" y="2647950"/>
          <p14:tracePt t="37622" x="6743700" y="2679700"/>
          <p14:tracePt t="37639" x="6724650" y="2724150"/>
          <p14:tracePt t="37655" x="6680200" y="2813050"/>
          <p14:tracePt t="37672" x="6597650" y="2984500"/>
          <p14:tracePt t="37689" x="6534150" y="3136900"/>
          <p14:tracePt t="37706" x="6470650" y="3308350"/>
          <p14:tracePt t="37722" x="6419850" y="3422650"/>
          <p14:tracePt t="37739" x="6375400" y="3524250"/>
          <p14:tracePt t="37756" x="6330950" y="3625850"/>
          <p14:tracePt t="37772" x="6273800" y="3727450"/>
          <p14:tracePt t="37789" x="6191250" y="3835400"/>
          <p14:tracePt t="37805" x="6108700" y="3956050"/>
          <p14:tracePt t="37822" x="6019800" y="4083050"/>
          <p14:tracePt t="37839" x="5949950" y="4184650"/>
          <p14:tracePt t="37855" x="5880100" y="4273550"/>
          <p14:tracePt t="37872" x="5835650" y="4362450"/>
          <p14:tracePt t="37889" x="5803900" y="4400550"/>
          <p14:tracePt t="37905" x="5797550" y="4406900"/>
          <p14:tracePt t="37922" x="5797550" y="4419600"/>
          <p14:tracePt t="37939" x="5791200" y="4438650"/>
          <p14:tracePt t="37955" x="5784850" y="4470400"/>
          <p14:tracePt t="37972" x="5772150" y="4483100"/>
          <p14:tracePt t="37989" x="5765800" y="4527550"/>
          <p14:tracePt t="38005" x="5765800" y="4552950"/>
          <p14:tracePt t="38022" x="5765800" y="4584700"/>
          <p14:tracePt t="38039" x="5765800" y="4603750"/>
          <p14:tracePt t="38055" x="5765800" y="4610100"/>
          <p14:tracePt t="38072" x="5765800" y="4635500"/>
          <p14:tracePt t="38089" x="5765800" y="4641850"/>
          <p14:tracePt t="38106" x="5772150" y="4648200"/>
          <p14:tracePt t="38122" x="5772150" y="4660900"/>
          <p14:tracePt t="38139" x="5784850" y="4673600"/>
          <p14:tracePt t="38156" x="5784850" y="4679950"/>
          <p14:tracePt t="38172" x="5791200" y="4686300"/>
          <p14:tracePt t="38189" x="5791200" y="4699000"/>
          <p14:tracePt t="38206" x="5791200" y="4711700"/>
          <p14:tracePt t="38222" x="5791200" y="4718050"/>
          <p14:tracePt t="38257" x="5791200" y="4724400"/>
          <p14:tracePt t="38264" x="5797550" y="4730750"/>
          <p14:tracePt t="38304" x="5803900" y="4737100"/>
          <p14:tracePt t="38336" x="5803900" y="4743450"/>
          <p14:tracePt t="38385" x="5797550" y="4743450"/>
          <p14:tracePt t="38425" x="5791200" y="4743450"/>
          <p14:tracePt t="38481" x="5778500" y="4743450"/>
          <p14:tracePt t="38536" x="5772150" y="4737100"/>
          <p14:tracePt t="38577" x="5765800" y="4737100"/>
          <p14:tracePt t="38857" x="5759450" y="4737100"/>
          <p14:tracePt t="38945" x="5740400" y="4737100"/>
          <p14:tracePt t="39121" x="5734050" y="4737100"/>
          <p14:tracePt t="39153" x="5727700" y="4737100"/>
          <p14:tracePt t="39409" x="5721350" y="4737100"/>
          <p14:tracePt t="39425" x="5721350" y="4743450"/>
          <p14:tracePt t="39457" x="5715000" y="4762500"/>
          <p14:tracePt t="39473" x="5702300" y="4768850"/>
          <p14:tracePt t="39497" x="5695950" y="4768850"/>
          <p14:tracePt t="39521" x="5689600" y="4768850"/>
          <p14:tracePt t="39545" x="5683250" y="4768850"/>
          <p14:tracePt t="39553" x="5664200" y="4768850"/>
          <p14:tracePt t="39569" x="5651500" y="4768850"/>
          <p14:tracePt t="39585" x="5645150" y="4768850"/>
          <p14:tracePt t="39601" x="5626100" y="4768850"/>
          <p14:tracePt t="39609" x="5619750" y="4768850"/>
          <p14:tracePt t="39623" x="5613400" y="4768850"/>
          <p14:tracePt t="39639" x="5600700" y="4768850"/>
          <p14:tracePt t="39656" x="5575300" y="4768850"/>
          <p14:tracePt t="39673" x="5549900" y="4768850"/>
          <p14:tracePt t="39689" x="5537200" y="4768850"/>
          <p14:tracePt t="39706" x="5511800" y="4768850"/>
          <p14:tracePt t="39723" x="5486400" y="4743450"/>
          <p14:tracePt t="39739" x="5454650" y="4737100"/>
          <p14:tracePt t="39756" x="5429250" y="4711700"/>
          <p14:tracePt t="39773" x="5403850" y="4699000"/>
          <p14:tracePt t="39789" x="5359400" y="4692650"/>
          <p14:tracePt t="39806" x="5334000" y="4679950"/>
          <p14:tracePt t="39823" x="5314950" y="4679950"/>
          <p14:tracePt t="39839" x="5257800" y="4718050"/>
          <p14:tracePt t="39856" x="5226050" y="4749800"/>
          <p14:tracePt t="39873" x="5194300" y="4794250"/>
          <p14:tracePt t="39889" x="5194300" y="4826000"/>
          <p14:tracePt t="39906" x="5181600" y="4870450"/>
          <p14:tracePt t="39923" x="5168900" y="4927600"/>
          <p14:tracePt t="39939" x="5143500" y="4997450"/>
          <p14:tracePt t="39956" x="5130800" y="5073650"/>
          <p14:tracePt t="39973" x="5092700" y="5137150"/>
          <p14:tracePt t="39989" x="5060950" y="5207000"/>
          <p14:tracePt t="40006" x="5029200" y="5276850"/>
          <p14:tracePt t="40023" x="5003800" y="5321300"/>
          <p14:tracePt t="40039" x="4984750" y="5359400"/>
          <p14:tracePt t="40056" x="4965700" y="5416550"/>
          <p14:tracePt t="40073" x="4953000" y="5429250"/>
          <p14:tracePt t="40089" x="4953000" y="5448300"/>
          <p14:tracePt t="40193" x="4953000" y="5454650"/>
          <p14:tracePt t="40217" x="4953000" y="5461000"/>
          <p14:tracePt t="40233" x="4953000" y="5467350"/>
          <p14:tracePt t="40257" x="4953000" y="5473700"/>
          <p14:tracePt t="40265" x="4953000" y="5486400"/>
          <p14:tracePt t="40281" x="4959350" y="5492750"/>
          <p14:tracePt t="40305" x="4959350" y="5499100"/>
          <p14:tracePt t="40321" x="4959350" y="5505450"/>
          <p14:tracePt t="40337" x="4959350" y="5524500"/>
          <p14:tracePt t="40353" x="4965700" y="5530850"/>
          <p14:tracePt t="40369" x="4965700" y="5537200"/>
          <p14:tracePt t="40417" x="4965700" y="5543550"/>
          <p14:tracePt t="41337" x="4965700" y="5537200"/>
          <p14:tracePt t="41345" x="4984750" y="5518150"/>
          <p14:tracePt t="41356" x="5016500" y="5486400"/>
          <p14:tracePt t="41373" x="5073650" y="5448300"/>
          <p14:tracePt t="41390" x="5168900" y="5353050"/>
          <p14:tracePt t="41406" x="5295900" y="5226050"/>
          <p14:tracePt t="41423" x="5410200" y="5099050"/>
          <p14:tracePt t="41440" x="5473700" y="5010150"/>
          <p14:tracePt t="41456" x="5537200" y="4933950"/>
          <p14:tracePt t="41473" x="5632450" y="4864100"/>
          <p14:tracePt t="41490" x="5715000" y="4756150"/>
          <p14:tracePt t="41506" x="5803900" y="4622800"/>
          <p14:tracePt t="41523" x="5842000" y="4470400"/>
          <p14:tracePt t="41540" x="5867400" y="4343400"/>
          <p14:tracePt t="41556" x="5867400" y="4267200"/>
          <p14:tracePt t="41573" x="5867400" y="4248150"/>
          <p14:tracePt t="41590" x="5861050" y="4222750"/>
          <p14:tracePt t="41606" x="5772150" y="4216400"/>
          <p14:tracePt t="41623" x="5556250" y="4159250"/>
          <p14:tracePt t="41640" x="5238750" y="4076700"/>
          <p14:tracePt t="41656" x="4787900" y="3962400"/>
          <p14:tracePt t="41673" x="4216400" y="3790950"/>
          <p14:tracePt t="41690" x="4083050" y="3714750"/>
          <p14:tracePt t="41706" x="4057650" y="3619500"/>
          <p14:tracePt t="41723" x="4032250" y="3517900"/>
          <p14:tracePt t="41740" x="4025900" y="3448050"/>
          <p14:tracePt t="41756" x="4025900" y="3429000"/>
          <p14:tracePt t="41773" x="4025900" y="3409950"/>
          <p14:tracePt t="41793" x="4025900" y="3403600"/>
          <p14:tracePt t="41806" x="4032250" y="3397250"/>
          <p14:tracePt t="41823" x="4102100" y="3365500"/>
          <p14:tracePt t="41840" x="4260850" y="3276600"/>
          <p14:tracePt t="41856" x="4514850" y="3149600"/>
          <p14:tracePt t="41873" x="4914900" y="2978150"/>
          <p14:tracePt t="41890" x="5168900" y="2851150"/>
          <p14:tracePt t="41906" x="5454650" y="2749550"/>
          <p14:tracePt t="41923" x="5702300" y="2679700"/>
          <p14:tracePt t="41940" x="5861050" y="2654300"/>
          <p14:tracePt t="41956" x="5918200" y="2641600"/>
          <p14:tracePt t="41973" x="5937250" y="2635250"/>
          <p14:tracePt t="41990" x="5949950" y="2635250"/>
          <p14:tracePt t="42006" x="5956300" y="2635250"/>
          <p14:tracePt t="42023" x="5981700" y="2628900"/>
          <p14:tracePt t="42040" x="6007100" y="2603500"/>
          <p14:tracePt t="42056" x="6051550" y="2584450"/>
          <p14:tracePt t="42073" x="6165850" y="2514600"/>
          <p14:tracePt t="42090" x="6235700" y="2463800"/>
          <p14:tracePt t="42106" x="6286500" y="2425700"/>
          <p14:tracePt t="42123" x="6343650" y="2362200"/>
          <p14:tracePt t="42140" x="6375400" y="2305050"/>
          <p14:tracePt t="42156" x="6400800" y="2266950"/>
          <p14:tracePt t="42173" x="6426200" y="2235200"/>
          <p14:tracePt t="42193" x="6426200" y="2228850"/>
          <p14:tracePt t="42249" x="6426200" y="2222500"/>
          <p14:tracePt t="42257" x="6407150" y="2228850"/>
          <p14:tracePt t="42265" x="6388100" y="2241550"/>
          <p14:tracePt t="42273" x="6362700" y="2266950"/>
          <p14:tracePt t="42290" x="6286500" y="2330450"/>
          <p14:tracePt t="42307" x="6210300" y="2387600"/>
          <p14:tracePt t="42323" x="6134100" y="2463800"/>
          <p14:tracePt t="42340" x="6038850" y="2552700"/>
          <p14:tracePt t="42357" x="5988050" y="2628900"/>
          <p14:tracePt t="42373" x="5981700" y="2660650"/>
          <p14:tracePt t="42390" x="5981700" y="2679700"/>
          <p14:tracePt t="42407" x="5981700" y="2686050"/>
          <p14:tracePt t="42423" x="5981700" y="2692400"/>
          <p14:tracePt t="42440" x="6045200" y="2679700"/>
          <p14:tracePt t="42457" x="6140450" y="2641600"/>
          <p14:tracePt t="42473" x="6337300" y="2552700"/>
          <p14:tracePt t="42490" x="6432550" y="2508250"/>
          <p14:tracePt t="42507" x="6477000" y="2470150"/>
          <p14:tracePt t="42523" x="6502400" y="2444750"/>
          <p14:tracePt t="42540" x="6527800" y="2425700"/>
          <p14:tracePt t="42557" x="6546850" y="2406650"/>
          <p14:tracePt t="42573" x="6565900" y="2381250"/>
          <p14:tracePt t="42590" x="6584950" y="2374900"/>
          <p14:tracePt t="42609" x="6591300" y="2368550"/>
          <p14:tracePt t="42641" x="6591300" y="2362200"/>
          <p14:tracePt t="42649" x="6597650" y="2355850"/>
          <p14:tracePt t="42681" x="6604000" y="2349500"/>
          <p14:tracePt t="42697" x="6616700" y="2336800"/>
          <p14:tracePt t="42713" x="6623050" y="2330450"/>
          <p14:tracePt t="42721" x="6623050" y="2324100"/>
          <p14:tracePt t="42737" x="6623050" y="2317750"/>
          <p14:tracePt t="42753" x="6629400" y="2311400"/>
          <p14:tracePt t="42761" x="6635750" y="2305050"/>
          <p14:tracePt t="42773" x="6642100" y="2305050"/>
          <p14:tracePt t="42790" x="6686550" y="2273300"/>
          <p14:tracePt t="42807" x="6737350" y="2254250"/>
          <p14:tracePt t="42823" x="6807200" y="2216150"/>
          <p14:tracePt t="42840" x="6877050" y="2197100"/>
          <p14:tracePt t="42857" x="6953250" y="2165350"/>
          <p14:tracePt t="42873" x="7029450" y="2165350"/>
          <p14:tracePt t="42890" x="7035800" y="2165350"/>
          <p14:tracePt t="42907" x="7042150" y="2165350"/>
          <p14:tracePt t="42929" x="7061200" y="2165350"/>
          <p14:tracePt t="42961" x="7080250" y="2184400"/>
          <p14:tracePt t="42993" x="7080250" y="2203450"/>
          <p14:tracePt t="43001" x="7073900" y="2209800"/>
          <p14:tracePt t="43009" x="7067550" y="2216150"/>
          <p14:tracePt t="43039" x="7035800" y="2235200"/>
          <p14:tracePt t="43058" x="7016750" y="2247900"/>
          <p14:tracePt t="43074" x="7010400" y="2254250"/>
          <p14:tracePt t="43082" x="7004050" y="2254250"/>
          <p14:tracePt t="43186" x="6997700" y="2254250"/>
          <p14:tracePt t="43282" x="6997700" y="2247900"/>
          <p14:tracePt t="43298" x="6997700" y="2241550"/>
          <p14:tracePt t="43314" x="6997700" y="2222500"/>
          <p14:tracePt t="43329" x="6997700" y="2216150"/>
          <p14:tracePt t="43354" x="6997700" y="2209800"/>
          <p14:tracePt t="43522" x="7004050" y="2203450"/>
          <p14:tracePt t="43530" x="7004050" y="2190750"/>
          <p14:tracePt t="43540" x="7010400" y="2178050"/>
          <p14:tracePt t="43557" x="7035800" y="2159000"/>
          <p14:tracePt t="43573" x="7042150" y="2146300"/>
          <p14:tracePt t="43590" x="7054850" y="2133600"/>
          <p14:tracePt t="43607" x="7080250" y="2114550"/>
          <p14:tracePt t="43623" x="7086600" y="2114550"/>
          <p14:tracePt t="43640" x="7099300" y="2108200"/>
          <p14:tracePt t="43658" x="7105650" y="2101850"/>
          <p14:tracePt t="43690" x="7124700" y="2101850"/>
          <p14:tracePt t="43706" x="7131050" y="2108200"/>
          <p14:tracePt t="43722" x="7150100" y="2120900"/>
          <p14:tracePt t="43730" x="7156450" y="2120900"/>
          <p14:tracePt t="43740" x="7162800" y="2120900"/>
          <p14:tracePt t="43757" x="7188200" y="2133600"/>
          <p14:tracePt t="43774" x="7207250" y="2139950"/>
          <p14:tracePt t="43790" x="7239000" y="2139950"/>
          <p14:tracePt t="43807" x="7289800" y="2152650"/>
          <p14:tracePt t="43823" x="7334250" y="2152650"/>
          <p14:tracePt t="43840" x="7366000" y="2152650"/>
          <p14:tracePt t="43857" x="7372350" y="2152650"/>
          <p14:tracePt t="43994" x="7366000" y="2152650"/>
          <p14:tracePt t="44010" x="7359650" y="2152650"/>
          <p14:tracePt t="44026" x="7340600" y="2152650"/>
          <p14:tracePt t="44066" x="7334250" y="2152650"/>
          <p14:tracePt t="44122" x="7327900" y="2152650"/>
          <p14:tracePt t="44210" x="7321550" y="2152650"/>
          <p14:tracePt t="44362" x="7315200" y="2146300"/>
          <p14:tracePt t="44378" x="7308850" y="2146300"/>
          <p14:tracePt t="44394" x="7296150" y="2146300"/>
          <p14:tracePt t="44402" x="7289800" y="2146300"/>
          <p14:tracePt t="44418" x="7264400" y="2146300"/>
          <p14:tracePt t="44426" x="7258050" y="2146300"/>
          <p14:tracePt t="44440" x="7251700" y="2152650"/>
          <p14:tracePt t="44457" x="7226300" y="2159000"/>
          <p14:tracePt t="44474" x="7175500" y="2197100"/>
          <p14:tracePt t="44491" x="7162800" y="2203450"/>
          <p14:tracePt t="44507" x="7150100" y="2209800"/>
          <p14:tracePt t="44524" x="7143750" y="2216150"/>
          <p14:tracePt t="44666" x="7169150" y="2209800"/>
          <p14:tracePt t="44674" x="7175500" y="2203450"/>
          <p14:tracePt t="44690" x="7194550" y="2190750"/>
          <p14:tracePt t="44707" x="7213600" y="2178050"/>
          <p14:tracePt t="44730" x="7226300" y="2171700"/>
          <p14:tracePt t="44754" x="7232650" y="2165350"/>
          <p14:tracePt t="44762" x="7239000" y="2165350"/>
          <p14:tracePt t="44774" x="7245350" y="2159000"/>
          <p14:tracePt t="44946" x="7245350" y="2146300"/>
          <p14:tracePt t="45090" x="7239000" y="2146300"/>
          <p14:tracePt t="45130" x="7232650" y="2152650"/>
          <p14:tracePt t="45170" x="7219950" y="2152650"/>
          <p14:tracePt t="45402" x="7213600" y="2159000"/>
          <p14:tracePt t="45834" x="7213600" y="2165350"/>
          <p14:tracePt t="45858" x="7226300" y="2171700"/>
          <p14:tracePt t="45874" x="7226300" y="2178050"/>
          <p14:tracePt t="45890" x="7226300" y="2184400"/>
          <p14:tracePt t="45898" x="7226300" y="2197100"/>
          <p14:tracePt t="45907" x="7226300" y="2209800"/>
          <p14:tracePt t="45930" x="7226300" y="2216150"/>
          <p14:tracePt t="45941" x="7226300" y="2222500"/>
          <p14:tracePt t="45957" x="7226300" y="2228850"/>
          <p14:tracePt t="45974" x="7226300" y="2247900"/>
          <p14:tracePt t="46338" x="7232650" y="2254250"/>
          <p14:tracePt t="46682" x="7239000" y="2254250"/>
          <p14:tracePt t="46898" x="7245350" y="2247900"/>
          <p14:tracePt t="46962" x="7245350" y="2228850"/>
          <p14:tracePt t="46986" x="7245350" y="2222500"/>
          <p14:tracePt t="47010" x="7245350" y="2216150"/>
          <p14:tracePt t="47307" x="7245350" y="2209800"/>
          <p14:tracePt t="47747" x="7239000" y="2209800"/>
          <p14:tracePt t="47763" x="7239000" y="2216150"/>
          <p14:tracePt t="47771" x="7239000" y="2222500"/>
          <p14:tracePt t="47795" x="7239000" y="2228850"/>
          <p14:tracePt t="47808" x="7239000" y="2247900"/>
          <p14:tracePt t="47824" x="7239000" y="2260600"/>
          <p14:tracePt t="47841" x="7239000" y="2266950"/>
          <p14:tracePt t="47858" x="7239000" y="2305050"/>
          <p14:tracePt t="47874" x="7239000" y="2343150"/>
          <p14:tracePt t="47891" x="7239000" y="2349500"/>
          <p14:tracePt t="47908" x="7239000" y="2381250"/>
          <p14:tracePt t="47924" x="7239000" y="2406650"/>
          <p14:tracePt t="47941" x="7239000" y="2413000"/>
          <p14:tracePt t="47958" x="7239000" y="2425700"/>
          <p14:tracePt t="47974" x="7239000" y="2451100"/>
          <p14:tracePt t="47991" x="7232650" y="2470150"/>
          <p14:tracePt t="48008" x="7232650" y="2495550"/>
          <p14:tracePt t="48025" x="7232650" y="2527300"/>
          <p14:tracePt t="48041" x="7232650" y="2546350"/>
          <p14:tracePt t="48058" x="7232650" y="2552700"/>
          <p14:tracePt t="48075" x="7232650" y="2571750"/>
          <p14:tracePt t="48187" x="7219950" y="2578100"/>
          <p14:tracePt t="48195" x="7213600" y="2578100"/>
          <p14:tracePt t="48208" x="7207250" y="2578100"/>
          <p14:tracePt t="48225" x="7200900" y="2565400"/>
          <p14:tracePt t="48241" x="7200900" y="2540000"/>
          <p14:tracePt t="48259" x="7194550" y="2533650"/>
          <p14:tracePt t="48283" x="7194550" y="2527300"/>
          <p14:tracePt t="48291" x="7188200" y="2520950"/>
          <p14:tracePt t="49163" x="7194550" y="2508250"/>
          <p14:tracePt t="49171" x="7200900" y="2501900"/>
          <p14:tracePt t="49187" x="7207250" y="2495550"/>
          <p14:tracePt t="50363" x="7213600" y="2489200"/>
          <p14:tracePt t="50387" x="7213600" y="2470150"/>
          <p14:tracePt t="50419" x="7213600" y="2463800"/>
          <p14:tracePt t="51323" x="7207250" y="2457450"/>
          <p14:tracePt t="51339" x="7200900" y="2482850"/>
          <p14:tracePt t="51347" x="7175500" y="2527300"/>
          <p14:tracePt t="51359" x="7169150" y="2552700"/>
          <p14:tracePt t="51375" x="7150100" y="2622550"/>
          <p14:tracePt t="51401" x="7105650" y="2762250"/>
          <p14:tracePt t="51409" x="7099300" y="2800350"/>
          <p14:tracePt t="51425" x="7086600" y="2870200"/>
          <p14:tracePt t="51442" x="7054850" y="2927350"/>
          <p14:tracePt t="51459" x="7035800" y="3003550"/>
          <p14:tracePt t="51475" x="6959600" y="3168650"/>
          <p14:tracePt t="51492" x="6883400" y="3289300"/>
          <p14:tracePt t="51509" x="6813550" y="3378200"/>
          <p14:tracePt t="51525" x="6762750" y="3454400"/>
          <p14:tracePt t="51542" x="6711950" y="3511550"/>
          <p14:tracePt t="51559" x="6667500" y="3562350"/>
          <p14:tracePt t="51575" x="6591300" y="3613150"/>
          <p14:tracePt t="51592" x="6508750" y="3663950"/>
          <p14:tracePt t="51609" x="6337300" y="3727450"/>
          <p14:tracePt t="51625" x="6089650" y="3797300"/>
          <p14:tracePt t="51642" x="5822950" y="3867150"/>
          <p14:tracePt t="51659" x="5467350" y="3975100"/>
          <p14:tracePt t="51676" x="4972050" y="4102100"/>
          <p14:tracePt t="51692" x="4686300" y="4191000"/>
          <p14:tracePt t="51709" x="4489450" y="4241800"/>
          <p14:tracePt t="51725" x="4343400" y="4292600"/>
          <p14:tracePt t="51742" x="4241800" y="4311650"/>
          <p14:tracePt t="51759" x="4095750" y="4362450"/>
          <p14:tracePt t="51775" x="3892550" y="4445000"/>
          <p14:tracePt t="51792" x="3708400" y="4514850"/>
          <p14:tracePt t="51809" x="3524250" y="4591050"/>
          <p14:tracePt t="51825" x="3435350" y="4635500"/>
          <p14:tracePt t="51842" x="3371850" y="4686300"/>
          <p14:tracePt t="51859" x="3359150" y="4711700"/>
          <p14:tracePt t="51875" x="3352800" y="4724400"/>
          <p14:tracePt t="51892" x="3352800" y="4743450"/>
          <p14:tracePt t="51909" x="3352800" y="4756150"/>
          <p14:tracePt t="51925" x="3352800" y="4768850"/>
          <p14:tracePt t="51942" x="3352800" y="4787900"/>
          <p14:tracePt t="51959" x="3352800" y="4819650"/>
          <p14:tracePt t="51976" x="3352800" y="4826000"/>
          <p14:tracePt t="51992" x="3352800" y="4845050"/>
          <p14:tracePt t="52009" x="3378200" y="4851400"/>
          <p14:tracePt t="52025" x="3536950" y="4876800"/>
          <p14:tracePt t="52042" x="3778250" y="4876800"/>
          <p14:tracePt t="52059" x="4216400" y="4851400"/>
          <p14:tracePt t="52075" x="4749800" y="4768850"/>
          <p14:tracePt t="52092" x="4895850" y="4705350"/>
          <p14:tracePt t="52109" x="4997450" y="4686300"/>
          <p14:tracePt t="52125" x="5010150" y="4667250"/>
          <p14:tracePt t="52142" x="5022850" y="4660900"/>
          <p14:tracePt t="52159" x="5041900" y="4654550"/>
          <p14:tracePt t="52175" x="5086350" y="4616450"/>
          <p14:tracePt t="52192" x="5137150" y="4584700"/>
          <p14:tracePt t="52209" x="5194300" y="4559300"/>
          <p14:tracePt t="52225" x="5219700" y="4540250"/>
          <p14:tracePt t="52242" x="5226050" y="4533900"/>
          <p14:tracePt t="52316" x="5226050" y="4540250"/>
          <p14:tracePt t="52324" x="5226050" y="4546600"/>
          <p14:tracePt t="52332" x="5226050" y="4565650"/>
          <p14:tracePt t="52342" x="5226050" y="4572000"/>
          <p14:tracePt t="52359" x="5226050" y="4591050"/>
          <p14:tracePt t="52375" x="5226050" y="4603750"/>
          <p14:tracePt t="52392" x="5226050" y="4629150"/>
          <p14:tracePt t="52409" x="5207000" y="4660900"/>
          <p14:tracePt t="52426" x="5200650" y="4673600"/>
          <p14:tracePt t="52442" x="5187950" y="4686300"/>
          <p14:tracePt t="52484" x="5181600" y="4692650"/>
          <p14:tracePt t="52492" x="5175250" y="4692650"/>
          <p14:tracePt t="52580" x="5168900" y="4692650"/>
          <p14:tracePt t="52596" x="5168900" y="4686300"/>
          <p14:tracePt t="52612" x="5168900" y="4660900"/>
          <p14:tracePt t="52620" x="5168900" y="4641850"/>
          <p14:tracePt t="52628" x="5175250" y="4635500"/>
          <p14:tracePt t="52644" x="5194300" y="4629150"/>
          <p14:tracePt t="52668" x="5200650" y="4622800"/>
          <p14:tracePt t="52676" x="5219700" y="4622800"/>
          <p14:tracePt t="52692" x="5238750" y="4622800"/>
          <p14:tracePt t="52709" x="5245100" y="4629150"/>
          <p14:tracePt t="52726" x="5257800" y="4629150"/>
          <p14:tracePt t="57237" x="5232400" y="4584700"/>
          <p14:tracePt t="57245" x="5162550" y="4489450"/>
          <p14:tracePt t="57260" x="5092700" y="4394200"/>
          <p14:tracePt t="57277" x="5003800" y="4229100"/>
          <p14:tracePt t="57525" x="5054600" y="4171950"/>
          <p14:tracePt t="57533" x="5181600" y="4114800"/>
          <p14:tracePt t="57543" x="5308600" y="4057650"/>
          <p14:tracePt t="57560" x="5461000" y="3949700"/>
          <p14:tracePt t="57576" x="5480050" y="3930650"/>
          <p14:tracePt t="57593" x="5391150" y="3905250"/>
          <p14:tracePt t="57610" x="5105400" y="3816350"/>
          <p14:tracePt t="57627" x="4838700" y="3778250"/>
          <p14:tracePt t="57643" x="4743450" y="3765550"/>
          <p14:tracePt t="57660" x="4730750" y="3765550"/>
          <p14:tracePt t="57677" x="4705350" y="3752850"/>
          <p14:tracePt t="57693" x="4692650" y="3727450"/>
          <p14:tracePt t="57710" x="4654550" y="3670300"/>
          <p14:tracePt t="57727" x="4622800" y="3625850"/>
          <p14:tracePt t="57743" x="4584700" y="3556000"/>
          <p14:tracePt t="57760" x="4552950" y="3492500"/>
          <p14:tracePt t="57777" x="4508500" y="3409950"/>
          <p14:tracePt t="57793" x="4502150" y="3340100"/>
          <p14:tracePt t="57810" x="4483100" y="3257550"/>
          <p14:tracePt t="57827" x="4457700" y="3194050"/>
          <p14:tracePt t="57844" x="4438650" y="3111500"/>
          <p14:tracePt t="57860" x="4432300" y="3028950"/>
          <p14:tracePt t="57877" x="4406900" y="2946400"/>
          <p14:tracePt t="57893" x="4406900" y="2940050"/>
          <p14:tracePt t="57910" x="4406900" y="2914650"/>
          <p14:tracePt t="57927" x="4400550" y="2895600"/>
          <p14:tracePt t="57949" x="4400550" y="2882900"/>
          <p14:tracePt t="58133" x="4400550" y="2876550"/>
          <p14:tracePt t="58141" x="4400550" y="2863850"/>
          <p14:tracePt t="58149" x="4400550" y="2857500"/>
          <p14:tracePt t="58160" x="4406900" y="2851150"/>
          <p14:tracePt t="58485" x="4419600" y="2838450"/>
          <p14:tracePt t="58493" x="4419600" y="2825750"/>
          <p14:tracePt t="58510" x="4419600" y="2819400"/>
          <p14:tracePt t="58527" x="4419600" y="2806700"/>
          <p14:tracePt t="58757" x="4419600" y="2800350"/>
          <p14:tracePt t="58845" x="4406900" y="2800350"/>
          <p14:tracePt t="58869" x="4400550" y="2800350"/>
          <p14:tracePt t="58885" x="4375150" y="2806700"/>
          <p14:tracePt t="58893" x="4356100" y="2825750"/>
          <p14:tracePt t="58901" x="4337050" y="2844800"/>
          <p14:tracePt t="58910" x="4305300" y="2889250"/>
          <p14:tracePt t="58927" x="4279900" y="2914650"/>
          <p14:tracePt t="58944" x="4248150" y="2946400"/>
          <p14:tracePt t="58960" x="4229100" y="2984500"/>
          <p14:tracePt t="58977" x="4222750" y="2990850"/>
          <p14:tracePt t="58994" x="4216400" y="3016250"/>
          <p14:tracePt t="59010" x="4191000" y="3048000"/>
          <p14:tracePt t="59027" x="4152900" y="3073400"/>
          <p14:tracePt t="59044" x="4108450" y="3111500"/>
          <p14:tracePt t="59060" x="4076700" y="3130550"/>
          <p14:tracePt t="59077" x="4038600" y="3162300"/>
          <p14:tracePt t="59094" x="4006850" y="3175000"/>
          <p14:tracePt t="59110" x="3975100" y="3175000"/>
          <p14:tracePt t="59127" x="3962400" y="3175000"/>
          <p14:tracePt t="59144" x="3930650" y="3175000"/>
          <p14:tracePt t="59160" x="3898900" y="3175000"/>
          <p14:tracePt t="59177" x="3879850" y="3175000"/>
          <p14:tracePt t="59194" x="3841750" y="3175000"/>
          <p14:tracePt t="59210" x="3797300" y="3155950"/>
          <p14:tracePt t="59227" x="3727450" y="3130550"/>
          <p14:tracePt t="59244" x="3683000" y="3124200"/>
          <p14:tracePt t="59260" x="3638550" y="3105150"/>
          <p14:tracePt t="59277" x="3556000" y="3086100"/>
          <p14:tracePt t="59294" x="3511550" y="3048000"/>
          <p14:tracePt t="59311" x="3505200" y="3041650"/>
          <p14:tracePt t="59327" x="3492500" y="3009900"/>
          <p14:tracePt t="59344" x="3492500" y="3003550"/>
          <p14:tracePt t="59361" x="3492500" y="2984500"/>
          <p14:tracePt t="59377" x="3492500" y="2978150"/>
          <p14:tracePt t="61958" x="3486150" y="2971800"/>
          <p14:tracePt t="61966" x="3473450" y="2971800"/>
          <p14:tracePt t="61978" x="3467100" y="2971800"/>
          <p14:tracePt t="61994" x="3448050" y="29718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42388"/>
            <a:ext cx="8257442" cy="1325563"/>
          </a:xfrm>
        </p:spPr>
        <p:txBody>
          <a:bodyPr>
            <a:noAutofit/>
          </a:bodyPr>
          <a:lstStyle/>
          <a:p>
            <a:pPr algn="ctr"/>
            <a:r>
              <a:rPr lang="en-CA" sz="4800" b="1" dirty="0" smtClean="0">
                <a:latin typeface="+mn-lt"/>
              </a:rPr>
              <a:t>A Carbonaceous Chondrite:</a:t>
            </a:r>
            <a:br>
              <a:rPr lang="en-CA" sz="4800" b="1" dirty="0" smtClean="0">
                <a:latin typeface="+mn-lt"/>
              </a:rPr>
            </a:br>
            <a:r>
              <a:rPr lang="en-CA" sz="4800" b="1" dirty="0" smtClean="0">
                <a:latin typeface="+mn-lt"/>
                <a:hlinkClick r:id="rId4"/>
              </a:rPr>
              <a:t>Tagish Lake Meteorite</a:t>
            </a:r>
            <a:endParaRPr lang="en-CA" sz="4800" b="1" dirty="0">
              <a:latin typeface="+mn-lt"/>
            </a:endParaRPr>
          </a:p>
        </p:txBody>
      </p:sp>
      <p:sp>
        <p:nvSpPr>
          <p:cNvPr id="3" name="AutoShape 2" descr="Image result for meteorites"/>
          <p:cNvSpPr>
            <a:spLocks noChangeAspect="1" noChangeArrowheads="1"/>
          </p:cNvSpPr>
          <p:nvPr/>
        </p:nvSpPr>
        <p:spPr bwMode="auto">
          <a:xfrm>
            <a:off x="1972652" y="302076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descr="Image result for meteorit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2" name="TextBox 11"/>
          <p:cNvSpPr txBox="1"/>
          <p:nvPr/>
        </p:nvSpPr>
        <p:spPr>
          <a:xfrm>
            <a:off x="433754" y="3399692"/>
            <a:ext cx="8112369" cy="461665"/>
          </a:xfrm>
          <a:prstGeom prst="rect">
            <a:avLst/>
          </a:prstGeom>
          <a:noFill/>
        </p:spPr>
        <p:txBody>
          <a:bodyPr wrap="square" rtlCol="0">
            <a:spAutoFit/>
          </a:bodyPr>
          <a:lstStyle/>
          <a:p>
            <a:pPr>
              <a:spcAft>
                <a:spcPts val="600"/>
              </a:spcAft>
            </a:pPr>
            <a:endParaRPr lang="en-CA" sz="2400" dirty="0"/>
          </a:p>
        </p:txBody>
      </p:sp>
      <p:pic>
        <p:nvPicPr>
          <p:cNvPr id="5" name="Picture 4"/>
          <p:cNvPicPr>
            <a:picLocks noChangeAspect="1"/>
          </p:cNvPicPr>
          <p:nvPr/>
        </p:nvPicPr>
        <p:blipFill>
          <a:blip r:embed="rId5"/>
          <a:stretch>
            <a:fillRect/>
          </a:stretch>
        </p:blipFill>
        <p:spPr>
          <a:xfrm>
            <a:off x="797170" y="1693617"/>
            <a:ext cx="2438400" cy="1876425"/>
          </a:xfrm>
          <a:prstGeom prst="rect">
            <a:avLst/>
          </a:prstGeom>
        </p:spPr>
      </p:pic>
      <p:pic>
        <p:nvPicPr>
          <p:cNvPr id="6" name="Picture 5"/>
          <p:cNvPicPr>
            <a:picLocks noChangeAspect="1"/>
          </p:cNvPicPr>
          <p:nvPr/>
        </p:nvPicPr>
        <p:blipFill>
          <a:blip r:embed="rId6"/>
          <a:stretch>
            <a:fillRect/>
          </a:stretch>
        </p:blipFill>
        <p:spPr>
          <a:xfrm>
            <a:off x="3475892" y="1705707"/>
            <a:ext cx="2681994" cy="1811216"/>
          </a:xfrm>
          <a:prstGeom prst="rect">
            <a:avLst/>
          </a:prstGeom>
        </p:spPr>
      </p:pic>
      <p:pic>
        <p:nvPicPr>
          <p:cNvPr id="7" name="Picture 6">
            <a:hlinkClick r:id="rId7"/>
          </p:cNvPr>
          <p:cNvPicPr>
            <a:picLocks noChangeAspect="1"/>
          </p:cNvPicPr>
          <p:nvPr/>
        </p:nvPicPr>
        <p:blipFill>
          <a:blip r:embed="rId8"/>
          <a:stretch>
            <a:fillRect/>
          </a:stretch>
        </p:blipFill>
        <p:spPr>
          <a:xfrm>
            <a:off x="6364898" y="1575656"/>
            <a:ext cx="1876425" cy="1931614"/>
          </a:xfrm>
          <a:prstGeom prst="rect">
            <a:avLst/>
          </a:prstGeom>
        </p:spPr>
      </p:pic>
      <p:sp>
        <p:nvSpPr>
          <p:cNvPr id="11" name="TextBox 10"/>
          <p:cNvSpPr txBox="1"/>
          <p:nvPr/>
        </p:nvSpPr>
        <p:spPr>
          <a:xfrm>
            <a:off x="574431" y="3681045"/>
            <a:ext cx="8229600" cy="3123932"/>
          </a:xfrm>
          <a:prstGeom prst="rect">
            <a:avLst/>
          </a:prstGeom>
          <a:noFill/>
        </p:spPr>
        <p:txBody>
          <a:bodyPr wrap="square" rtlCol="0">
            <a:spAutoFit/>
          </a:bodyPr>
          <a:lstStyle/>
          <a:p>
            <a:pPr>
              <a:spcAft>
                <a:spcPts val="600"/>
              </a:spcAft>
            </a:pPr>
            <a:r>
              <a:rPr lang="en-CA" sz="2400" b="1" i="1" dirty="0" smtClean="0">
                <a:hlinkClick r:id="rId9"/>
              </a:rPr>
              <a:t>Carbonaceous chondrites </a:t>
            </a:r>
            <a:r>
              <a:rPr lang="en-CA" sz="2400" dirty="0" smtClean="0"/>
              <a:t>contain substantial organic material, namely carbon.  Carbon, combined with other elements, namely </a:t>
            </a:r>
            <a:r>
              <a:rPr lang="en-CA" sz="2400" b="1" dirty="0" smtClean="0"/>
              <a:t>N</a:t>
            </a:r>
            <a:r>
              <a:rPr lang="en-CA" sz="2400" dirty="0" smtClean="0"/>
              <a:t>, </a:t>
            </a:r>
            <a:r>
              <a:rPr lang="en-CA" sz="2400" b="1" dirty="0" smtClean="0"/>
              <a:t>P</a:t>
            </a:r>
            <a:r>
              <a:rPr lang="en-CA" sz="2400" dirty="0" smtClean="0"/>
              <a:t>, </a:t>
            </a:r>
            <a:r>
              <a:rPr lang="en-CA" sz="2400" b="1" dirty="0" smtClean="0"/>
              <a:t>S</a:t>
            </a:r>
            <a:r>
              <a:rPr lang="en-CA" sz="2400" dirty="0" smtClean="0"/>
              <a:t> and </a:t>
            </a:r>
            <a:r>
              <a:rPr lang="en-CA" sz="2400" b="1" dirty="0" smtClean="0"/>
              <a:t>O</a:t>
            </a:r>
            <a:r>
              <a:rPr lang="en-CA" sz="2400" dirty="0" smtClean="0"/>
              <a:t> is often found already formed into organic molecules, the base amino acids and sugars necessary to the construction of </a:t>
            </a:r>
            <a:r>
              <a:rPr lang="en-CA" sz="2400" b="1" dirty="0" smtClean="0"/>
              <a:t>RNA</a:t>
            </a:r>
            <a:r>
              <a:rPr lang="en-CA" sz="2400" dirty="0" smtClean="0"/>
              <a:t> and </a:t>
            </a:r>
            <a:r>
              <a:rPr lang="en-CA" sz="2400" b="1" dirty="0" smtClean="0"/>
              <a:t>DNA</a:t>
            </a:r>
            <a:r>
              <a:rPr lang="en-CA" sz="2400" dirty="0" smtClean="0"/>
              <a:t> molecules.  </a:t>
            </a:r>
          </a:p>
          <a:p>
            <a:pPr>
              <a:spcAft>
                <a:spcPts val="600"/>
              </a:spcAft>
            </a:pPr>
            <a:r>
              <a:rPr lang="en-CA" sz="2400" dirty="0" smtClean="0"/>
              <a:t>The building blocks of life are contained in these meteorites.  Perhaps they only need fall into empathetic environments that form primitive life.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6179416"/>
      </p:ext>
    </p:extLst>
  </p:cSld>
  <p:clrMapOvr>
    <a:masterClrMapping/>
  </p:clrMapOvr>
  <mc:AlternateContent xmlns:mc="http://schemas.openxmlformats.org/markup-compatibility/2006">
    <mc:Choice xmlns:p14="http://schemas.microsoft.com/office/powerpoint/2010/main" Requires="p14">
      <p:transition spd="slow" p14:dur="2000" advTm="96278"/>
    </mc:Choice>
    <mc:Fallback>
      <p:transition spd="slow" advTm="96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392" x="3448050" y="2952750"/>
          <p14:tracePt t="1399" x="3498850" y="2921000"/>
          <p14:tracePt t="1414" x="3505200" y="2914650"/>
          <p14:tracePt t="1431" x="3549650" y="2895600"/>
          <p14:tracePt t="1455" x="3511550" y="2876550"/>
          <p14:tracePt t="1464" x="3409950" y="2863850"/>
          <p14:tracePt t="1481" x="3187700" y="2781300"/>
          <p14:tracePt t="1497" x="2895600" y="2590800"/>
          <p14:tracePt t="1514" x="2565400" y="2292350"/>
          <p14:tracePt t="1531" x="2305050" y="1936750"/>
          <p14:tracePt t="1547" x="2133600" y="1555750"/>
          <p14:tracePt t="1564" x="2019300" y="1301750"/>
          <p14:tracePt t="1581" x="1955800" y="1136650"/>
          <p14:tracePt t="1597" x="1943100" y="990600"/>
          <p14:tracePt t="1614" x="1943100" y="914400"/>
          <p14:tracePt t="1631" x="1943100" y="876300"/>
          <p14:tracePt t="1647" x="1943100" y="844550"/>
          <p14:tracePt t="1664" x="1943100" y="831850"/>
          <p14:tracePt t="1688" x="1943100" y="812800"/>
          <p14:tracePt t="1712" x="1943100" y="793750"/>
          <p14:tracePt t="1720" x="1949450" y="793750"/>
          <p14:tracePt t="1731" x="1955800" y="787400"/>
          <p14:tracePt t="1747" x="2000250" y="781050"/>
          <p14:tracePt t="1764" x="2044700" y="762000"/>
          <p14:tracePt t="1781" x="2159000" y="730250"/>
          <p14:tracePt t="1797" x="2355850" y="673100"/>
          <p14:tracePt t="1814" x="2660650" y="590550"/>
          <p14:tracePt t="1831" x="3054350" y="463550"/>
          <p14:tracePt t="1847" x="3575050" y="323850"/>
          <p14:tracePt t="1864" x="3771900" y="298450"/>
          <p14:tracePt t="1881" x="3822700" y="298450"/>
          <p14:tracePt t="1897" x="3860800" y="298450"/>
          <p14:tracePt t="1920" x="3873500" y="304800"/>
          <p14:tracePt t="1931" x="3886200" y="311150"/>
          <p14:tracePt t="1947" x="3892550" y="317500"/>
          <p14:tracePt t="1964" x="3898900" y="323850"/>
          <p14:tracePt t="1981" x="3905250" y="349250"/>
          <p14:tracePt t="1997" x="3905250" y="355600"/>
          <p14:tracePt t="2014" x="3905250" y="381000"/>
          <p14:tracePt t="2031" x="3905250" y="400050"/>
          <p14:tracePt t="2047" x="3898900" y="495300"/>
          <p14:tracePt t="2064" x="3822700" y="584200"/>
          <p14:tracePt t="2081" x="3714750" y="685800"/>
          <p14:tracePt t="2097" x="3556000" y="787400"/>
          <p14:tracePt t="2114" x="3403600" y="838200"/>
          <p14:tracePt t="2131" x="3321050" y="857250"/>
          <p14:tracePt t="2147" x="3276600" y="863600"/>
          <p14:tracePt t="2164" x="3251200" y="863600"/>
          <p14:tracePt t="2181" x="3244850" y="863600"/>
          <p14:tracePt t="2200" x="3238500" y="863600"/>
          <p14:tracePt t="2214" x="3219450" y="863600"/>
          <p14:tracePt t="2231" x="3175000" y="863600"/>
          <p14:tracePt t="2247" x="3041650" y="863600"/>
          <p14:tracePt t="2264" x="2921000" y="863600"/>
          <p14:tracePt t="2281" x="2781300" y="863600"/>
          <p14:tracePt t="2298" x="2711450" y="844550"/>
          <p14:tracePt t="2314" x="2641600" y="838200"/>
          <p14:tracePt t="2331" x="2597150" y="825500"/>
          <p14:tracePt t="2348" x="2571750" y="825500"/>
          <p14:tracePt t="2364" x="2540000" y="825500"/>
          <p14:tracePt t="2381" x="2533650" y="825500"/>
          <p14:tracePt t="2397" x="2520950" y="825500"/>
          <p14:tracePt t="2424" x="2514600" y="825500"/>
          <p14:tracePt t="2432" x="2501900" y="825500"/>
          <p14:tracePt t="2448" x="2457450" y="838200"/>
          <p14:tracePt t="2464" x="2400300" y="869950"/>
          <p14:tracePt t="2481" x="2292350" y="914400"/>
          <p14:tracePt t="2498" x="2139950" y="965200"/>
          <p14:tracePt t="2514" x="1993900" y="990600"/>
          <p14:tracePt t="2531" x="1898650" y="1022350"/>
          <p14:tracePt t="2548" x="1841500" y="1022350"/>
          <p14:tracePt t="2564" x="1835150" y="1022350"/>
          <p14:tracePt t="2581" x="1816100" y="1022350"/>
          <p14:tracePt t="2672" x="1809750" y="1022350"/>
          <p14:tracePt t="2696" x="1809750" y="1009650"/>
          <p14:tracePt t="2704" x="1809750" y="996950"/>
          <p14:tracePt t="2714" x="1828800" y="977900"/>
          <p14:tracePt t="2731" x="1854200" y="952500"/>
          <p14:tracePt t="2748" x="1898650" y="914400"/>
          <p14:tracePt t="2764" x="1930400" y="901700"/>
          <p14:tracePt t="2781" x="1949450" y="882650"/>
          <p14:tracePt t="2798" x="1987550" y="869950"/>
          <p14:tracePt t="2814" x="2032000" y="863600"/>
          <p14:tracePt t="2831" x="2108200" y="863600"/>
          <p14:tracePt t="2848" x="2254250" y="863600"/>
          <p14:tracePt t="2864" x="2330450" y="863600"/>
          <p14:tracePt t="2881" x="2387600" y="863600"/>
          <p14:tracePt t="2898" x="2425700" y="844550"/>
          <p14:tracePt t="2914" x="2457450" y="838200"/>
          <p14:tracePt t="2931" x="2520950" y="825500"/>
          <p14:tracePt t="2948" x="2628900" y="819150"/>
          <p14:tracePt t="2964" x="2794000" y="781050"/>
          <p14:tracePt t="2981" x="2940050" y="768350"/>
          <p14:tracePt t="2998" x="3168650" y="730250"/>
          <p14:tracePt t="3014" x="3397250" y="698500"/>
          <p14:tracePt t="3031" x="3606800" y="698500"/>
          <p14:tracePt t="3048" x="3835400" y="698500"/>
          <p14:tracePt t="3064" x="4013200" y="698500"/>
          <p14:tracePt t="3081" x="4203700" y="698500"/>
          <p14:tracePt t="3098" x="4394200" y="698500"/>
          <p14:tracePt t="3114" x="4603750" y="723900"/>
          <p14:tracePt t="3131" x="4819650" y="749300"/>
          <p14:tracePt t="3148" x="5016500" y="774700"/>
          <p14:tracePt t="3164" x="5181600" y="812800"/>
          <p14:tracePt t="3181" x="5340350" y="850900"/>
          <p14:tracePt t="3198" x="5505450" y="876300"/>
          <p14:tracePt t="3214" x="5715000" y="901700"/>
          <p14:tracePt t="3231" x="5911850" y="914400"/>
          <p14:tracePt t="3248" x="6311900" y="914400"/>
          <p14:tracePt t="3264" x="6584950" y="914400"/>
          <p14:tracePt t="3281" x="6864350" y="895350"/>
          <p14:tracePt t="3298" x="7143750" y="850900"/>
          <p14:tracePt t="3314" x="7410450" y="825500"/>
          <p14:tracePt t="3331" x="7620000" y="781050"/>
          <p14:tracePt t="3348" x="7835900" y="742950"/>
          <p14:tracePt t="3364" x="7988300" y="692150"/>
          <p14:tracePt t="3381" x="8083550" y="660400"/>
          <p14:tracePt t="3398" x="8140700" y="647700"/>
          <p14:tracePt t="3414" x="8147050" y="647700"/>
          <p14:tracePt t="3544" x="8153400" y="654050"/>
          <p14:tracePt t="3552" x="8153400" y="660400"/>
          <p14:tracePt t="3592" x="8147050" y="666750"/>
          <p14:tracePt t="3608" x="8140700" y="673100"/>
          <p14:tracePt t="3624" x="8134350" y="679450"/>
          <p14:tracePt t="3632" x="8115300" y="698500"/>
          <p14:tracePt t="3648" x="8102600" y="711200"/>
          <p14:tracePt t="3672" x="8083550" y="730250"/>
          <p14:tracePt t="3681" x="8077200" y="730250"/>
          <p14:tracePt t="3704" x="8070850" y="730250"/>
          <p14:tracePt t="3720" x="8064500" y="730250"/>
          <p14:tracePt t="3736" x="8045450" y="736600"/>
          <p14:tracePt t="3748" x="8039100" y="736600"/>
          <p14:tracePt t="3765" x="8026400" y="742950"/>
          <p14:tracePt t="3781" x="8007350" y="742950"/>
          <p14:tracePt t="3798" x="8001000" y="749300"/>
          <p14:tracePt t="3814" x="7994650" y="749300"/>
          <p14:tracePt t="3831" x="7988300" y="749300"/>
          <p14:tracePt t="3848" x="7969250" y="749300"/>
          <p14:tracePt t="3968" x="7962900" y="762000"/>
          <p14:tracePt t="3984" x="7962900" y="768350"/>
          <p14:tracePt t="4056" x="7956550" y="781050"/>
          <p14:tracePt t="4080" x="7950200" y="787400"/>
          <p14:tracePt t="4088" x="7912100" y="806450"/>
          <p14:tracePt t="4098" x="7880350" y="819150"/>
          <p14:tracePt t="4115" x="7810500" y="857250"/>
          <p14:tracePt t="4143" x="7734300" y="908050"/>
          <p14:tracePt t="4144" x="7715250" y="908050"/>
          <p14:tracePt t="4152" x="7677150" y="914400"/>
          <p14:tracePt t="4165" x="7645400" y="927100"/>
          <p14:tracePt t="4181" x="7556500" y="933450"/>
          <p14:tracePt t="4198" x="7416800" y="933450"/>
          <p14:tracePt t="4215" x="7207250" y="933450"/>
          <p14:tracePt t="4231" x="6915150" y="933450"/>
          <p14:tracePt t="4248" x="6254750" y="984250"/>
          <p14:tracePt t="4265" x="5689600" y="984250"/>
          <p14:tracePt t="4281" x="5048250" y="984250"/>
          <p14:tracePt t="4298" x="4476750" y="984250"/>
          <p14:tracePt t="4315" x="4108450" y="1009650"/>
          <p14:tracePt t="4331" x="3810000" y="1054100"/>
          <p14:tracePt t="4348" x="3498850" y="1066800"/>
          <p14:tracePt t="4365" x="3200400" y="1123950"/>
          <p14:tracePt t="4381" x="2870200" y="1168400"/>
          <p14:tracePt t="4398" x="2724150" y="1206500"/>
          <p14:tracePt t="4414" x="2628900" y="1257300"/>
          <p14:tracePt t="4431" x="2584450" y="1270000"/>
          <p14:tracePt t="4448" x="2552700" y="1289050"/>
          <p14:tracePt t="4465" x="2533650" y="1295400"/>
          <p14:tracePt t="4481" x="2520950" y="1301750"/>
          <p14:tracePt t="4498" x="2514600" y="1308100"/>
          <p14:tracePt t="4576" x="2508250" y="1308100"/>
          <p14:tracePt t="4584" x="2527300" y="1282700"/>
          <p14:tracePt t="4598" x="2533650" y="1257300"/>
          <p14:tracePt t="4615" x="2552700" y="1174750"/>
          <p14:tracePt t="4631" x="2552700" y="1047750"/>
          <p14:tracePt t="4648" x="2552700" y="850900"/>
          <p14:tracePt t="4665" x="2489200" y="730250"/>
          <p14:tracePt t="4682" x="2457450" y="673100"/>
          <p14:tracePt t="4698" x="2432050" y="609600"/>
          <p14:tracePt t="4715" x="2413000" y="596900"/>
          <p14:tracePt t="4731" x="2413000" y="590550"/>
          <p14:tracePt t="4808" x="2406650" y="584200"/>
          <p14:tracePt t="4824" x="2400300" y="584200"/>
          <p14:tracePt t="4832" x="2387600" y="584200"/>
          <p14:tracePt t="4856" x="2374900" y="584200"/>
          <p14:tracePt t="4896" x="2374900" y="590550"/>
          <p14:tracePt t="4912" x="2374900" y="596900"/>
          <p14:tracePt t="4936" x="2374900" y="615950"/>
          <p14:tracePt t="4944" x="2374900" y="622300"/>
          <p14:tracePt t="4952" x="2381250" y="628650"/>
          <p14:tracePt t="4965" x="2387600" y="635000"/>
          <p14:tracePt t="4981" x="2393950" y="660400"/>
          <p14:tracePt t="4998" x="2400300" y="692150"/>
          <p14:tracePt t="5015" x="2400300" y="736600"/>
          <p14:tracePt t="5031" x="2400300" y="781050"/>
          <p14:tracePt t="5048" x="2368550" y="857250"/>
          <p14:tracePt t="5065" x="2324100" y="889000"/>
          <p14:tracePt t="5081" x="2286000" y="901700"/>
          <p14:tracePt t="5098" x="2254250" y="901700"/>
          <p14:tracePt t="5115" x="2241550" y="901700"/>
          <p14:tracePt t="5132" x="2209800" y="901700"/>
          <p14:tracePt t="5148" x="2159000" y="863600"/>
          <p14:tracePt t="5165" x="2146300" y="831850"/>
          <p14:tracePt t="5182" x="2139950" y="812800"/>
          <p14:tracePt t="5198" x="2139950" y="806450"/>
          <p14:tracePt t="5240" x="2139950" y="800100"/>
          <p14:tracePt t="5553" x="2139950" y="793750"/>
          <p14:tracePt t="5560" x="2146300" y="793750"/>
          <p14:tracePt t="5568" x="2159000" y="793750"/>
          <p14:tracePt t="5582" x="2171700" y="793750"/>
          <p14:tracePt t="5598" x="2203450" y="793750"/>
          <p14:tracePt t="5615" x="2235200" y="793750"/>
          <p14:tracePt t="5632" x="2266950" y="793750"/>
          <p14:tracePt t="5648" x="2311400" y="793750"/>
          <p14:tracePt t="5665" x="2355850" y="793750"/>
          <p14:tracePt t="5682" x="2406650" y="781050"/>
          <p14:tracePt t="5698" x="2476500" y="781050"/>
          <p14:tracePt t="5715" x="2565400" y="781050"/>
          <p14:tracePt t="5732" x="2667000" y="762000"/>
          <p14:tracePt t="5748" x="2774950" y="749300"/>
          <p14:tracePt t="5765" x="2863850" y="749300"/>
          <p14:tracePt t="5782" x="2946400" y="749300"/>
          <p14:tracePt t="5798" x="3035300" y="749300"/>
          <p14:tracePt t="5815" x="3111500" y="749300"/>
          <p14:tracePt t="5832" x="3194050" y="755650"/>
          <p14:tracePt t="5848" x="3340100" y="755650"/>
          <p14:tracePt t="5865" x="3448050" y="755650"/>
          <p14:tracePt t="5882" x="3524250" y="755650"/>
          <p14:tracePt t="5898" x="3581400" y="755650"/>
          <p14:tracePt t="5915" x="3613150" y="755650"/>
          <p14:tracePt t="5932" x="3625850" y="755650"/>
          <p14:tracePt t="5948" x="3657600" y="755650"/>
          <p14:tracePt t="5965" x="3663950" y="755650"/>
          <p14:tracePt t="5982" x="3695700" y="755650"/>
          <p14:tracePt t="5998" x="3733800" y="755650"/>
          <p14:tracePt t="6015" x="3746500" y="755650"/>
          <p14:tracePt t="6032" x="3778250" y="755650"/>
          <p14:tracePt t="6048" x="3841750" y="749300"/>
          <p14:tracePt t="6065" x="3886200" y="749300"/>
          <p14:tracePt t="6082" x="3930650" y="749300"/>
          <p14:tracePt t="6098" x="3975100" y="749300"/>
          <p14:tracePt t="6115" x="4051300" y="749300"/>
          <p14:tracePt t="6132" x="4095750" y="749300"/>
          <p14:tracePt t="6149" x="4165600" y="749300"/>
          <p14:tracePt t="6165" x="4229100" y="749300"/>
          <p14:tracePt t="6182" x="4286250" y="749300"/>
          <p14:tracePt t="6198" x="4356100" y="749300"/>
          <p14:tracePt t="6215" x="4445000" y="749300"/>
          <p14:tracePt t="6232" x="4533900" y="749300"/>
          <p14:tracePt t="6248" x="4692650" y="749300"/>
          <p14:tracePt t="6265" x="4762500" y="749300"/>
          <p14:tracePt t="6282" x="4806950" y="749300"/>
          <p14:tracePt t="6299" x="4826000" y="749300"/>
          <p14:tracePt t="6315" x="4838700" y="749300"/>
          <p14:tracePt t="6332" x="4845050" y="749300"/>
          <p14:tracePt t="7369" x="4826000" y="755650"/>
          <p14:tracePt t="7377" x="4781550" y="774700"/>
          <p14:tracePt t="7385" x="4749800" y="806450"/>
          <p14:tracePt t="7399" x="4724400" y="825500"/>
          <p14:tracePt t="7415" x="4692650" y="850900"/>
          <p14:tracePt t="7432" x="4629150" y="876300"/>
          <p14:tracePt t="7449" x="4546600" y="914400"/>
          <p14:tracePt t="7465" x="4476750" y="927100"/>
          <p14:tracePt t="7482" x="4337050" y="927100"/>
          <p14:tracePt t="7499" x="4178300" y="927100"/>
          <p14:tracePt t="7515" x="3930650" y="927100"/>
          <p14:tracePt t="7532" x="3625850" y="927100"/>
          <p14:tracePt t="7549" x="3346450" y="927100"/>
          <p14:tracePt t="7565" x="3073400" y="927100"/>
          <p14:tracePt t="7582" x="2825750" y="927100"/>
          <p14:tracePt t="7599" x="2705100" y="927100"/>
          <p14:tracePt t="7615" x="2622550" y="927100"/>
          <p14:tracePt t="7632" x="2552700" y="952500"/>
          <p14:tracePt t="7649" x="2444750" y="965200"/>
          <p14:tracePt t="7665" x="2330450" y="1003300"/>
          <p14:tracePt t="7682" x="2216150" y="1009650"/>
          <p14:tracePt t="7699" x="2152650" y="1009650"/>
          <p14:tracePt t="7715" x="2127250" y="1009650"/>
          <p14:tracePt t="7732" x="2114550" y="1009650"/>
          <p14:tracePt t="7753" x="2095500" y="1009650"/>
          <p14:tracePt t="7769" x="2089150" y="1003300"/>
          <p14:tracePt t="7785" x="2082800" y="996950"/>
          <p14:tracePt t="7799" x="2082800" y="977900"/>
          <p14:tracePt t="7815" x="2063750" y="958850"/>
          <p14:tracePt t="7832" x="2051050" y="933450"/>
          <p14:tracePt t="7849" x="2044700" y="927100"/>
          <p14:tracePt t="7866" x="2038350" y="908050"/>
          <p14:tracePt t="7882" x="2012950" y="889000"/>
          <p14:tracePt t="7899" x="2006600" y="882650"/>
          <p14:tracePt t="7915" x="1968500" y="876300"/>
          <p14:tracePt t="7932" x="1936750" y="869950"/>
          <p14:tracePt t="7949" x="1892300" y="838200"/>
          <p14:tracePt t="7965" x="1860550" y="838200"/>
          <p14:tracePt t="7982" x="1841500" y="838200"/>
          <p14:tracePt t="7999" x="1835150" y="838200"/>
          <p14:tracePt t="8081" x="1828800" y="838200"/>
          <p14:tracePt t="8121" x="1828800" y="850900"/>
          <p14:tracePt t="8129" x="1828800" y="857250"/>
          <p14:tracePt t="8137" x="1841500" y="869950"/>
          <p14:tracePt t="8149" x="1847850" y="882650"/>
          <p14:tracePt t="8166" x="1885950" y="889000"/>
          <p14:tracePt t="8182" x="1962150" y="920750"/>
          <p14:tracePt t="8199" x="2070100" y="933450"/>
          <p14:tracePt t="8216" x="2279650" y="958850"/>
          <p14:tracePt t="8232" x="2559050" y="958850"/>
          <p14:tracePt t="8249" x="3003550" y="958850"/>
          <p14:tracePt t="8266" x="3282950" y="958850"/>
          <p14:tracePt t="8282" x="3505200" y="958850"/>
          <p14:tracePt t="8299" x="3683000" y="958850"/>
          <p14:tracePt t="8316" x="3873500" y="958850"/>
          <p14:tracePt t="8332" x="4083050" y="958850"/>
          <p14:tracePt t="8349" x="4305300" y="958850"/>
          <p14:tracePt t="8366" x="4552950" y="958850"/>
          <p14:tracePt t="8382" x="4826000" y="958850"/>
          <p14:tracePt t="8399" x="5067300" y="958850"/>
          <p14:tracePt t="8416" x="5181600" y="977900"/>
          <p14:tracePt t="8432" x="5213350" y="990600"/>
          <p14:tracePt t="8449" x="5226050" y="996950"/>
          <p14:tracePt t="8833" x="5238750" y="996950"/>
          <p14:tracePt t="8857" x="5245100" y="996950"/>
          <p14:tracePt t="9225" x="5257800" y="984250"/>
          <p14:tracePt t="9241" x="5264150" y="984250"/>
          <p14:tracePt t="9257" x="5276850" y="984250"/>
          <p14:tracePt t="9266" x="5308600" y="984250"/>
          <p14:tracePt t="9282" x="5429250" y="984250"/>
          <p14:tracePt t="9299" x="5670550" y="984250"/>
          <p14:tracePt t="9316" x="5969000" y="984250"/>
          <p14:tracePt t="9333" x="6242050" y="971550"/>
          <p14:tracePt t="9349" x="6521450" y="946150"/>
          <p14:tracePt t="9366" x="6731000" y="946150"/>
          <p14:tracePt t="9383" x="6813550" y="946150"/>
          <p14:tracePt t="9399" x="6845300" y="946150"/>
          <p14:tracePt t="9416" x="6851650" y="946150"/>
          <p14:tracePt t="9602" x="6864350" y="946150"/>
          <p14:tracePt t="9617" x="6870700" y="952500"/>
          <p14:tracePt t="9625" x="6877050" y="971550"/>
          <p14:tracePt t="9633" x="6877050" y="977900"/>
          <p14:tracePt t="9649" x="6896100" y="1022350"/>
          <p14:tracePt t="9666" x="6915150" y="1066800"/>
          <p14:tracePt t="9683" x="6946900" y="1136650"/>
          <p14:tracePt t="9699" x="6965950" y="1206500"/>
          <p14:tracePt t="9716" x="6965950" y="1295400"/>
          <p14:tracePt t="9733" x="6965950" y="1403350"/>
          <p14:tracePt t="9749" x="6965950" y="1511300"/>
          <p14:tracePt t="9766" x="6965950" y="1651000"/>
          <p14:tracePt t="9783" x="6965950" y="1809750"/>
          <p14:tracePt t="9799" x="6965950" y="1949450"/>
          <p14:tracePt t="9816" x="6934200" y="2133600"/>
          <p14:tracePt t="9833" x="6864350" y="2317750"/>
          <p14:tracePt t="9849" x="6750050" y="2565400"/>
          <p14:tracePt t="9866" x="6718300" y="2679700"/>
          <p14:tracePt t="9883" x="6661150" y="2768600"/>
          <p14:tracePt t="9899" x="6584950" y="2844800"/>
          <p14:tracePt t="9916" x="6521450" y="2882900"/>
          <p14:tracePt t="9933" x="6438900" y="2901950"/>
          <p14:tracePt t="9949" x="6337300" y="2914650"/>
          <p14:tracePt t="9966" x="6191250" y="2914650"/>
          <p14:tracePt t="9983" x="6000750" y="2895600"/>
          <p14:tracePt t="9999" x="5746750" y="2794000"/>
          <p14:tracePt t="10016" x="5454650" y="2654300"/>
          <p14:tracePt t="10033" x="5143500" y="2457450"/>
          <p14:tracePt t="10049" x="4756150" y="2171700"/>
          <p14:tracePt t="10066" x="4514850" y="2032000"/>
          <p14:tracePt t="10083" x="4394200" y="1955800"/>
          <p14:tracePt t="10099" x="4318000" y="1892300"/>
          <p14:tracePt t="10116" x="4298950" y="1873250"/>
          <p14:tracePt t="10133" x="4273550" y="1854200"/>
          <p14:tracePt t="10149" x="4254500" y="1835150"/>
          <p14:tracePt t="10166" x="4248150" y="1828800"/>
          <p14:tracePt t="10183" x="4241800" y="1828800"/>
          <p14:tracePt t="10199" x="4216400" y="1822450"/>
          <p14:tracePt t="10216" x="4210050" y="1816100"/>
          <p14:tracePt t="10233" x="4197350" y="1803400"/>
          <p14:tracePt t="10250" x="4152900" y="1739900"/>
          <p14:tracePt t="10266" x="4114800" y="1689100"/>
          <p14:tracePt t="10283" x="4076700" y="1631950"/>
          <p14:tracePt t="10299" x="4057650" y="1593850"/>
          <p14:tracePt t="10316" x="4051300" y="1555750"/>
          <p14:tracePt t="10333" x="4025900" y="1504950"/>
          <p14:tracePt t="10349" x="4025900" y="1479550"/>
          <p14:tracePt t="10366" x="4025900" y="1466850"/>
          <p14:tracePt t="10383" x="4025900" y="1447800"/>
          <p14:tracePt t="10400" x="4025900" y="1441450"/>
          <p14:tracePt t="10416" x="4025900" y="1435100"/>
          <p14:tracePt t="10433" x="4038600" y="1428750"/>
          <p14:tracePt t="10449" x="4044950" y="1422400"/>
          <p14:tracePt t="10466" x="4051300" y="1422400"/>
          <p14:tracePt t="10483" x="4057650" y="1422400"/>
          <p14:tracePt t="10500" x="4070350" y="1416050"/>
          <p14:tracePt t="10516" x="4095750" y="1397000"/>
          <p14:tracePt t="10533" x="4114800" y="1390650"/>
          <p14:tracePt t="10550" x="4133850" y="1384300"/>
          <p14:tracePt t="10566" x="4146550" y="1384300"/>
          <p14:tracePt t="10650" x="4140200" y="1384300"/>
          <p14:tracePt t="10658" x="4133850" y="1384300"/>
          <p14:tracePt t="10666" x="4108450" y="1384300"/>
          <p14:tracePt t="10683" x="4102100" y="1384300"/>
          <p14:tracePt t="10699" x="4070350" y="1403350"/>
          <p14:tracePt t="10716" x="4064000" y="1409700"/>
          <p14:tracePt t="10733" x="4057650" y="1409700"/>
          <p14:tracePt t="10826" x="4057650" y="1397000"/>
          <p14:tracePt t="10834" x="4064000" y="1397000"/>
          <p14:tracePt t="10849" x="4108450" y="1365250"/>
          <p14:tracePt t="10866" x="4146550" y="1333500"/>
          <p14:tracePt t="10883" x="4165600" y="1314450"/>
          <p14:tracePt t="10900" x="4178300" y="1301750"/>
          <p14:tracePt t="10930" x="4184650" y="1295400"/>
          <p14:tracePt t="10970" x="4191000" y="1295400"/>
          <p14:tracePt t="10978" x="4197350" y="1295400"/>
          <p14:tracePt t="10994" x="4216400" y="1295400"/>
          <p14:tracePt t="11314" x="4216400" y="1282700"/>
          <p14:tracePt t="11330" x="4216400" y="1263650"/>
          <p14:tracePt t="11338" x="4222750" y="1231900"/>
          <p14:tracePt t="11350" x="4229100" y="1225550"/>
          <p14:tracePt t="11366" x="4267200" y="1181100"/>
          <p14:tracePt t="11383" x="4292600" y="1155700"/>
          <p14:tracePt t="11400" x="4318000" y="1136650"/>
          <p14:tracePt t="11416" x="4324350" y="1136650"/>
          <p14:tracePt t="11433" x="4337050" y="1136650"/>
          <p14:tracePt t="11450" x="4349750" y="1136650"/>
          <p14:tracePt t="11466" x="4356100" y="1143000"/>
          <p14:tracePt t="11514" x="4356100" y="1149350"/>
          <p14:tracePt t="11522" x="4343400" y="1155700"/>
          <p14:tracePt t="11858" x="4343400" y="1168400"/>
          <p14:tracePt t="11866" x="4337050" y="1181100"/>
          <p14:tracePt t="12978" x="4337050" y="1187450"/>
          <p14:tracePt t="12994" x="4337050" y="1193800"/>
          <p14:tracePt t="13018" x="4337050" y="1206500"/>
          <p14:tracePt t="13074" x="4337050" y="1212850"/>
          <p14:tracePt t="13106" x="4337050" y="1225550"/>
          <p14:tracePt t="13131" x="4330700" y="1231900"/>
          <p14:tracePt t="13490" x="4324350" y="1263650"/>
          <p14:tracePt t="13498" x="4292600" y="1282700"/>
          <p14:tracePt t="13506" x="4260850" y="1327150"/>
          <p14:tracePt t="13517" x="4241800" y="1358900"/>
          <p14:tracePt t="13534" x="4159250" y="1492250"/>
          <p14:tracePt t="13550" x="4070350" y="1612900"/>
          <p14:tracePt t="13567" x="3975100" y="1803400"/>
          <p14:tracePt t="13584" x="3854450" y="2006600"/>
          <p14:tracePt t="13600" x="3663950" y="2266950"/>
          <p14:tracePt t="13617" x="3460750" y="2540000"/>
          <p14:tracePt t="13633" x="3194050" y="2813050"/>
          <p14:tracePt t="13650" x="2832100" y="3111500"/>
          <p14:tracePt t="13667" x="2692400" y="3232150"/>
          <p14:tracePt t="13684" x="2616200" y="3282950"/>
          <p14:tracePt t="13700" x="2559050" y="3308350"/>
          <p14:tracePt t="13717" x="2552700" y="3308350"/>
          <p14:tracePt t="13734" x="2540000" y="3308350"/>
          <p14:tracePt t="13750" x="2533650" y="3308350"/>
          <p14:tracePt t="13767" x="2520950" y="3308350"/>
          <p14:tracePt t="13783" x="2514600" y="3302000"/>
          <p14:tracePt t="13800" x="2514600" y="3289300"/>
          <p14:tracePt t="13817" x="2514600" y="3251200"/>
          <p14:tracePt t="13834" x="2514600" y="3219450"/>
          <p14:tracePt t="13850" x="2514600" y="3181350"/>
          <p14:tracePt t="13867" x="2508250" y="3162300"/>
          <p14:tracePt t="13884" x="2489200" y="3117850"/>
          <p14:tracePt t="13900" x="2482850" y="3111500"/>
          <p14:tracePt t="13917" x="2470150" y="3105150"/>
          <p14:tracePt t="13934" x="2463800" y="3092450"/>
          <p14:tracePt t="13950" x="2451100" y="3079750"/>
          <p14:tracePt t="13970" x="2444750" y="3073400"/>
          <p14:tracePt t="13984" x="2438400" y="3067050"/>
          <p14:tracePt t="14000" x="2400300" y="3054350"/>
          <p14:tracePt t="14017" x="2387600" y="3041650"/>
          <p14:tracePt t="14034" x="2374900" y="3035300"/>
          <p14:tracePt t="14050" x="2317750" y="3003550"/>
          <p14:tracePt t="14074" x="2305050" y="2997200"/>
          <p14:tracePt t="14090" x="2292350" y="2997200"/>
          <p14:tracePt t="14106" x="2286000" y="2997200"/>
          <p14:tracePt t="14131" x="2279650" y="2990850"/>
          <p14:tracePt t="15291" x="2266950" y="2984500"/>
          <p14:tracePt t="15301" x="2298700" y="2984500"/>
          <p14:tracePt t="15317" x="2438400" y="2984500"/>
          <p14:tracePt t="15334" x="2679700" y="2984500"/>
          <p14:tracePt t="15351" x="3079750" y="2984500"/>
          <p14:tracePt t="15367" x="3505200" y="2984500"/>
          <p14:tracePt t="15384" x="3905250" y="2984500"/>
          <p14:tracePt t="15401" x="4267200" y="2984500"/>
          <p14:tracePt t="15417" x="4508500" y="2984500"/>
          <p14:tracePt t="15434" x="4667250" y="2984500"/>
          <p14:tracePt t="15451" x="4775200" y="2984500"/>
          <p14:tracePt t="15467" x="4813300" y="2984500"/>
          <p14:tracePt t="15484" x="4864100" y="2965450"/>
          <p14:tracePt t="15501" x="4978400" y="2959100"/>
          <p14:tracePt t="15517" x="5156200" y="2933700"/>
          <p14:tracePt t="15534" x="5353050" y="2889250"/>
          <p14:tracePt t="15551" x="5480050" y="2889250"/>
          <p14:tracePt t="15567" x="5505450" y="2882900"/>
          <p14:tracePt t="15584" x="5511800" y="2882900"/>
          <p14:tracePt t="15731" x="5505450" y="2882900"/>
          <p14:tracePt t="15747" x="5486400" y="2882900"/>
          <p14:tracePt t="15755" x="5480050" y="2882900"/>
          <p14:tracePt t="15779" x="5473700" y="2882900"/>
          <p14:tracePt t="15787" x="5467350" y="2889250"/>
          <p14:tracePt t="15835" x="5441950" y="2889250"/>
          <p14:tracePt t="15939" x="5435600" y="2889250"/>
          <p14:tracePt t="15963" x="5435600" y="2895600"/>
          <p14:tracePt t="16371" x="5435600" y="2921000"/>
          <p14:tracePt t="16379" x="5435600" y="2927350"/>
          <p14:tracePt t="16395" x="5435600" y="2933700"/>
          <p14:tracePt t="16416" x="5435600" y="2959100"/>
          <p14:tracePt t="16419" x="5435600" y="2965450"/>
          <p14:tracePt t="16434" x="5435600" y="2971800"/>
          <p14:tracePt t="16451" x="5435600" y="3022600"/>
          <p14:tracePt t="16467" x="5435600" y="3048000"/>
          <p14:tracePt t="16484" x="5435600" y="3060700"/>
          <p14:tracePt t="16501" x="5435600" y="3079750"/>
          <p14:tracePt t="16715" x="5435600" y="3086100"/>
          <p14:tracePt t="17043" x="5441950" y="3086100"/>
          <p14:tracePt t="17059" x="5448300" y="3073400"/>
          <p14:tracePt t="17091" x="5454650" y="3067050"/>
          <p14:tracePt t="17107" x="5467350" y="3067050"/>
          <p14:tracePt t="17115" x="5473700" y="3060700"/>
          <p14:tracePt t="17123" x="5480050" y="3054350"/>
          <p14:tracePt t="17139" x="5486400" y="3048000"/>
          <p14:tracePt t="17179" x="5505450" y="3041650"/>
          <p14:tracePt t="19308" x="5511800" y="3041650"/>
          <p14:tracePt t="19316" x="5524500" y="3028950"/>
          <p14:tracePt t="19324" x="5543550" y="3028950"/>
          <p14:tracePt t="19335" x="5575300" y="3009900"/>
          <p14:tracePt t="19351" x="5664200" y="3003550"/>
          <p14:tracePt t="19368" x="5848350" y="2978150"/>
          <p14:tracePt t="19385" x="6159500" y="2946400"/>
          <p14:tracePt t="19401" x="6534150" y="2901950"/>
          <p14:tracePt t="19418" x="6883400" y="2870200"/>
          <p14:tracePt t="19435" x="7131050" y="2857500"/>
          <p14:tracePt t="19452" x="7391400" y="2844800"/>
          <p14:tracePt t="19468" x="7448550" y="2844800"/>
          <p14:tracePt t="19485" x="7486650" y="2844800"/>
          <p14:tracePt t="19502" x="7493000" y="2844800"/>
          <p14:tracePt t="19518" x="7505700" y="2844800"/>
          <p14:tracePt t="19692" x="7524750" y="2844800"/>
          <p14:tracePt t="19708" x="7543800" y="2832100"/>
          <p14:tracePt t="19716" x="7575550" y="2813050"/>
          <p14:tracePt t="19724" x="7613650" y="2794000"/>
          <p14:tracePt t="19735" x="7645400" y="2787650"/>
          <p14:tracePt t="19752" x="7753350" y="2743200"/>
          <p14:tracePt t="19768" x="7943850" y="2660650"/>
          <p14:tracePt t="19785" x="8147050" y="2552700"/>
          <p14:tracePt t="19802" x="8362950" y="2470150"/>
          <p14:tracePt t="19818" x="8451850" y="2425700"/>
          <p14:tracePt t="19835" x="8470900" y="2406650"/>
          <p14:tracePt t="19852" x="8477250" y="2393950"/>
          <p14:tracePt t="19916" x="8477250" y="2387600"/>
          <p14:tracePt t="19924" x="8470900" y="2387600"/>
          <p14:tracePt t="19935" x="8464550" y="2387600"/>
          <p14:tracePt t="19952" x="8458200" y="2387600"/>
          <p14:tracePt t="19968" x="8432800" y="2387600"/>
          <p14:tracePt t="19985" x="8407400" y="2393950"/>
          <p14:tracePt t="20002" x="8362950" y="2406650"/>
          <p14:tracePt t="20018" x="8305800" y="2444750"/>
          <p14:tracePt t="20035" x="8235950" y="2463800"/>
          <p14:tracePt t="20052" x="8172450" y="2495550"/>
          <p14:tracePt t="20068" x="8128000" y="2508250"/>
          <p14:tracePt t="20085" x="8096250" y="2527300"/>
          <p14:tracePt t="20102" x="8064500" y="2533650"/>
          <p14:tracePt t="20118" x="8045450" y="2546350"/>
          <p14:tracePt t="20135" x="8026400" y="2552700"/>
          <p14:tracePt t="20152" x="7975600" y="2584450"/>
          <p14:tracePt t="20168" x="7918450" y="2622550"/>
          <p14:tracePt t="20185" x="7835900" y="2667000"/>
          <p14:tracePt t="20202" x="7778750" y="2692400"/>
          <p14:tracePt t="20218" x="7740650" y="2717800"/>
          <p14:tracePt t="20364" x="7740650" y="2730500"/>
          <p14:tracePt t="20372" x="7747000" y="2730500"/>
          <p14:tracePt t="20380" x="7772400" y="2717800"/>
          <p14:tracePt t="20388" x="7778750" y="2711450"/>
          <p14:tracePt t="20402" x="7810500" y="2686050"/>
          <p14:tracePt t="20418" x="7848600" y="2622550"/>
          <p14:tracePt t="20435" x="7861300" y="2578100"/>
          <p14:tracePt t="20452" x="7874000" y="2482850"/>
          <p14:tracePt t="20468" x="7874000" y="2406650"/>
          <p14:tracePt t="20485" x="7874000" y="2362200"/>
          <p14:tracePt t="20502" x="7874000" y="2317750"/>
          <p14:tracePt t="20518" x="7867650" y="2273300"/>
          <p14:tracePt t="20535" x="7848600" y="2247900"/>
          <p14:tracePt t="20552" x="7829550" y="2222500"/>
          <p14:tracePt t="20569" x="7810500" y="2209800"/>
          <p14:tracePt t="20585" x="7766050" y="2197100"/>
          <p14:tracePt t="20602" x="7727950" y="2178050"/>
          <p14:tracePt t="20619" x="7677150" y="2178050"/>
          <p14:tracePt t="20635" x="7620000" y="2178050"/>
          <p14:tracePt t="20636" x="7613650" y="2178050"/>
          <p14:tracePt t="20652" x="7537450" y="2178050"/>
          <p14:tracePt t="20668" x="7493000" y="2178050"/>
          <p14:tracePt t="20685" x="7429500" y="2178050"/>
          <p14:tracePt t="20702" x="7346950" y="2178050"/>
          <p14:tracePt t="20718" x="7283450" y="2178050"/>
          <p14:tracePt t="20735" x="7213600" y="2178050"/>
          <p14:tracePt t="20752" x="7150100" y="2184400"/>
          <p14:tracePt t="20768" x="7099300" y="2203450"/>
          <p14:tracePt t="20785" x="7042150" y="2241550"/>
          <p14:tracePt t="20802" x="6991350" y="2279650"/>
          <p14:tracePt t="20818" x="6959600" y="2317750"/>
          <p14:tracePt t="20835" x="6946900" y="2330450"/>
          <p14:tracePt t="20852" x="6908800" y="2393950"/>
          <p14:tracePt t="20868" x="6883400" y="2438400"/>
          <p14:tracePt t="20885" x="6864350" y="2495550"/>
          <p14:tracePt t="20902" x="6832600" y="2565400"/>
          <p14:tracePt t="20919" x="6813550" y="2603500"/>
          <p14:tracePt t="20935" x="6807200" y="2660650"/>
          <p14:tracePt t="20952" x="6788150" y="2717800"/>
          <p14:tracePt t="20969" x="6788150" y="2749550"/>
          <p14:tracePt t="20985" x="6788150" y="2794000"/>
          <p14:tracePt t="21002" x="6788150" y="2863850"/>
          <p14:tracePt t="21019" x="6807200" y="2921000"/>
          <p14:tracePt t="21035" x="6832600" y="2965450"/>
          <p14:tracePt t="21052" x="6883400" y="3035300"/>
          <p14:tracePt t="21068" x="6908800" y="3086100"/>
          <p14:tracePt t="21085" x="6972300" y="3149600"/>
          <p14:tracePt t="21102" x="6997700" y="3175000"/>
          <p14:tracePt t="21119" x="7042150" y="3213100"/>
          <p14:tracePt t="21135" x="7099300" y="3232150"/>
          <p14:tracePt t="21152" x="7169150" y="3251200"/>
          <p14:tracePt t="21169" x="7226300" y="3251200"/>
          <p14:tracePt t="21185" x="7289800" y="3257550"/>
          <p14:tracePt t="21202" x="7334250" y="3257550"/>
          <p14:tracePt t="21219" x="7391400" y="3257550"/>
          <p14:tracePt t="21235" x="7423150" y="3257550"/>
          <p14:tracePt t="21252" x="7473950" y="3257550"/>
          <p14:tracePt t="21269" x="7518400" y="3257550"/>
          <p14:tracePt t="21285" x="7562850" y="3257550"/>
          <p14:tracePt t="21302" x="7607300" y="3257550"/>
          <p14:tracePt t="21319" x="7664450" y="3257550"/>
          <p14:tracePt t="21335" x="7721600" y="3238500"/>
          <p14:tracePt t="21352" x="7823200" y="3206750"/>
          <p14:tracePt t="21369" x="7861300" y="3194050"/>
          <p14:tracePt t="21385" x="7918450" y="3175000"/>
          <p14:tracePt t="21402" x="7975600" y="3155950"/>
          <p14:tracePt t="21419" x="8013700" y="3143250"/>
          <p14:tracePt t="21435" x="8064500" y="3111500"/>
          <p14:tracePt t="21452" x="8070850" y="3079750"/>
          <p14:tracePt t="21469" x="8096250" y="3054350"/>
          <p14:tracePt t="21485" x="8102600" y="3009900"/>
          <p14:tracePt t="21502" x="8102600" y="2978150"/>
          <p14:tracePt t="21519" x="8102600" y="2933700"/>
          <p14:tracePt t="21535" x="8102600" y="2901950"/>
          <p14:tracePt t="21552" x="8102600" y="2857500"/>
          <p14:tracePt t="21569" x="8102600" y="2813050"/>
          <p14:tracePt t="21585" x="8102600" y="2781300"/>
          <p14:tracePt t="21602" x="8096250" y="2736850"/>
          <p14:tracePt t="21619" x="8096250" y="2679700"/>
          <p14:tracePt t="21635" x="8077200" y="2622550"/>
          <p14:tracePt t="21636" x="8077200" y="2590800"/>
          <p14:tracePt t="21652" x="8045450" y="2533650"/>
          <p14:tracePt t="21669" x="8026400" y="2476500"/>
          <p14:tracePt t="21685" x="7988300" y="2413000"/>
          <p14:tracePt t="21702" x="7969250" y="2374900"/>
          <p14:tracePt t="21719" x="7937500" y="2324100"/>
          <p14:tracePt t="21735" x="7899400" y="2286000"/>
          <p14:tracePt t="21752" x="7886700" y="2273300"/>
          <p14:tracePt t="21769" x="7861300" y="2247900"/>
          <p14:tracePt t="21785" x="7854950" y="2241550"/>
          <p14:tracePt t="21802" x="7829550" y="2235200"/>
          <p14:tracePt t="21819" x="7797800" y="2216150"/>
          <p14:tracePt t="21835" x="7778750" y="2203450"/>
          <p14:tracePt t="21852" x="7727950" y="2203450"/>
          <p14:tracePt t="21869" x="7683500" y="2197100"/>
          <p14:tracePt t="21885" x="7639050" y="2197100"/>
          <p14:tracePt t="21902" x="7594600" y="2197100"/>
          <p14:tracePt t="21919" x="7537450" y="2209800"/>
          <p14:tracePt t="21935" x="7505700" y="2228850"/>
          <p14:tracePt t="21952" x="7454900" y="2266950"/>
          <p14:tracePt t="21969" x="7429500" y="2279650"/>
          <p14:tracePt t="21985" x="7391400" y="2317750"/>
          <p14:tracePt t="22002" x="7378700" y="2336800"/>
          <p14:tracePt t="22019" x="7359650" y="2362200"/>
          <p14:tracePt t="22035" x="7321550" y="2406650"/>
          <p14:tracePt t="22052" x="7270750" y="2501900"/>
          <p14:tracePt t="22069" x="7264400" y="2546350"/>
          <p14:tracePt t="22085" x="7245350" y="2641600"/>
          <p14:tracePt t="22102" x="7232650" y="2692400"/>
          <p14:tracePt t="22119" x="7232650" y="2736850"/>
          <p14:tracePt t="22135" x="7226300" y="2787650"/>
          <p14:tracePt t="22152" x="7226300" y="2819400"/>
          <p14:tracePt t="22169" x="7226300" y="2851150"/>
          <p14:tracePt t="22186" x="7226300" y="2895600"/>
          <p14:tracePt t="22202" x="7226300" y="2927350"/>
          <p14:tracePt t="22219" x="7239000" y="2959100"/>
          <p14:tracePt t="22235" x="7245350" y="3009900"/>
          <p14:tracePt t="22252" x="7277100" y="3092450"/>
          <p14:tracePt t="22269" x="7296150" y="3149600"/>
          <p14:tracePt t="22285" x="7302500" y="3187700"/>
          <p14:tracePt t="22302" x="7334250" y="3232150"/>
          <p14:tracePt t="22319" x="7334250" y="3238500"/>
          <p14:tracePt t="22335" x="7346950" y="3270250"/>
          <p14:tracePt t="22352" x="7366000" y="3289300"/>
          <p14:tracePt t="22369" x="7378700" y="3314700"/>
          <p14:tracePt t="22386" x="7410450" y="3359150"/>
          <p14:tracePt t="22402" x="7435850" y="3390900"/>
          <p14:tracePt t="22419" x="7473950" y="3422650"/>
          <p14:tracePt t="22435" x="7505700" y="3441700"/>
          <p14:tracePt t="22452" x="7518400" y="3460750"/>
          <p14:tracePt t="22469" x="7543800" y="3467100"/>
          <p14:tracePt t="22486" x="7550150" y="3473450"/>
          <p14:tracePt t="22502" x="7575550" y="3492500"/>
          <p14:tracePt t="22685" x="7575550" y="3486150"/>
          <p14:tracePt t="22700" x="7569200" y="3473450"/>
          <p14:tracePt t="22716" x="7569200" y="3467100"/>
          <p14:tracePt t="22724" x="7569200" y="3448050"/>
          <p14:tracePt t="22740" x="7569200" y="3435350"/>
          <p14:tracePt t="22752" x="7575550" y="3403600"/>
          <p14:tracePt t="22769" x="7594600" y="3359150"/>
          <p14:tracePt t="22786" x="7613650" y="3289300"/>
          <p14:tracePt t="22802" x="7632700" y="3244850"/>
          <p14:tracePt t="22819" x="7651750" y="3175000"/>
          <p14:tracePt t="22836" x="7670800" y="3105150"/>
          <p14:tracePt t="22852" x="7689850" y="3022600"/>
          <p14:tracePt t="22869" x="7702550" y="2978150"/>
          <p14:tracePt t="22886" x="7702550" y="2959100"/>
          <p14:tracePt t="22902" x="7702550" y="2940050"/>
          <p14:tracePt t="22919" x="7702550" y="2921000"/>
          <p14:tracePt t="22936" x="7702550" y="2901950"/>
          <p14:tracePt t="22952" x="7702550" y="2863850"/>
          <p14:tracePt t="22969" x="7702550" y="2813050"/>
          <p14:tracePt t="22986" x="7702550" y="2743200"/>
          <p14:tracePt t="23002" x="7670800" y="2635250"/>
          <p14:tracePt t="23019" x="7607300" y="2501900"/>
          <p14:tracePt t="23036" x="7550150" y="2381250"/>
          <p14:tracePt t="23052" x="7473950" y="2247900"/>
          <p14:tracePt t="23069" x="7435850" y="2184400"/>
          <p14:tracePt t="23086" x="7416800" y="2171700"/>
          <p14:tracePt t="23102" x="7404100" y="2165350"/>
          <p14:tracePt t="23119" x="7391400" y="2165350"/>
          <p14:tracePt t="23136" x="7353300" y="2165350"/>
          <p14:tracePt t="23152" x="7302500" y="2165350"/>
          <p14:tracePt t="23169" x="7245350" y="2209800"/>
          <p14:tracePt t="23186" x="7175500" y="2260600"/>
          <p14:tracePt t="23203" x="7099300" y="2311400"/>
          <p14:tracePt t="23219" x="7010400" y="2374900"/>
          <p14:tracePt t="23236" x="6953250" y="2413000"/>
          <p14:tracePt t="23236" x="6934200" y="2432050"/>
          <p14:tracePt t="23252" x="6896100" y="2470150"/>
          <p14:tracePt t="23269" x="6870700" y="2495550"/>
          <p14:tracePt t="23286" x="6864350" y="2520950"/>
          <p14:tracePt t="23302" x="6864350" y="2533650"/>
          <p14:tracePt t="23319" x="6864350" y="2559050"/>
          <p14:tracePt t="23336" x="6864350" y="2571750"/>
          <p14:tracePt t="23352" x="6864350" y="2603500"/>
          <p14:tracePt t="23369" x="6864350" y="2616200"/>
          <p14:tracePt t="23386" x="6864350" y="2635250"/>
          <p14:tracePt t="23402" x="6877050" y="2667000"/>
          <p14:tracePt t="23419" x="6883400" y="2724150"/>
          <p14:tracePt t="23436" x="6915150" y="2787650"/>
          <p14:tracePt t="23452" x="6953250" y="2882900"/>
          <p14:tracePt t="23469" x="6978650" y="2921000"/>
          <p14:tracePt t="23486" x="7023100" y="2984500"/>
          <p14:tracePt t="23502" x="7048500" y="3022600"/>
          <p14:tracePt t="23519" x="7073900" y="3048000"/>
          <p14:tracePt t="23536" x="7086600" y="3067050"/>
          <p14:tracePt t="23552" x="7131050" y="3086100"/>
          <p14:tracePt t="23569" x="7150100" y="3092450"/>
          <p14:tracePt t="23586" x="7169150" y="3092450"/>
          <p14:tracePt t="23603" x="7194550" y="3092450"/>
          <p14:tracePt t="23619" x="7226300" y="3092450"/>
          <p14:tracePt t="23636" x="7296150" y="3067050"/>
          <p14:tracePt t="23637" x="7327900" y="3054350"/>
          <p14:tracePt t="23653" x="7410450" y="3016250"/>
          <p14:tracePt t="23669" x="7467600" y="2984500"/>
          <p14:tracePt t="23686" x="7537450" y="2952750"/>
          <p14:tracePt t="23703" x="7607300" y="2933700"/>
          <p14:tracePt t="23719" x="7651750" y="2908300"/>
          <p14:tracePt t="23736" x="7702550" y="2889250"/>
          <p14:tracePt t="23752" x="7734300" y="2863850"/>
          <p14:tracePt t="23769" x="7778750" y="2832100"/>
          <p14:tracePt t="23786" x="7829550" y="2787650"/>
          <p14:tracePt t="23803" x="7880350" y="2736850"/>
          <p14:tracePt t="23819" x="7918450" y="2679700"/>
          <p14:tracePt t="23836" x="7956550" y="2616200"/>
          <p14:tracePt t="23853" x="7975600" y="2533650"/>
          <p14:tracePt t="23869" x="7988300" y="2476500"/>
          <p14:tracePt t="23886" x="7994650" y="2432050"/>
          <p14:tracePt t="23903" x="7994650" y="2393950"/>
          <p14:tracePt t="23919" x="7994650" y="2355850"/>
          <p14:tracePt t="23936" x="7981950" y="2311400"/>
          <p14:tracePt t="23953" x="7950200" y="2273300"/>
          <p14:tracePt t="23969" x="7912100" y="2235200"/>
          <p14:tracePt t="23986" x="7842250" y="2197100"/>
          <p14:tracePt t="24002" x="7772400" y="2152650"/>
          <p14:tracePt t="24019" x="7702550" y="2133600"/>
          <p14:tracePt t="24036" x="7620000" y="2114550"/>
          <p14:tracePt t="24036" x="7594600" y="2114550"/>
          <p14:tracePt t="24053" x="7550150" y="2114550"/>
          <p14:tracePt t="24069" x="7518400" y="2114550"/>
          <p14:tracePt t="24086" x="7493000" y="2114550"/>
          <p14:tracePt t="24103" x="7480300" y="2114550"/>
          <p14:tracePt t="24119" x="7454900" y="2133600"/>
          <p14:tracePt t="24136" x="7429500" y="2152650"/>
          <p14:tracePt t="24152" x="7423150" y="2203450"/>
          <p14:tracePt t="24169" x="7391400" y="2273300"/>
          <p14:tracePt t="24186" x="7378700" y="2336800"/>
          <p14:tracePt t="24203" x="7353300" y="2406650"/>
          <p14:tracePt t="24219" x="7334250" y="2476500"/>
          <p14:tracePt t="24236" x="7321550" y="2520950"/>
          <p14:tracePt t="24236" x="7315200" y="2540000"/>
          <p14:tracePt t="24253" x="7308850" y="2559050"/>
          <p14:tracePt t="24269" x="7308850" y="2571750"/>
          <p14:tracePt t="24286" x="7308850" y="2578100"/>
          <p14:tracePt t="24303" x="7308850" y="2597150"/>
          <p14:tracePt t="24319" x="7308850" y="2616200"/>
          <p14:tracePt t="24336" x="7308850" y="2647950"/>
          <p14:tracePt t="24352" x="7308850" y="2692400"/>
          <p14:tracePt t="24369" x="7308850" y="2736850"/>
          <p14:tracePt t="24386" x="7308850" y="2800350"/>
          <p14:tracePt t="24403" x="7308850" y="2857500"/>
          <p14:tracePt t="24419" x="7321550" y="2927350"/>
          <p14:tracePt t="24436" x="7346950" y="2984500"/>
          <p14:tracePt t="24453" x="7366000" y="3028950"/>
          <p14:tracePt t="24469" x="7372350" y="3060700"/>
          <p14:tracePt t="24486" x="7391400" y="3073400"/>
          <p14:tracePt t="24503" x="7397750" y="3086100"/>
          <p14:tracePt t="24525" x="7404100" y="3086100"/>
          <p14:tracePt t="24536" x="7423150" y="3086100"/>
          <p14:tracePt t="24552" x="7442200" y="3086100"/>
          <p14:tracePt t="24569" x="7499350" y="3079750"/>
          <p14:tracePt t="24586" x="7543800" y="3041650"/>
          <p14:tracePt t="24603" x="7620000" y="3003550"/>
          <p14:tracePt t="24619" x="7677150" y="2959100"/>
          <p14:tracePt t="24636" x="7715250" y="2933700"/>
          <p14:tracePt t="24653" x="7753350" y="2889250"/>
          <p14:tracePt t="24669" x="7772400" y="2870200"/>
          <p14:tracePt t="24686" x="7778750" y="2838450"/>
          <p14:tracePt t="24703" x="7804150" y="2813050"/>
          <p14:tracePt t="24719" x="7829550" y="2787650"/>
          <p14:tracePt t="24736" x="7854950" y="2755900"/>
          <p14:tracePt t="24753" x="7893050" y="2705100"/>
          <p14:tracePt t="24769" x="7912100" y="2647950"/>
          <p14:tracePt t="24786" x="7943850" y="2578100"/>
          <p14:tracePt t="24803" x="7943850" y="2546350"/>
          <p14:tracePt t="24820" x="7943850" y="2514600"/>
          <p14:tracePt t="24836" x="7943850" y="2476500"/>
          <p14:tracePt t="24837" x="7943850" y="2463800"/>
          <p14:tracePt t="24853" x="7943850" y="2438400"/>
          <p14:tracePt t="24869" x="7943850" y="2413000"/>
          <p14:tracePt t="24886" x="7931150" y="2400300"/>
          <p14:tracePt t="24903" x="7912100" y="2393950"/>
          <p14:tracePt t="24919" x="7880350" y="2393950"/>
          <p14:tracePt t="24936" x="7816850" y="2381250"/>
          <p14:tracePt t="24953" x="7708900" y="2374900"/>
          <p14:tracePt t="24969" x="7600950" y="2374900"/>
          <p14:tracePt t="24986" x="7493000" y="2374900"/>
          <p14:tracePt t="25003" x="7416800" y="2374900"/>
          <p14:tracePt t="25019" x="7391400" y="2374900"/>
          <p14:tracePt t="25036" x="7366000" y="2374900"/>
          <p14:tracePt t="25053" x="7359650" y="2374900"/>
          <p14:tracePt t="25069" x="7353300" y="2374900"/>
          <p14:tracePt t="25086" x="7315200" y="2393950"/>
          <p14:tracePt t="25103" x="7302500" y="2419350"/>
          <p14:tracePt t="25119" x="7270750" y="2463800"/>
          <p14:tracePt t="25136" x="7264400" y="2520950"/>
          <p14:tracePt t="25153" x="7264400" y="2578100"/>
          <p14:tracePt t="25169" x="7264400" y="2654300"/>
          <p14:tracePt t="25186" x="7264400" y="2679700"/>
          <p14:tracePt t="25203" x="7264400" y="2711450"/>
          <p14:tracePt t="25220" x="7277100" y="2724150"/>
          <p14:tracePt t="25236" x="7283450" y="2749550"/>
          <p14:tracePt t="25253" x="7289800" y="2787650"/>
          <p14:tracePt t="25269" x="7315200" y="2825750"/>
          <p14:tracePt t="25286" x="7321550" y="2844800"/>
          <p14:tracePt t="25303" x="7334250" y="2882900"/>
          <p14:tracePt t="25320" x="7359650" y="2914650"/>
          <p14:tracePt t="25336" x="7372350" y="2927350"/>
          <p14:tracePt t="25353" x="7397750" y="2952750"/>
          <p14:tracePt t="25370" x="7404100" y="2959100"/>
          <p14:tracePt t="25386" x="7416800" y="2978150"/>
          <p14:tracePt t="25403" x="7423150" y="2984500"/>
          <p14:tracePt t="25420" x="7435850" y="2990850"/>
          <p14:tracePt t="25436" x="7442200" y="2997200"/>
          <p14:tracePt t="25461" x="7448550" y="2997200"/>
          <p14:tracePt t="25469" x="7454900" y="2997200"/>
          <p14:tracePt t="25486" x="7480300" y="2990850"/>
          <p14:tracePt t="25503" x="7512050" y="2952750"/>
          <p14:tracePt t="25519" x="7562850" y="2882900"/>
          <p14:tracePt t="25536" x="7600950" y="2825750"/>
          <p14:tracePt t="25553" x="7658100" y="2736850"/>
          <p14:tracePt t="25570" x="7677150" y="2692400"/>
          <p14:tracePt t="25586" x="7683500" y="2616200"/>
          <p14:tracePt t="25603" x="7715250" y="2559050"/>
          <p14:tracePt t="25620" x="7721600" y="2501900"/>
          <p14:tracePt t="25636" x="7734300" y="2457450"/>
          <p14:tracePt t="25638" x="7734300" y="2425700"/>
          <p14:tracePt t="25653" x="7734300" y="2400300"/>
          <p14:tracePt t="25670" x="7734300" y="2368550"/>
          <p14:tracePt t="25686" x="7734300" y="2362200"/>
          <p14:tracePt t="25703" x="7734300" y="2349500"/>
          <p14:tracePt t="25720" x="7734300" y="2343150"/>
          <p14:tracePt t="25757" x="7721600" y="2330450"/>
          <p14:tracePt t="25837" x="7715250" y="2330450"/>
          <p14:tracePt t="25861" x="7708900" y="2330450"/>
          <p14:tracePt t="25869" x="7702550" y="2336800"/>
          <p14:tracePt t="25877" x="7696200" y="2343150"/>
          <p14:tracePt t="25886" x="7696200" y="2374900"/>
          <p14:tracePt t="25903" x="7670800" y="2457450"/>
          <p14:tracePt t="25920" x="7670800" y="2520950"/>
          <p14:tracePt t="25936" x="7670800" y="2590800"/>
          <p14:tracePt t="25953" x="7677150" y="2667000"/>
          <p14:tracePt t="25970" x="7683500" y="2724150"/>
          <p14:tracePt t="25986" x="7727950" y="2787650"/>
          <p14:tracePt t="26003" x="7734300" y="2819400"/>
          <p14:tracePt t="26020" x="7740650" y="2844800"/>
          <p14:tracePt t="26036" x="7753350" y="2870200"/>
          <p14:tracePt t="26053" x="7766050" y="2889250"/>
          <p14:tracePt t="26070" x="7766050" y="2895600"/>
          <p14:tracePt t="26086" x="7766050" y="2901950"/>
          <p14:tracePt t="26181" x="7766050" y="2895600"/>
          <p14:tracePt t="26189" x="7766050" y="2889250"/>
          <p14:tracePt t="26203" x="7766050" y="2882900"/>
          <p14:tracePt t="26220" x="7766050" y="2863850"/>
          <p14:tracePt t="26245" x="7766050" y="2857500"/>
          <p14:tracePt t="26421" x="7766050" y="2870200"/>
          <p14:tracePt t="26429" x="7766050" y="2882900"/>
          <p14:tracePt t="26437" x="7766050" y="2889250"/>
          <p14:tracePt t="26453" x="7766050" y="2901950"/>
          <p14:tracePt t="26669" x="7772400" y="2914650"/>
          <p14:tracePt t="27078" x="7772400" y="2921000"/>
          <p14:tracePt t="27085" x="7772400" y="2927350"/>
          <p14:tracePt t="27103" x="7772400" y="2940050"/>
          <p14:tracePt t="27120" x="7772400" y="2959100"/>
          <p14:tracePt t="27189" x="7772400" y="2965450"/>
          <p14:tracePt t="27205" x="7772400" y="2971800"/>
          <p14:tracePt t="27222" x="7772400" y="2978150"/>
          <p14:tracePt t="27245" x="7772400" y="2984500"/>
          <p14:tracePt t="27261" x="7766050" y="2997200"/>
          <p14:tracePt t="27942" x="7759700" y="3003550"/>
          <p14:tracePt t="28126" x="7747000" y="3003550"/>
          <p14:tracePt t="28270" x="7740650" y="3009900"/>
          <p14:tracePt t="28294" x="7740650" y="3016250"/>
          <p14:tracePt t="28310" x="7740650" y="3035300"/>
          <p14:tracePt t="28334" x="7740650" y="3041650"/>
          <p14:tracePt t="28358" x="7740650" y="3048000"/>
          <p14:tracePt t="28374" x="7740650" y="3054350"/>
          <p14:tracePt t="28398" x="7740650" y="3073400"/>
          <p14:tracePt t="28798" x="7734300" y="3092450"/>
          <p14:tracePt t="28806" x="7727950" y="3098800"/>
          <p14:tracePt t="28822" x="7727950" y="3111500"/>
          <p14:tracePt t="28830" x="7715250" y="3130550"/>
          <p14:tracePt t="28838" x="7715250" y="3136900"/>
          <p14:tracePt t="28854" x="7708900" y="3168650"/>
          <p14:tracePt t="28870" x="7702550" y="3200400"/>
          <p14:tracePt t="28887" x="7683500" y="3219450"/>
          <p14:tracePt t="29038" x="7677150" y="3232150"/>
          <p14:tracePt t="29094" x="7664450" y="3232150"/>
          <p14:tracePt t="29110" x="7651750" y="3244850"/>
          <p14:tracePt t="29126" x="7632700" y="3257550"/>
          <p14:tracePt t="29134" x="7626350" y="3257550"/>
          <p14:tracePt t="29142" x="7600950" y="3263900"/>
          <p14:tracePt t="29154" x="7562850" y="3270250"/>
          <p14:tracePt t="29171" x="7410450" y="3308350"/>
          <p14:tracePt t="29187" x="7245350" y="3359150"/>
          <p14:tracePt t="29204" x="7099300" y="3384550"/>
          <p14:tracePt t="29220" x="6934200" y="3422650"/>
          <p14:tracePt t="29237" x="6775450" y="3435350"/>
          <p14:tracePt t="29254" x="6578600" y="3435350"/>
          <p14:tracePt t="29270" x="6502400" y="3435350"/>
          <p14:tracePt t="29287" x="6457950" y="3435350"/>
          <p14:tracePt t="29304" x="6426200" y="3422650"/>
          <p14:tracePt t="29320" x="6369050" y="3403600"/>
          <p14:tracePt t="29337" x="6273800" y="3384550"/>
          <p14:tracePt t="29354" x="6115050" y="3384550"/>
          <p14:tracePt t="29370" x="5937250" y="3384550"/>
          <p14:tracePt t="29387" x="5765800" y="3384550"/>
          <p14:tracePt t="29404" x="5626100" y="3384550"/>
          <p14:tracePt t="29420" x="5480050" y="3384550"/>
          <p14:tracePt t="29437" x="5359400" y="3384550"/>
          <p14:tracePt t="29454" x="5156200" y="3359150"/>
          <p14:tracePt t="29471" x="5048250" y="3327400"/>
          <p14:tracePt t="29487" x="4965700" y="3314700"/>
          <p14:tracePt t="29504" x="4870450" y="3295650"/>
          <p14:tracePt t="29520" x="4775200" y="3263900"/>
          <p14:tracePt t="29537" x="4660900" y="3238500"/>
          <p14:tracePt t="29554" x="4527550" y="3175000"/>
          <p14:tracePt t="29571" x="4343400" y="3124200"/>
          <p14:tracePt t="29587" x="4191000" y="3073400"/>
          <p14:tracePt t="29604" x="4013200" y="3022600"/>
          <p14:tracePt t="29621" x="3911600" y="2997200"/>
          <p14:tracePt t="29637" x="3841750" y="2971800"/>
          <p14:tracePt t="29654" x="3778250" y="2946400"/>
          <p14:tracePt t="29670" x="3759200" y="2933700"/>
          <p14:tracePt t="29694" x="3752850" y="2927350"/>
          <p14:tracePt t="29718" x="3752850" y="2921000"/>
          <p14:tracePt t="29742" x="3752850" y="2901950"/>
          <p14:tracePt t="29750" x="3759200" y="2901950"/>
          <p14:tracePt t="29758" x="3778250" y="2889250"/>
          <p14:tracePt t="29771" x="3797300" y="2889250"/>
          <p14:tracePt t="29787" x="3816350" y="2882900"/>
          <p14:tracePt t="29804" x="3898900" y="2870200"/>
          <p14:tracePt t="29821" x="4019550" y="2870200"/>
          <p14:tracePt t="29837" x="4171950" y="2870200"/>
          <p14:tracePt t="29854" x="4356100" y="2870200"/>
          <p14:tracePt t="29871" x="4425950" y="2870200"/>
          <p14:tracePt t="29887" x="4457700" y="2870200"/>
          <p14:tracePt t="29904" x="4483100" y="2870200"/>
          <p14:tracePt t="29926" x="4489450" y="2870200"/>
          <p14:tracePt t="29950" x="4495800" y="2870200"/>
          <p14:tracePt t="29982" x="4502150" y="2870200"/>
          <p14:tracePt t="29990" x="4521200" y="2863850"/>
          <p14:tracePt t="29998" x="4527550" y="2857500"/>
          <p14:tracePt t="30014" x="4527550" y="2844800"/>
          <p14:tracePt t="30022" x="4533900" y="2838450"/>
          <p14:tracePt t="30037" x="4533900" y="2832100"/>
          <p14:tracePt t="30054" x="4552950" y="2800350"/>
          <p14:tracePt t="30071" x="4565650" y="2781300"/>
          <p14:tracePt t="30087" x="4584700" y="2768600"/>
          <p14:tracePt t="30104" x="4603750" y="2743200"/>
          <p14:tracePt t="30121" x="4641850" y="2717800"/>
          <p14:tracePt t="30137" x="4667250" y="2698750"/>
          <p14:tracePt t="30154" x="4692650" y="2673350"/>
          <p14:tracePt t="30171" x="4699000" y="2673350"/>
          <p14:tracePt t="30187" x="4705350" y="2673350"/>
          <p14:tracePt t="30214" x="4724400" y="2673350"/>
          <p14:tracePt t="30254" x="4737100" y="2679700"/>
          <p14:tracePt t="30286" x="4749800" y="2686050"/>
          <p14:tracePt t="30302" x="4749800" y="2692400"/>
          <p14:tracePt t="30318" x="4756150" y="2711450"/>
          <p14:tracePt t="30326" x="4756150" y="2717800"/>
          <p14:tracePt t="30337" x="4762500" y="2724150"/>
          <p14:tracePt t="30354" x="4781550" y="2749550"/>
          <p14:tracePt t="30371" x="4781550" y="2755900"/>
          <p14:tracePt t="30387" x="4787900" y="2787650"/>
          <p14:tracePt t="30404" x="4794250" y="2800350"/>
          <p14:tracePt t="30421" x="4813300" y="2838450"/>
          <p14:tracePt t="30437" x="4819650" y="2870200"/>
          <p14:tracePt t="30454" x="4826000" y="2927350"/>
          <p14:tracePt t="30471" x="4826000" y="2984500"/>
          <p14:tracePt t="30487" x="4826000" y="3028950"/>
          <p14:tracePt t="30504" x="4826000" y="3054350"/>
          <p14:tracePt t="30521" x="4826000" y="3086100"/>
          <p14:tracePt t="30538" x="4826000" y="3105150"/>
          <p14:tracePt t="30554" x="4826000" y="3124200"/>
          <p14:tracePt t="30571" x="4826000" y="3143250"/>
          <p14:tracePt t="30587" x="4826000" y="3175000"/>
          <p14:tracePt t="30604" x="4813300" y="3194050"/>
          <p14:tracePt t="30621" x="4794250" y="3225800"/>
          <p14:tracePt t="30678" x="4787900" y="3232150"/>
          <p14:tracePt t="30742" x="4794250" y="3206750"/>
          <p14:tracePt t="30750" x="4800600" y="3200400"/>
          <p14:tracePt t="30758" x="4813300" y="3187700"/>
          <p14:tracePt t="30771" x="4826000" y="3175000"/>
          <p14:tracePt t="30787" x="4857750" y="3143250"/>
          <p14:tracePt t="30804" x="4864100" y="3136900"/>
          <p14:tracePt t="30821" x="4889500" y="3111500"/>
          <p14:tracePt t="30837" x="4889500" y="3105150"/>
          <p14:tracePt t="30918" x="4889500" y="3111500"/>
          <p14:tracePt t="30926" x="4889500" y="3143250"/>
          <p14:tracePt t="30937" x="4876800" y="3155950"/>
          <p14:tracePt t="30954" x="4845050" y="3219450"/>
          <p14:tracePt t="30971" x="4838700" y="3238500"/>
          <p14:tracePt t="30987" x="4832350" y="3251200"/>
          <p14:tracePt t="31062" x="4832350" y="3244850"/>
          <p14:tracePt t="31070" x="4832350" y="3238500"/>
          <p14:tracePt t="31078" x="4832350" y="3213100"/>
          <p14:tracePt t="31088" x="4832350" y="3194050"/>
          <p14:tracePt t="31104" x="4832350" y="3175000"/>
          <p14:tracePt t="31121" x="4832350" y="3155950"/>
          <p14:tracePt t="31138" x="4851400" y="3130550"/>
          <p14:tracePt t="31154" x="4857750" y="3117850"/>
          <p14:tracePt t="31171" x="4864100" y="3111500"/>
          <p14:tracePt t="31188" x="4870450" y="3086100"/>
          <p14:tracePt t="31204" x="4876800" y="3079750"/>
          <p14:tracePt t="31221" x="4889500" y="3073400"/>
          <p14:tracePt t="31278" x="4895850" y="3073400"/>
          <p14:tracePt t="31574" x="4895850" y="3079750"/>
          <p14:tracePt t="31590" x="4883150" y="3086100"/>
          <p14:tracePt t="31615" x="4876800" y="3098800"/>
          <p14:tracePt t="31870" x="4876800" y="3105150"/>
          <p14:tracePt t="31935" x="4889500" y="3105150"/>
          <p14:tracePt t="31950" x="4895850" y="3105150"/>
          <p14:tracePt t="31959" x="4908550" y="3105150"/>
          <p14:tracePt t="31967" x="4914900" y="3105150"/>
          <p14:tracePt t="31975" x="4927600" y="3105150"/>
          <p14:tracePt t="31988" x="4953000" y="3105150"/>
          <p14:tracePt t="32004" x="4965700" y="3105150"/>
          <p14:tracePt t="32021" x="4978400" y="3086100"/>
          <p14:tracePt t="32039" x="4984750" y="3079750"/>
          <p14:tracePt t="32095" x="4991100" y="3079750"/>
          <p14:tracePt t="32415" x="5003800" y="3079750"/>
          <p14:tracePt t="32423" x="5010150" y="3079750"/>
          <p14:tracePt t="32431" x="5022850" y="3079750"/>
          <p14:tracePt t="32439" x="5029200" y="3079750"/>
          <p14:tracePt t="32455" x="5092700" y="3073400"/>
          <p14:tracePt t="32471" x="5187950" y="3060700"/>
          <p14:tracePt t="32488" x="5264150" y="3060700"/>
          <p14:tracePt t="32505" x="5321300" y="3060700"/>
          <p14:tracePt t="32521" x="5353050" y="3060700"/>
          <p14:tracePt t="32538" x="5365750" y="3060700"/>
          <p14:tracePt t="32555" x="5378450" y="3060700"/>
          <p14:tracePt t="32575" x="5391150" y="3060700"/>
          <p14:tracePt t="32588" x="5397500" y="3060700"/>
          <p14:tracePt t="33055" x="5403850" y="3060700"/>
          <p14:tracePt t="33063" x="5403850" y="3054350"/>
          <p14:tracePt t="33071" x="5416550" y="3035300"/>
          <p14:tracePt t="33088" x="5422900" y="3028950"/>
          <p14:tracePt t="33105" x="5429250" y="3028950"/>
          <p14:tracePt t="33121" x="5435600" y="3022600"/>
          <p14:tracePt t="33138" x="5441950" y="3022600"/>
          <p14:tracePt t="33155" x="5467350" y="3022600"/>
          <p14:tracePt t="33171" x="5480050" y="3016250"/>
          <p14:tracePt t="33188" x="5492750" y="3009900"/>
          <p14:tracePt t="33205" x="5524500" y="3009900"/>
          <p14:tracePt t="33221" x="5543550" y="2997200"/>
          <p14:tracePt t="33238" x="5568950" y="2997200"/>
          <p14:tracePt t="33255" x="5613400" y="2984500"/>
          <p14:tracePt t="33271" x="5638800" y="2984500"/>
          <p14:tracePt t="33288" x="5651500" y="2965450"/>
          <p14:tracePt t="33305" x="5676900" y="2959100"/>
          <p14:tracePt t="33322" x="5683250" y="2952750"/>
          <p14:tracePt t="33338" x="5695950" y="2933700"/>
          <p14:tracePt t="33355" x="5708650" y="2921000"/>
          <p14:tracePt t="33375" x="5715000" y="2914650"/>
          <p14:tracePt t="33439" x="5715000" y="2921000"/>
          <p14:tracePt t="33447" x="5702300" y="2927350"/>
          <p14:tracePt t="33463" x="5689600" y="2933700"/>
          <p14:tracePt t="33479" x="5670550" y="2946400"/>
          <p14:tracePt t="33503" x="5651500" y="2965450"/>
          <p14:tracePt t="33511" x="5645150" y="2965450"/>
          <p14:tracePt t="33522" x="5638800" y="2971800"/>
          <p14:tracePt t="33538" x="5613400" y="2997200"/>
          <p14:tracePt t="33555" x="5588000" y="3009900"/>
          <p14:tracePt t="33631" x="5581650" y="3009900"/>
          <p14:tracePt t="33639" x="5581650" y="3003550"/>
          <p14:tracePt t="33647" x="5581650" y="2978150"/>
          <p14:tracePt t="33655" x="5581650" y="2946400"/>
          <p14:tracePt t="33671" x="5613400" y="2901950"/>
          <p14:tracePt t="33688" x="5613400" y="2876550"/>
          <p14:tracePt t="33705" x="5619750" y="2844800"/>
          <p14:tracePt t="33721" x="5619750" y="2832100"/>
          <p14:tracePt t="33738" x="5619750" y="2813050"/>
          <p14:tracePt t="33755" x="5638800" y="2781300"/>
          <p14:tracePt t="33772" x="5638800" y="2762250"/>
          <p14:tracePt t="33788" x="5638800" y="2724150"/>
          <p14:tracePt t="33805" x="5638800" y="2679700"/>
          <p14:tracePt t="33821" x="5626100" y="2667000"/>
          <p14:tracePt t="33838" x="5607050" y="2641600"/>
          <p14:tracePt t="33839" x="5588000" y="2622550"/>
          <p14:tracePt t="33855" x="5549900" y="2590800"/>
          <p14:tracePt t="33872" x="5486400" y="2520950"/>
          <p14:tracePt t="33888" x="5435600" y="2476500"/>
          <p14:tracePt t="33905" x="5403850" y="2451100"/>
          <p14:tracePt t="33921" x="5391150" y="2444750"/>
          <p14:tracePt t="33991" x="5391150" y="2470150"/>
          <p14:tracePt t="33999" x="5391150" y="2489200"/>
          <p14:tracePt t="34007" x="5391150" y="2540000"/>
          <p14:tracePt t="34022" x="5391150" y="2578100"/>
          <p14:tracePt t="34038" x="5410200" y="2673350"/>
          <p14:tracePt t="34055" x="5486400" y="2794000"/>
          <p14:tracePt t="34071" x="5537200" y="2863850"/>
          <p14:tracePt t="34088" x="5588000" y="2901950"/>
          <p14:tracePt t="34105" x="5619750" y="2914650"/>
          <p14:tracePt t="34122" x="5626100" y="2921000"/>
          <p14:tracePt t="34138" x="5638800" y="2921000"/>
          <p14:tracePt t="34191" x="5645150" y="2921000"/>
          <p14:tracePt t="34199" x="5657850" y="2901950"/>
          <p14:tracePt t="34223" x="5657850" y="2895600"/>
          <p14:tracePt t="34231" x="5657850" y="2889250"/>
          <p14:tracePt t="34247" x="5657850" y="2870200"/>
          <p14:tracePt t="34255" x="5657850" y="2863850"/>
          <p14:tracePt t="34287" x="5657850" y="2857500"/>
          <p14:tracePt t="34295" x="5645150" y="2857500"/>
          <p14:tracePt t="34305" x="5626100" y="2857500"/>
          <p14:tracePt t="34322" x="5549900" y="2914650"/>
          <p14:tracePt t="34338" x="5486400" y="3054350"/>
          <p14:tracePt t="34355" x="5473700" y="3162300"/>
          <p14:tracePt t="34372" x="5473700" y="3238500"/>
          <p14:tracePt t="34388" x="5473700" y="3257550"/>
          <p14:tracePt t="34607" x="5505450" y="3257550"/>
          <p14:tracePt t="34615" x="5549900" y="3244850"/>
          <p14:tracePt t="34623" x="5562600" y="3232150"/>
          <p14:tracePt t="34638" x="5607050" y="3225800"/>
          <p14:tracePt t="34655" x="5619750" y="3225800"/>
          <p14:tracePt t="34672" x="5600700" y="3251200"/>
          <p14:tracePt t="34688" x="5467350" y="3282950"/>
          <p14:tracePt t="34705" x="5346700" y="3333750"/>
          <p14:tracePt t="34722" x="5283200" y="3359150"/>
          <p14:tracePt t="34738" x="5245100" y="3371850"/>
          <p14:tracePt t="34755" x="5226050" y="3378200"/>
          <p14:tracePt t="34772" x="5435600" y="3524250"/>
          <p14:tracePt t="34789" x="5619750" y="3594100"/>
          <p14:tracePt t="34805" x="5638800" y="3594100"/>
          <p14:tracePt t="34822" x="5664200" y="3587750"/>
          <p14:tracePt t="34838" x="5683250" y="3568700"/>
          <p14:tracePt t="35127" x="5632450" y="3562350"/>
          <p14:tracePt t="35135" x="5581650" y="3562350"/>
          <p14:tracePt t="35143" x="5575300" y="3562350"/>
          <p14:tracePt t="35155" x="5556250" y="3562350"/>
          <p14:tracePt t="35172" x="5549900" y="3562350"/>
          <p14:tracePt t="35188" x="5518150" y="3562350"/>
          <p14:tracePt t="35205" x="5480050" y="3568700"/>
          <p14:tracePt t="35222" x="5397500" y="3657600"/>
          <p14:tracePt t="35238" x="5314950" y="3765550"/>
          <p14:tracePt t="35255" x="5149850" y="3937000"/>
          <p14:tracePt t="35272" x="5060950" y="4006850"/>
          <p14:tracePt t="35289" x="4984750" y="4070350"/>
          <p14:tracePt t="35305" x="4902200" y="4114800"/>
          <p14:tracePt t="35322" x="4768850" y="4165600"/>
          <p14:tracePt t="35339" x="4603750" y="4216400"/>
          <p14:tracePt t="35355" x="4387850" y="4229100"/>
          <p14:tracePt t="35372" x="4159250" y="4267200"/>
          <p14:tracePt t="35389" x="3968750" y="4279900"/>
          <p14:tracePt t="35405" x="3771900" y="4298950"/>
          <p14:tracePt t="35422" x="3644900" y="4298950"/>
          <p14:tracePt t="35439" x="3606800" y="4279900"/>
          <p14:tracePt t="35455" x="3600450" y="4273550"/>
          <p14:tracePt t="35472" x="3600450" y="4267200"/>
          <p14:tracePt t="35489" x="3600450" y="4248150"/>
          <p14:tracePt t="35505" x="3600450" y="4241800"/>
          <p14:tracePt t="35522" x="3600450" y="4235450"/>
          <p14:tracePt t="35539" x="3581400" y="4222750"/>
          <p14:tracePt t="35559" x="3568700" y="4210050"/>
          <p14:tracePt t="35575" x="3562350" y="4203700"/>
          <p14:tracePt t="35589" x="3549650" y="4197350"/>
          <p14:tracePt t="35605" x="3524250" y="4165600"/>
          <p14:tracePt t="35622" x="3505200" y="4127500"/>
          <p14:tracePt t="35639" x="3460750" y="4076700"/>
          <p14:tracePt t="35655" x="3390900" y="4013200"/>
          <p14:tracePt t="35672" x="3346450" y="3994150"/>
          <p14:tracePt t="35689" x="3289300" y="3975100"/>
          <p14:tracePt t="35705" x="3206750" y="3962400"/>
          <p14:tracePt t="35722" x="3143250" y="3962400"/>
          <p14:tracePt t="35739" x="3079750" y="3968750"/>
          <p14:tracePt t="35755" x="3009900" y="3975100"/>
          <p14:tracePt t="35772" x="2940050" y="3994150"/>
          <p14:tracePt t="35789" x="2857500" y="4025900"/>
          <p14:tracePt t="35805" x="2743200" y="4051300"/>
          <p14:tracePt t="35822" x="2559050" y="4102100"/>
          <p14:tracePt t="35839" x="2330450" y="4171950"/>
          <p14:tracePt t="35855" x="1987550" y="4241800"/>
          <p14:tracePt t="35872" x="1809750" y="4292600"/>
          <p14:tracePt t="35889" x="1682750" y="4305300"/>
          <p14:tracePt t="35905" x="1593850" y="4330700"/>
          <p14:tracePt t="35922" x="1587500" y="4330700"/>
          <p14:tracePt t="35975" x="1581150" y="4330700"/>
          <p14:tracePt t="35992" x="1568450" y="4305300"/>
          <p14:tracePt t="35999" x="1568450" y="4298950"/>
          <p14:tracePt t="36007" x="1568450" y="4292600"/>
          <p14:tracePt t="36022" x="1568450" y="4267200"/>
          <p14:tracePt t="36039" x="1562100" y="4254500"/>
          <p14:tracePt t="36055" x="1562100" y="4203700"/>
          <p14:tracePt t="36072" x="1574800" y="4159250"/>
          <p14:tracePt t="36089" x="1625600" y="4095750"/>
          <p14:tracePt t="36105" x="1708150" y="4070350"/>
          <p14:tracePt t="36122" x="1879600" y="4000500"/>
          <p14:tracePt t="36139" x="2057400" y="3949700"/>
          <p14:tracePt t="36155" x="2190750" y="3911600"/>
          <p14:tracePt t="36172" x="2222500" y="3911600"/>
          <p14:tracePt t="36189" x="2235200" y="3905250"/>
          <p14:tracePt t="36215" x="2241550" y="3898900"/>
          <p14:tracePt t="36248" x="2247900" y="3898900"/>
          <p14:tracePt t="36264" x="2260600" y="3898900"/>
          <p14:tracePt t="36288" x="2279650" y="3898900"/>
          <p14:tracePt t="36328" x="2286000" y="3898900"/>
          <p14:tracePt t="36351" x="2305050" y="3898900"/>
          <p14:tracePt t="36360" x="2311400" y="3911600"/>
          <p14:tracePt t="36376" x="2317750" y="3917950"/>
          <p14:tracePt t="36384" x="2324100" y="3917950"/>
          <p14:tracePt t="36391" x="2362200" y="3937000"/>
          <p14:tracePt t="36408" x="2387600" y="3937000"/>
          <p14:tracePt t="36422" x="2400300" y="3937000"/>
          <p14:tracePt t="36439" x="2419350" y="3930650"/>
          <p14:tracePt t="36456" x="2425700" y="3930650"/>
          <p14:tracePt t="36472" x="2438400" y="3924300"/>
          <p14:tracePt t="36489" x="2444750" y="3924300"/>
          <p14:tracePt t="36506" x="2451100" y="3917950"/>
          <p14:tracePt t="36522" x="2463800" y="3917950"/>
          <p14:tracePt t="36539" x="2476500" y="3917950"/>
          <p14:tracePt t="36555" x="2489200" y="3917950"/>
          <p14:tracePt t="36572" x="2514600" y="3917950"/>
          <p14:tracePt t="36589" x="2527300" y="3917950"/>
          <p14:tracePt t="36605" x="2559050" y="3917950"/>
          <p14:tracePt t="36622" x="2590800" y="3917950"/>
          <p14:tracePt t="36639" x="2609850" y="3917950"/>
          <p14:tracePt t="36656" x="2628900" y="3917950"/>
          <p14:tracePt t="36672" x="2635250" y="3917950"/>
          <p14:tracePt t="36689" x="2660650" y="3917950"/>
          <p14:tracePt t="36705" x="2686050" y="3917950"/>
          <p14:tracePt t="36722" x="2730500" y="3911600"/>
          <p14:tracePt t="36739" x="2755900" y="3892550"/>
          <p14:tracePt t="36755" x="2787650" y="3886200"/>
          <p14:tracePt t="36772" x="2813050" y="3867150"/>
          <p14:tracePt t="36789" x="2838450" y="3854450"/>
          <p14:tracePt t="36806" x="2844800" y="3854450"/>
          <p14:tracePt t="36822" x="2851150" y="3848100"/>
          <p14:tracePt t="36839" x="2870200" y="3848100"/>
          <p14:tracePt t="36856" x="2914650" y="3848100"/>
          <p14:tracePt t="36872" x="2959100" y="3848100"/>
          <p14:tracePt t="36889" x="2990850" y="3848100"/>
          <p14:tracePt t="36906" x="3016250" y="3848100"/>
          <p14:tracePt t="36922" x="3048000" y="3848100"/>
          <p14:tracePt t="36939" x="3054350" y="3854450"/>
          <p14:tracePt t="36956" x="3105150" y="3867150"/>
          <p14:tracePt t="36972" x="3143250" y="3873500"/>
          <p14:tracePt t="36989" x="3213100" y="3886200"/>
          <p14:tracePt t="37006" x="3276600" y="3886200"/>
          <p14:tracePt t="37022" x="3333750" y="3905250"/>
          <p14:tracePt t="37039" x="3378200" y="3905250"/>
          <p14:tracePt t="37040" x="3403600" y="3905250"/>
          <p14:tracePt t="37056" x="3422650" y="3905250"/>
          <p14:tracePt t="37072" x="3441700" y="3905250"/>
          <p14:tracePt t="37089" x="3454400" y="3905250"/>
          <p14:tracePt t="37106" x="3473450" y="3892550"/>
          <p14:tracePt t="37122" x="3479800" y="3892550"/>
          <p14:tracePt t="37176" x="3492500" y="3892550"/>
          <p14:tracePt t="37192" x="3498850" y="3892550"/>
          <p14:tracePt t="37200" x="3505200" y="3898900"/>
          <p14:tracePt t="37208" x="3505200" y="3905250"/>
          <p14:tracePt t="37222" x="3524250" y="3930650"/>
          <p14:tracePt t="37239" x="3524250" y="3962400"/>
          <p14:tracePt t="37256" x="3530600" y="4000500"/>
          <p14:tracePt t="37272" x="3530600" y="4006850"/>
          <p14:tracePt t="37336" x="3530600" y="4019550"/>
          <p14:tracePt t="37344" x="3530600" y="4025900"/>
          <p14:tracePt t="37352" x="3530600" y="4038600"/>
          <p14:tracePt t="37360" x="3536950" y="4064000"/>
          <p14:tracePt t="37372" x="3536950" y="4070350"/>
          <p14:tracePt t="37389" x="3562350" y="4095750"/>
          <p14:tracePt t="37406" x="3600450" y="4121150"/>
          <p14:tracePt t="37422" x="3657600" y="4121150"/>
          <p14:tracePt t="37439" x="3721100" y="4121150"/>
          <p14:tracePt t="37456" x="3803650" y="4121150"/>
          <p14:tracePt t="37472" x="3848100" y="4121150"/>
          <p14:tracePt t="37489" x="3886200" y="4127500"/>
          <p14:tracePt t="37506" x="3898900" y="4133850"/>
          <p14:tracePt t="37522" x="3930650" y="4152900"/>
          <p14:tracePt t="37539" x="3943350" y="4165600"/>
          <p14:tracePt t="37556" x="3975100" y="4171950"/>
          <p14:tracePt t="37573" x="4000500" y="4178300"/>
          <p14:tracePt t="37589" x="4006850" y="4178300"/>
          <p14:tracePt t="37606" x="4019550" y="4178300"/>
          <p14:tracePt t="37622" x="4057650" y="4178300"/>
          <p14:tracePt t="37639" x="4095750" y="4178300"/>
          <p14:tracePt t="37656" x="4171950" y="4178300"/>
          <p14:tracePt t="37672" x="4222750" y="4178300"/>
          <p14:tracePt t="37689" x="4292600" y="4178300"/>
          <p14:tracePt t="37706" x="4394200" y="4222750"/>
          <p14:tracePt t="37722" x="4559300" y="4286250"/>
          <p14:tracePt t="37739" x="4762500" y="4368800"/>
          <p14:tracePt t="37756" x="4997450" y="4464050"/>
          <p14:tracePt t="37772" x="5232400" y="4546600"/>
          <p14:tracePt t="37789" x="5486400" y="4616450"/>
          <p14:tracePt t="37806" x="5765800" y="4686300"/>
          <p14:tracePt t="37822" x="6045200" y="4730750"/>
          <p14:tracePt t="37839" x="6311900" y="4787900"/>
          <p14:tracePt t="37856" x="6667500" y="4870450"/>
          <p14:tracePt t="37872" x="6718300" y="4908550"/>
          <p14:tracePt t="37889" x="6731000" y="4908550"/>
          <p14:tracePt t="38272" x="6731000" y="4927600"/>
          <p14:tracePt t="38288" x="6724650" y="4927600"/>
          <p14:tracePt t="38296" x="6699250" y="4908550"/>
          <p14:tracePt t="38306" x="6692900" y="4889500"/>
          <p14:tracePt t="38322" x="6635750" y="4838700"/>
          <p14:tracePt t="38339" x="6597650" y="4813300"/>
          <p14:tracePt t="38356" x="6578600" y="4756150"/>
          <p14:tracePt t="38373" x="6565900" y="4711700"/>
          <p14:tracePt t="38389" x="6565900" y="4699000"/>
          <p14:tracePt t="38406" x="6565900" y="4692650"/>
          <p14:tracePt t="38528" x="6572250" y="4686300"/>
          <p14:tracePt t="38536" x="6584950" y="4686300"/>
          <p14:tracePt t="38544" x="6623050" y="4673600"/>
          <p14:tracePt t="38556" x="6635750" y="4667250"/>
          <p14:tracePt t="38573" x="6654800" y="4667250"/>
          <p14:tracePt t="38589" x="6699250" y="4660900"/>
          <p14:tracePt t="38606" x="6711950" y="4660900"/>
          <p14:tracePt t="38704" x="6731000" y="4660900"/>
          <p14:tracePt t="38712" x="6737350" y="4660900"/>
          <p14:tracePt t="38728" x="6743700" y="4660900"/>
          <p14:tracePt t="38739" x="6743700" y="4673600"/>
          <p14:tracePt t="38756" x="6565900" y="4711700"/>
          <p14:tracePt t="38773" x="6178550" y="4711700"/>
          <p14:tracePt t="38789" x="5822950" y="4711700"/>
          <p14:tracePt t="38806" x="5613400" y="4711700"/>
          <p14:tracePt t="38823" x="5530850" y="4711700"/>
          <p14:tracePt t="38839" x="5524500" y="4711700"/>
          <p14:tracePt t="38936" x="5518150" y="4711700"/>
          <p14:tracePt t="38952" x="5505450" y="4711700"/>
          <p14:tracePt t="38968" x="5492750" y="4711700"/>
          <p14:tracePt t="38984" x="5486400" y="4711700"/>
          <p14:tracePt t="39000" x="5480050" y="4711700"/>
          <p14:tracePt t="39008" x="5473700" y="4705350"/>
          <p14:tracePt t="39024" x="5473700" y="4686300"/>
          <p14:tracePt t="39032" x="5473700" y="4679950"/>
          <p14:tracePt t="39040" x="5473700" y="4660900"/>
          <p14:tracePt t="39056" x="5486400" y="4597400"/>
          <p14:tracePt t="39073" x="5530850" y="4546600"/>
          <p14:tracePt t="39090" x="5613400" y="4464050"/>
          <p14:tracePt t="39106" x="5765800" y="4387850"/>
          <p14:tracePt t="39123" x="6000750" y="4318000"/>
          <p14:tracePt t="39140" x="6267450" y="4267200"/>
          <p14:tracePt t="39156" x="6508750" y="4235450"/>
          <p14:tracePt t="39173" x="6686550" y="4210050"/>
          <p14:tracePt t="39189" x="6756400" y="4210050"/>
          <p14:tracePt t="39206" x="6762750" y="4210050"/>
          <p14:tracePt t="39224" x="6781800" y="4210050"/>
          <p14:tracePt t="39288" x="6788150" y="4222750"/>
          <p14:tracePt t="39336" x="6788150" y="4235450"/>
          <p14:tracePt t="39448" x="6788150" y="4241800"/>
          <p14:tracePt t="39537" x="6788150" y="4248150"/>
          <p14:tracePt t="39560" x="6775450" y="4254500"/>
          <p14:tracePt t="39752" x="6769100" y="4267200"/>
          <p14:tracePt t="39760" x="6762750" y="4267200"/>
          <p14:tracePt t="39768" x="6756400" y="4267200"/>
          <p14:tracePt t="39776" x="6731000" y="4267200"/>
          <p14:tracePt t="39790" x="6699250" y="4286250"/>
          <p14:tracePt t="39806" x="6680200" y="4286250"/>
          <p14:tracePt t="39823" x="6654800" y="4286250"/>
          <p14:tracePt t="39840" x="6648450" y="4286250"/>
          <p14:tracePt t="39856" x="6635750" y="4286250"/>
          <p14:tracePt t="39873" x="6610350" y="4286250"/>
          <p14:tracePt t="39890" x="6591300" y="4279900"/>
          <p14:tracePt t="39906" x="6565900" y="4273550"/>
          <p14:tracePt t="39923" x="6559550" y="4273550"/>
          <p14:tracePt t="39940" x="6521450" y="4254500"/>
          <p14:tracePt t="39956" x="6508750" y="4241800"/>
          <p14:tracePt t="39973" x="6502400" y="4235450"/>
          <p14:tracePt t="39990" x="6483350" y="4216400"/>
          <p14:tracePt t="40006" x="6477000" y="4210050"/>
          <p14:tracePt t="40032" x="6470650" y="4203700"/>
          <p14:tracePt t="40048" x="6470650" y="4197350"/>
          <p14:tracePt t="40072" x="6470650" y="4178300"/>
          <p14:tracePt t="40328" x="6470650" y="4171950"/>
          <p14:tracePt t="40336" x="6477000" y="4171950"/>
          <p14:tracePt t="40360" x="6489700" y="4165600"/>
          <p14:tracePt t="40368" x="6496050" y="4165600"/>
          <p14:tracePt t="40377" x="6521450" y="4165600"/>
          <p14:tracePt t="40390" x="6527800" y="4165600"/>
          <p14:tracePt t="40406" x="6559550" y="4165600"/>
          <p14:tracePt t="40423" x="6604000" y="4165600"/>
          <p14:tracePt t="40440" x="6642100" y="4165600"/>
          <p14:tracePt t="40456" x="6724650" y="4159250"/>
          <p14:tracePt t="40473" x="6781800" y="4159250"/>
          <p14:tracePt t="40490" x="6838950" y="4146550"/>
          <p14:tracePt t="40506" x="6883400" y="4127500"/>
          <p14:tracePt t="40523" x="6940550" y="4121150"/>
          <p14:tracePt t="40540" x="6972300" y="4121150"/>
          <p14:tracePt t="40556" x="6997700" y="4121150"/>
          <p14:tracePt t="40573" x="7010400" y="4121150"/>
          <p14:tracePt t="40590" x="7023100" y="4121150"/>
          <p14:tracePt t="40606" x="7035800" y="4121150"/>
          <p14:tracePt t="40623" x="7042150" y="4121150"/>
          <p14:tracePt t="40640" x="7048500" y="4121150"/>
          <p14:tracePt t="40665" x="7061200" y="4121150"/>
          <p14:tracePt t="40681" x="7086600" y="4121150"/>
          <p14:tracePt t="40690" x="7092950" y="4121150"/>
          <p14:tracePt t="40706" x="7124700" y="4121150"/>
          <p14:tracePt t="40723" x="7169150" y="4121150"/>
          <p14:tracePt t="40740" x="7200900" y="4121150"/>
          <p14:tracePt t="40756" x="7258050" y="4121150"/>
          <p14:tracePt t="40773" x="7302500" y="4121150"/>
          <p14:tracePt t="40790" x="7366000" y="4121150"/>
          <p14:tracePt t="40806" x="7410450" y="4121150"/>
          <p14:tracePt t="40823" x="7480300" y="4121150"/>
          <p14:tracePt t="40840" x="7499350" y="4121150"/>
          <p14:tracePt t="40856" x="7562850" y="4121150"/>
          <p14:tracePt t="40873" x="7594600" y="4127500"/>
          <p14:tracePt t="40890" x="7620000" y="4127500"/>
          <p14:tracePt t="40906" x="7651750" y="4127500"/>
          <p14:tracePt t="40923" x="7696200" y="4140200"/>
          <p14:tracePt t="40940" x="7727950" y="4140200"/>
          <p14:tracePt t="40956" x="7772400" y="4146550"/>
          <p14:tracePt t="40973" x="7835900" y="4165600"/>
          <p14:tracePt t="40990" x="7899400" y="4165600"/>
          <p14:tracePt t="41006" x="7975600" y="4178300"/>
          <p14:tracePt t="41023" x="8051800" y="4191000"/>
          <p14:tracePt t="41040" x="8140700" y="4191000"/>
          <p14:tracePt t="41057" x="8235950" y="4191000"/>
          <p14:tracePt t="41073" x="8286750" y="4191000"/>
          <p14:tracePt t="41090" x="8324850" y="4191000"/>
          <p14:tracePt t="41107" x="8331200" y="4191000"/>
          <p14:tracePt t="41123" x="8350250" y="4191000"/>
          <p14:tracePt t="41145" x="8362950" y="4191000"/>
          <p14:tracePt t="41185" x="8369300" y="4191000"/>
          <p14:tracePt t="41209" x="8382000" y="4191000"/>
          <p14:tracePt t="41225" x="8388350" y="4191000"/>
          <p14:tracePt t="41257" x="8401050" y="4191000"/>
          <p14:tracePt t="45178" x="8407400" y="4197350"/>
          <p14:tracePt t="45186" x="8401050" y="4210050"/>
          <p14:tracePt t="45194" x="8394700" y="4222750"/>
          <p14:tracePt t="45207" x="8382000" y="4235450"/>
          <p14:tracePt t="45224" x="8331200" y="4273550"/>
          <p14:tracePt t="45241" x="8261350" y="4337050"/>
          <p14:tracePt t="45257" x="8185150" y="4387850"/>
          <p14:tracePt t="45274" x="8115300" y="4425950"/>
          <p14:tracePt t="45291" x="8039100" y="4483100"/>
          <p14:tracePt t="45307" x="7924800" y="4540250"/>
          <p14:tracePt t="45324" x="7721600" y="4616450"/>
          <p14:tracePt t="45341" x="7505700" y="4711700"/>
          <p14:tracePt t="45358" x="7302500" y="4794250"/>
          <p14:tracePt t="45374" x="7150100" y="4857750"/>
          <p14:tracePt t="45391" x="7080250" y="4870450"/>
          <p14:tracePt t="45408" x="7061200" y="4876800"/>
          <p14:tracePt t="45424" x="7054850" y="4876800"/>
          <p14:tracePt t="45458" x="7042150" y="4876800"/>
          <p14:tracePt t="45474" x="7035800" y="4876800"/>
          <p14:tracePt t="45490" x="7023100" y="4876800"/>
          <p14:tracePt t="45498" x="7016750" y="4876800"/>
          <p14:tracePt t="45508" x="7004050" y="4876800"/>
          <p14:tracePt t="45524" x="6997700" y="4876800"/>
          <p14:tracePt t="45541" x="6985000" y="4876800"/>
          <p14:tracePt t="45558" x="6965950" y="4876800"/>
          <p14:tracePt t="45574" x="6959600" y="4876800"/>
          <p14:tracePt t="45591" x="6934200" y="4851400"/>
          <p14:tracePt t="45608" x="6921500" y="4838700"/>
          <p14:tracePt t="45624" x="6915150" y="4813300"/>
          <p14:tracePt t="45641" x="6889750" y="4781550"/>
          <p14:tracePt t="45658" x="6870700" y="4730750"/>
          <p14:tracePt t="45674" x="6858000" y="4705350"/>
          <p14:tracePt t="45691" x="6845300" y="4679950"/>
          <p14:tracePt t="45708" x="6838950" y="4654550"/>
          <p14:tracePt t="45724" x="6838950" y="4622800"/>
          <p14:tracePt t="45741" x="6838950" y="4603750"/>
          <p14:tracePt t="45758" x="6838950" y="4565650"/>
          <p14:tracePt t="45774" x="6870700" y="4527550"/>
          <p14:tracePt t="45791" x="6953250" y="4470400"/>
          <p14:tracePt t="45808" x="7048500" y="4451350"/>
          <p14:tracePt t="45824" x="7200900" y="4387850"/>
          <p14:tracePt t="45841" x="7327900" y="4362450"/>
          <p14:tracePt t="45858" x="7454900" y="4337050"/>
          <p14:tracePt t="45874" x="7467600" y="4330700"/>
          <p14:tracePt t="45891" x="7473950" y="4330700"/>
          <p14:tracePt t="45914" x="7493000" y="4330700"/>
          <p14:tracePt t="45924" x="7499350" y="4330700"/>
          <p14:tracePt t="46018" x="7505700" y="4337050"/>
          <p14:tracePt t="46026" x="7505700" y="4349750"/>
          <p14:tracePt t="46041" x="7505700" y="4356100"/>
          <p14:tracePt t="46058" x="7442200" y="4387850"/>
          <p14:tracePt t="46083" x="7346950" y="4432300"/>
          <p14:tracePt t="46091" x="7302500" y="4438650"/>
          <p14:tracePt t="46108" x="7207250" y="4457700"/>
          <p14:tracePt t="46124" x="7099300" y="4470400"/>
          <p14:tracePt t="46141" x="6965950" y="4495800"/>
          <p14:tracePt t="46158" x="6858000" y="4508500"/>
          <p14:tracePt t="46174" x="6800850" y="4508500"/>
          <p14:tracePt t="46191" x="6756400" y="4508500"/>
          <p14:tracePt t="46208" x="6711950" y="4508500"/>
          <p14:tracePt t="46224" x="6635750" y="4521200"/>
          <p14:tracePt t="46241" x="6496050" y="4527550"/>
          <p14:tracePt t="46258" x="6254750" y="4578350"/>
          <p14:tracePt t="46274" x="6007100" y="4616450"/>
          <p14:tracePt t="46291" x="5784850" y="4616450"/>
          <p14:tracePt t="46308" x="5543550" y="4616450"/>
          <p14:tracePt t="46324" x="5334000" y="4616450"/>
          <p14:tracePt t="46341" x="5187950" y="4616450"/>
          <p14:tracePt t="46358" x="5099050" y="4616450"/>
          <p14:tracePt t="46374" x="5041900" y="4616450"/>
          <p14:tracePt t="46391" x="4997450" y="4616450"/>
          <p14:tracePt t="46408" x="4953000" y="4616450"/>
          <p14:tracePt t="46424" x="4889500" y="4622800"/>
          <p14:tracePt t="46441" x="4832350" y="4635500"/>
          <p14:tracePt t="46458" x="4781550" y="4635500"/>
          <p14:tracePt t="46475" x="4775200" y="4635500"/>
          <p14:tracePt t="46491" x="4749800" y="4635500"/>
          <p14:tracePt t="46514" x="4737100" y="4622800"/>
          <p14:tracePt t="46650" x="4737100" y="4616450"/>
          <p14:tracePt t="46658" x="4737100" y="4610100"/>
          <p14:tracePt t="46674" x="4737100" y="4597400"/>
          <p14:tracePt t="46691" x="4737100" y="4578350"/>
          <p14:tracePt t="46708" x="4737100" y="4559300"/>
          <p14:tracePt t="46724" x="4737100" y="4533900"/>
          <p14:tracePt t="46741" x="4737100" y="4495800"/>
          <p14:tracePt t="46758" x="4743450" y="4457700"/>
          <p14:tracePt t="46774" x="4756150" y="4413250"/>
          <p14:tracePt t="46791" x="4762500" y="4381500"/>
          <p14:tracePt t="46808" x="4768850" y="4356100"/>
          <p14:tracePt t="46824" x="4787900" y="4330700"/>
          <p14:tracePt t="46841" x="4794250" y="4318000"/>
          <p14:tracePt t="46858" x="4794250" y="4311650"/>
          <p14:tracePt t="46882" x="4800600" y="4305300"/>
          <p14:tracePt t="47034" x="4787900" y="4318000"/>
          <p14:tracePt t="47074" x="4781550" y="4318000"/>
          <p14:tracePt t="47370" x="4775200" y="4318000"/>
          <p14:tracePt t="47378" x="4768850" y="4330700"/>
          <p14:tracePt t="47391" x="4762500" y="4337050"/>
          <p14:tracePt t="47408" x="4756150" y="4337050"/>
          <p14:tracePt t="47618" x="4743450" y="4337050"/>
          <p14:tracePt t="47810" x="4737100" y="4337050"/>
          <p14:tracePt t="47818" x="4724400" y="4343400"/>
          <p14:tracePt t="47826" x="4711700" y="4343400"/>
          <p14:tracePt t="47841" x="4699000" y="4349750"/>
          <p14:tracePt t="47858" x="4597400" y="4400550"/>
          <p14:tracePt t="47875" x="4489450" y="4457700"/>
          <p14:tracePt t="47891" x="4356100" y="4521200"/>
          <p14:tracePt t="47908" x="4235450" y="4572000"/>
          <p14:tracePt t="47925" x="4108450" y="4616450"/>
          <p14:tracePt t="47941" x="4013200" y="4635500"/>
          <p14:tracePt t="47958" x="3911600" y="4673600"/>
          <p14:tracePt t="47975" x="3803650" y="4679950"/>
          <p14:tracePt t="47991" x="3676650" y="4692650"/>
          <p14:tracePt t="48008" x="3441700" y="4730750"/>
          <p14:tracePt t="48025" x="3213100" y="4762500"/>
          <p14:tracePt t="48041" x="2952750" y="4800600"/>
          <p14:tracePt t="48058" x="2578100" y="4857750"/>
          <p14:tracePt t="48075" x="2387600" y="4883150"/>
          <p14:tracePt t="48092" x="2203450" y="4908550"/>
          <p14:tracePt t="48108" x="2057400" y="4946650"/>
          <p14:tracePt t="48125" x="1917700" y="4959350"/>
          <p14:tracePt t="48142" x="1771650" y="4972050"/>
          <p14:tracePt t="48158" x="1606550" y="5010150"/>
          <p14:tracePt t="48175" x="1416050" y="5022850"/>
          <p14:tracePt t="48192" x="1181100" y="5060950"/>
          <p14:tracePt t="48208" x="939800" y="5092700"/>
          <p14:tracePt t="48225" x="723900" y="5130800"/>
          <p14:tracePt t="48242" x="533400" y="5143500"/>
          <p14:tracePt t="48258" x="304800" y="5143500"/>
          <p14:tracePt t="48275" x="196850" y="5143500"/>
          <p14:tracePt t="48291" x="152400" y="5143500"/>
          <p14:tracePt t="48308" x="114300" y="5143500"/>
          <p14:tracePt t="48325" x="107950" y="5143500"/>
          <p14:tracePt t="48378" x="101600" y="5143500"/>
          <p14:tracePt t="48410" x="101600" y="5137150"/>
          <p14:tracePt t="48426" x="101600" y="5130800"/>
          <p14:tracePt t="48442" x="101600" y="5111750"/>
          <p14:tracePt t="48450" x="101600" y="5105400"/>
          <p14:tracePt t="48458" x="107950" y="5099050"/>
          <p14:tracePt t="48475" x="127000" y="5080000"/>
          <p14:tracePt t="48492" x="152400" y="5054600"/>
          <p14:tracePt t="48508" x="196850" y="5035550"/>
          <p14:tracePt t="48525" x="254000" y="5003800"/>
          <p14:tracePt t="48542" x="400050" y="4927600"/>
          <p14:tracePt t="48558" x="533400" y="4864100"/>
          <p14:tracePt t="48575" x="666750" y="4819650"/>
          <p14:tracePt t="48592" x="806450" y="4756150"/>
          <p14:tracePt t="48608" x="869950" y="4724400"/>
          <p14:tracePt t="48625" x="895350" y="4711700"/>
          <p14:tracePt t="48642" x="914400" y="4711700"/>
          <p14:tracePt t="48706" x="920750" y="4718050"/>
          <p14:tracePt t="48730" x="920750" y="4724400"/>
          <p14:tracePt t="48738" x="920750" y="4730750"/>
          <p14:tracePt t="48758" x="920750" y="4737100"/>
          <p14:tracePt t="48775" x="920750" y="4743450"/>
          <p14:tracePt t="48792" x="920750" y="4749800"/>
          <p14:tracePt t="48810" x="914400" y="4762500"/>
          <p14:tracePt t="48842" x="914400" y="4768850"/>
          <p14:tracePt t="48850" x="908050" y="4775200"/>
          <p14:tracePt t="48859" x="908050" y="4781550"/>
          <p14:tracePt t="48875" x="889000" y="4800600"/>
          <p14:tracePt t="48892" x="882650" y="4806950"/>
          <p14:tracePt t="48908" x="876300" y="4813300"/>
          <p14:tracePt t="48930" x="857250" y="4832350"/>
          <p14:tracePt t="48946" x="850900" y="4838700"/>
          <p14:tracePt t="48962" x="844550" y="4845050"/>
          <p14:tracePt t="48987" x="831850" y="4851400"/>
          <p14:tracePt t="49091" x="831850" y="4845050"/>
          <p14:tracePt t="49098" x="831850" y="4838700"/>
          <p14:tracePt t="49108" x="831850" y="4826000"/>
          <p14:tracePt t="49125" x="831850" y="4819650"/>
          <p14:tracePt t="49162" x="831850" y="4806950"/>
          <p14:tracePt t="49187" x="831850" y="4800600"/>
          <p14:tracePt t="49202" x="831850" y="4787900"/>
          <p14:tracePt t="49219" x="831850" y="4781550"/>
          <p14:tracePt t="49226" x="831850" y="4768850"/>
          <p14:tracePt t="49243" x="831850" y="4762500"/>
          <p14:tracePt t="49459" x="825500" y="4749800"/>
          <p14:tracePt t="49467" x="812800" y="4756150"/>
          <p14:tracePt t="49491" x="806450" y="4762500"/>
          <p14:tracePt t="49523" x="806450" y="4768850"/>
          <p14:tracePt t="49619" x="812800" y="4756150"/>
          <p14:tracePt t="49635" x="819150" y="4749800"/>
          <p14:tracePt t="49643" x="819150" y="4743450"/>
          <p14:tracePt t="49659" x="831850" y="4730750"/>
          <p14:tracePt t="49675" x="844550" y="4711700"/>
          <p14:tracePt t="49739" x="850900" y="4711700"/>
          <p14:tracePt t="49867" x="857250" y="4718050"/>
          <p14:tracePt t="49875" x="863600" y="4724400"/>
          <p14:tracePt t="49892" x="863600" y="4730750"/>
          <p14:tracePt t="49908" x="876300" y="4762500"/>
          <p14:tracePt t="49925" x="889000" y="4781550"/>
          <p14:tracePt t="49942" x="889000" y="4794250"/>
          <p14:tracePt t="49959" x="895350" y="4806950"/>
          <p14:tracePt t="49975" x="895350" y="4826000"/>
          <p14:tracePt t="49992" x="901700" y="4832350"/>
          <p14:tracePt t="50008" x="901700" y="4838700"/>
          <p14:tracePt t="50025" x="914400" y="4851400"/>
          <p14:tracePt t="50042" x="927100" y="4870450"/>
          <p14:tracePt t="50059" x="933450" y="4876800"/>
          <p14:tracePt t="50075" x="977900" y="4876800"/>
          <p14:tracePt t="50092" x="1022350" y="4876800"/>
          <p14:tracePt t="50109" x="1066800" y="4876800"/>
          <p14:tracePt t="50125" x="1111250" y="4870450"/>
          <p14:tracePt t="50142" x="1123950" y="4864100"/>
          <p14:tracePt t="50159" x="1136650" y="4851400"/>
          <p14:tracePt t="50175" x="1155700" y="4832350"/>
          <p14:tracePt t="50192" x="1168400" y="4819650"/>
          <p14:tracePt t="50209" x="1181100" y="4813300"/>
          <p14:tracePt t="50225" x="1181100" y="4794250"/>
          <p14:tracePt t="50242" x="1181100" y="4787900"/>
          <p14:tracePt t="50259" x="1181100" y="4756150"/>
          <p14:tracePt t="50275" x="1181100" y="4749800"/>
          <p14:tracePt t="50307" x="1174750" y="4743450"/>
          <p14:tracePt t="50315" x="1168400" y="4737100"/>
          <p14:tracePt t="50339" x="1162050" y="4730750"/>
          <p14:tracePt t="50347" x="1155700" y="4724400"/>
          <p14:tracePt t="50359" x="1149350" y="4724400"/>
          <p14:tracePt t="50375" x="1143000" y="4724400"/>
          <p14:tracePt t="50392" x="1130300" y="4711700"/>
          <p14:tracePt t="50409" x="1123950" y="4711700"/>
          <p14:tracePt t="50425" x="1111250" y="4705350"/>
          <p14:tracePt t="50442" x="1098550" y="4705350"/>
          <p14:tracePt t="50459" x="1092200" y="4699000"/>
          <p14:tracePt t="50555" x="1085850" y="4699000"/>
          <p14:tracePt t="50563" x="1098550" y="4705350"/>
          <p14:tracePt t="50576" x="1104900" y="4718050"/>
          <p14:tracePt t="50592" x="1117600" y="4730750"/>
          <p14:tracePt t="50609" x="1143000" y="4756150"/>
          <p14:tracePt t="50625" x="1149350" y="4762500"/>
          <p14:tracePt t="50642" x="1168400" y="4768850"/>
          <p14:tracePt t="50659" x="1181100" y="4775200"/>
          <p14:tracePt t="50731" x="1187450" y="4775200"/>
          <p14:tracePt t="50747" x="1206500" y="4775200"/>
          <p14:tracePt t="50755" x="1212850" y="4775200"/>
          <p14:tracePt t="50775" x="1219200" y="4775200"/>
          <p14:tracePt t="50792" x="1244600" y="4775200"/>
          <p14:tracePt t="50809" x="1250950" y="4775200"/>
          <p14:tracePt t="50835" x="1289050" y="4749800"/>
          <p14:tracePt t="50859" x="1295400" y="4749800"/>
          <p14:tracePt t="50867" x="1301750" y="4743450"/>
          <p14:tracePt t="50891" x="1320800" y="4743450"/>
          <p14:tracePt t="50899" x="1327150" y="4743450"/>
          <p14:tracePt t="50915" x="1346200" y="4737100"/>
          <p14:tracePt t="50947" x="1358900" y="4737100"/>
          <p14:tracePt t="50955" x="1365250" y="4737100"/>
          <p14:tracePt t="50963" x="1377950" y="4730750"/>
          <p14:tracePt t="50975" x="1384300" y="4724400"/>
          <p14:tracePt t="50995" x="1397000" y="4711700"/>
          <p14:tracePt t="51067" x="1409700" y="4711700"/>
          <p14:tracePt t="51099" x="1422400" y="4705350"/>
          <p14:tracePt t="51131" x="1428750" y="4699000"/>
          <p14:tracePt t="51155" x="1428750" y="4692650"/>
          <p14:tracePt t="51675" x="1428750" y="4718050"/>
          <p14:tracePt t="51683" x="1428750" y="4724400"/>
          <p14:tracePt t="51692" x="1428750" y="4749800"/>
          <p14:tracePt t="51709" x="1428750" y="4775200"/>
          <p14:tracePt t="51726" x="1428750" y="4813300"/>
          <p14:tracePt t="51742" x="1428750" y="4838700"/>
          <p14:tracePt t="51759" x="1428750" y="4845050"/>
          <p14:tracePt t="51776" x="1428750" y="4851400"/>
          <p14:tracePt t="51875" x="1447800" y="4864100"/>
          <p14:tracePt t="51883" x="1454150" y="4864100"/>
          <p14:tracePt t="51892" x="1460500" y="4864100"/>
          <p14:tracePt t="51909" x="1504950" y="4845050"/>
          <p14:tracePt t="51926" x="1530350" y="4819650"/>
          <p14:tracePt t="51942" x="1568450" y="4794250"/>
          <p14:tracePt t="51959" x="1587500" y="4781550"/>
          <p14:tracePt t="51976" x="1676400" y="4768850"/>
          <p14:tracePt t="51992" x="1803400" y="4768850"/>
          <p14:tracePt t="52009" x="1892300" y="4768850"/>
          <p14:tracePt t="52026" x="1949450" y="4768850"/>
          <p14:tracePt t="52042" x="1981200" y="4775200"/>
          <p14:tracePt t="52155" x="1987550" y="4775200"/>
          <p14:tracePt t="52171" x="2006600" y="4775200"/>
          <p14:tracePt t="52179" x="2012950" y="4775200"/>
          <p14:tracePt t="52192" x="2019300" y="4775200"/>
          <p14:tracePt t="52209" x="2076450" y="4775200"/>
          <p14:tracePt t="52226" x="2171700" y="4749800"/>
          <p14:tracePt t="52242" x="2266950" y="4724400"/>
          <p14:tracePt t="52259" x="2514600" y="4711700"/>
          <p14:tracePt t="52276" x="2584450" y="4711700"/>
          <p14:tracePt t="52293" x="2603500" y="4711700"/>
          <p14:tracePt t="52331" x="2609850" y="4711700"/>
          <p14:tracePt t="52339" x="2609850" y="4730750"/>
          <p14:tracePt t="52355" x="2609850" y="4749800"/>
          <p14:tracePt t="52363" x="2603500" y="4756150"/>
          <p14:tracePt t="52376" x="2584450" y="4768850"/>
          <p14:tracePt t="52393" x="2571750" y="4787900"/>
          <p14:tracePt t="52409" x="2546350" y="4813300"/>
          <p14:tracePt t="52426" x="2540000" y="4819650"/>
          <p14:tracePt t="52442" x="2533650" y="4826000"/>
          <p14:tracePt t="52515" x="2546350" y="4826000"/>
          <p14:tracePt t="52523" x="2578100" y="4826000"/>
          <p14:tracePt t="52531" x="2616200" y="4826000"/>
          <p14:tracePt t="52542" x="2654300" y="4826000"/>
          <p14:tracePt t="52559" x="2736850" y="4826000"/>
          <p14:tracePt t="52576" x="2787650" y="4826000"/>
          <p14:tracePt t="52592" x="2857500" y="4826000"/>
          <p14:tracePt t="52609" x="2901950" y="4826000"/>
          <p14:tracePt t="52626" x="2927350" y="4826000"/>
          <p14:tracePt t="52642" x="2959100" y="4832350"/>
          <p14:tracePt t="52644" x="2990850" y="4851400"/>
          <p14:tracePt t="52659" x="3035300" y="4864100"/>
          <p14:tracePt t="52676" x="3086100" y="4870450"/>
          <p14:tracePt t="52692" x="3143250" y="4883150"/>
          <p14:tracePt t="52709" x="3225800" y="4883150"/>
          <p14:tracePt t="52726" x="3302000" y="4883150"/>
          <p14:tracePt t="52743" x="3409950" y="4883150"/>
          <p14:tracePt t="52759" x="3549650" y="4883150"/>
          <p14:tracePt t="52776" x="3638550" y="4883150"/>
          <p14:tracePt t="52792" x="3733800" y="4883150"/>
          <p14:tracePt t="52809" x="3810000" y="4883150"/>
          <p14:tracePt t="52826" x="3867150" y="4883150"/>
          <p14:tracePt t="52843" x="3924300" y="4857750"/>
          <p14:tracePt t="52859" x="4057650" y="4851400"/>
          <p14:tracePt t="52876" x="4165600" y="4826000"/>
          <p14:tracePt t="52893" x="4279900" y="4806950"/>
          <p14:tracePt t="52909" x="4406900" y="4794250"/>
          <p14:tracePt t="52926" x="4584700" y="4768850"/>
          <p14:tracePt t="52943" x="4711700" y="4768850"/>
          <p14:tracePt t="52959" x="4870450" y="4768850"/>
          <p14:tracePt t="52976" x="4997450" y="4743450"/>
          <p14:tracePt t="52993" x="5092700" y="4730750"/>
          <p14:tracePt t="53009" x="5168900" y="4724400"/>
          <p14:tracePt t="53026" x="5264150" y="4711700"/>
          <p14:tracePt t="53043" x="5365750" y="4711700"/>
          <p14:tracePt t="53059" x="5562600" y="4711700"/>
          <p14:tracePt t="53076" x="5740400" y="4711700"/>
          <p14:tracePt t="53093" x="5962650" y="4711700"/>
          <p14:tracePt t="53109" x="6172200" y="4711700"/>
          <p14:tracePt t="53126" x="6400800" y="4673600"/>
          <p14:tracePt t="53143" x="6648450" y="4641850"/>
          <p14:tracePt t="53159" x="6915150" y="4584700"/>
          <p14:tracePt t="53176" x="7188200" y="4572000"/>
          <p14:tracePt t="53193" x="7435850" y="4572000"/>
          <p14:tracePt t="53209" x="7696200" y="4533900"/>
          <p14:tracePt t="53226" x="7905750" y="4533900"/>
          <p14:tracePt t="53243" x="8064500" y="4533900"/>
          <p14:tracePt t="53259" x="8197850" y="4533900"/>
          <p14:tracePt t="53276" x="8261350" y="4533900"/>
          <p14:tracePt t="53293" x="8305800" y="4533900"/>
          <p14:tracePt t="53309" x="8350250" y="4533900"/>
          <p14:tracePt t="53326" x="8382000" y="4533900"/>
          <p14:tracePt t="53343" x="8407400" y="4521200"/>
          <p14:tracePt t="53359" x="8439150" y="4514850"/>
          <p14:tracePt t="53376" x="8464550" y="4514850"/>
          <p14:tracePt t="53393" x="8483600" y="4495800"/>
          <p14:tracePt t="53491" x="8470900" y="4495800"/>
          <p14:tracePt t="53499" x="8445500" y="4502150"/>
          <p14:tracePt t="53509" x="8413750" y="4508500"/>
          <p14:tracePt t="53526" x="8331200" y="4552950"/>
          <p14:tracePt t="53543" x="8261350" y="4572000"/>
          <p14:tracePt t="53559" x="8172450" y="4616450"/>
          <p14:tracePt t="53576" x="8089900" y="4660900"/>
          <p14:tracePt t="53593" x="8039100" y="4673600"/>
          <p14:tracePt t="53609" x="8001000" y="4699000"/>
          <p14:tracePt t="53626" x="7981950" y="4705350"/>
          <p14:tracePt t="53643" x="7962900" y="4711700"/>
          <p14:tracePt t="53659" x="7924800" y="4737100"/>
          <p14:tracePt t="53676" x="7880350" y="4756150"/>
          <p14:tracePt t="53693" x="7848600" y="4762500"/>
          <p14:tracePt t="53709" x="7797800" y="4781550"/>
          <p14:tracePt t="53726" x="7766050" y="4794250"/>
          <p14:tracePt t="53743" x="7734300" y="4794250"/>
          <p14:tracePt t="53759" x="7727950" y="4794250"/>
          <p14:tracePt t="53780" x="7715250" y="4794250"/>
          <p14:tracePt t="53860" x="7708900" y="4787900"/>
          <p14:tracePt t="53908" x="7708900" y="4781550"/>
          <p14:tracePt t="53924" x="7721600" y="4781550"/>
          <p14:tracePt t="53948" x="7727950" y="4781550"/>
          <p14:tracePt t="53972" x="7740650" y="4775200"/>
          <p14:tracePt t="54180" x="7740650" y="4756150"/>
          <p14:tracePt t="54204" x="7740650" y="4749800"/>
          <p14:tracePt t="54236" x="7753350" y="4743450"/>
          <p14:tracePt t="54260" x="7759700" y="4737100"/>
          <p14:tracePt t="54356" x="7747000" y="4762500"/>
          <p14:tracePt t="54364" x="7702550" y="4819650"/>
          <p14:tracePt t="54372" x="7651750" y="4864100"/>
          <p14:tracePt t="54380" x="7575550" y="4921250"/>
          <p14:tracePt t="54393" x="7480300" y="4972050"/>
          <p14:tracePt t="54410" x="7188200" y="5105400"/>
          <p14:tracePt t="54426" x="6838950" y="5175250"/>
          <p14:tracePt t="54443" x="6356350" y="5245100"/>
          <p14:tracePt t="54460" x="5530850" y="5334000"/>
          <p14:tracePt t="54476" x="4933950" y="5391150"/>
          <p14:tracePt t="54493" x="4457700" y="5391150"/>
          <p14:tracePt t="54510" x="3924300" y="5391150"/>
          <p14:tracePt t="54526" x="3422650" y="5391150"/>
          <p14:tracePt t="54543" x="3022600" y="5391150"/>
          <p14:tracePt t="54560" x="2622550" y="5391150"/>
          <p14:tracePt t="54576" x="2298700" y="5391150"/>
          <p14:tracePt t="54593" x="2019300" y="5391150"/>
          <p14:tracePt t="54610" x="1778000" y="5391150"/>
          <p14:tracePt t="54626" x="1600200" y="5372100"/>
          <p14:tracePt t="54643" x="1447800" y="5334000"/>
          <p14:tracePt t="54660" x="1301750" y="5314950"/>
          <p14:tracePt t="54676" x="1231900" y="5302250"/>
          <p14:tracePt t="54693" x="1187450" y="5276850"/>
          <p14:tracePt t="54710" x="1104900" y="5251450"/>
          <p14:tracePt t="54726" x="1028700" y="5213350"/>
          <p14:tracePt t="54743" x="965200" y="5200650"/>
          <p14:tracePt t="54760" x="914400" y="5181600"/>
          <p14:tracePt t="54776" x="850900" y="5162550"/>
          <p14:tracePt t="54793" x="806450" y="5162550"/>
          <p14:tracePt t="54810" x="717550" y="5162550"/>
          <p14:tracePt t="54826" x="628650" y="5162550"/>
          <p14:tracePt t="54843" x="571500" y="5162550"/>
          <p14:tracePt t="54860" x="527050" y="5162550"/>
          <p14:tracePt t="54980" x="533400" y="5162550"/>
          <p14:tracePt t="54988" x="539750" y="5162550"/>
          <p14:tracePt t="54996" x="552450" y="5162550"/>
          <p14:tracePt t="55010" x="571500" y="5162550"/>
          <p14:tracePt t="55026" x="615950" y="5162550"/>
          <p14:tracePt t="55043" x="685800" y="5175250"/>
          <p14:tracePt t="55044" x="723900" y="5175250"/>
          <p14:tracePt t="55060" x="812800" y="5187950"/>
          <p14:tracePt t="55076" x="927100" y="5200650"/>
          <p14:tracePt t="55093" x="1035050" y="5213350"/>
          <p14:tracePt t="55110" x="1104900" y="5232400"/>
          <p14:tracePt t="55126" x="1143000" y="5238750"/>
          <p14:tracePt t="55143" x="1162050" y="5238750"/>
          <p14:tracePt t="55160" x="1168400" y="5245100"/>
          <p14:tracePt t="55380" x="1181100" y="5245100"/>
          <p14:tracePt t="55388" x="1193800" y="5245100"/>
          <p14:tracePt t="55396" x="1200150" y="5245100"/>
          <p14:tracePt t="55410" x="1206500" y="5245100"/>
          <p14:tracePt t="55426" x="1263650" y="5245100"/>
          <p14:tracePt t="55443" x="1377950" y="5219700"/>
          <p14:tracePt t="55460" x="1663700" y="5168900"/>
          <p14:tracePt t="55477" x="1873250" y="5143500"/>
          <p14:tracePt t="55493" x="2133600" y="5143500"/>
          <p14:tracePt t="55510" x="2343150" y="5143500"/>
          <p14:tracePt t="55527" x="2571750" y="5143500"/>
          <p14:tracePt t="55543" x="2743200" y="5143500"/>
          <p14:tracePt t="55560" x="2838450" y="5143500"/>
          <p14:tracePt t="55577" x="2889250" y="5143500"/>
          <p14:tracePt t="55593" x="2901950" y="5143500"/>
          <p14:tracePt t="55644" x="2914650" y="5143500"/>
          <p14:tracePt t="55716" x="2921000" y="5143500"/>
          <p14:tracePt t="55724" x="2927350" y="5143500"/>
          <p14:tracePt t="55732" x="2952750" y="5143500"/>
          <p14:tracePt t="55743" x="2984500" y="5143500"/>
          <p14:tracePt t="55760" x="3048000" y="5143500"/>
          <p14:tracePt t="55777" x="3130550" y="5143500"/>
          <p14:tracePt t="55793" x="3225800" y="5156200"/>
          <p14:tracePt t="55810" x="3282950" y="5156200"/>
          <p14:tracePt t="55827" x="3314700" y="5156200"/>
          <p14:tracePt t="55843" x="3327400" y="5156200"/>
          <p14:tracePt t="55980" x="3340100" y="5156200"/>
          <p14:tracePt t="55988" x="3346450" y="5156200"/>
          <p14:tracePt t="55996" x="3352800" y="5168900"/>
          <p14:tracePt t="56010" x="3365500" y="5168900"/>
          <p14:tracePt t="56027" x="3403600" y="5175250"/>
          <p14:tracePt t="56043" x="3448050" y="5181600"/>
          <p14:tracePt t="56060" x="3517900" y="5207000"/>
          <p14:tracePt t="56077" x="3536950" y="5213350"/>
          <p14:tracePt t="56093" x="3556000" y="5219700"/>
          <p14:tracePt t="56110" x="3581400" y="5226050"/>
          <p14:tracePt t="56172" x="3581400" y="5238750"/>
          <p14:tracePt t="56188" x="3581400" y="5245100"/>
          <p14:tracePt t="56196" x="3581400" y="5251450"/>
          <p14:tracePt t="56204" x="3581400" y="5264150"/>
          <p14:tracePt t="56212" x="3549650" y="5295900"/>
          <p14:tracePt t="56227" x="3511550" y="5308600"/>
          <p14:tracePt t="56243" x="3403600" y="5365750"/>
          <p14:tracePt t="56260" x="3333750" y="5391150"/>
          <p14:tracePt t="56308" x="3321050" y="5391150"/>
          <p14:tracePt t="56372" x="3314700" y="5391150"/>
          <p14:tracePt t="56388" x="3314700" y="5384800"/>
          <p14:tracePt t="56396" x="3314700" y="5359400"/>
          <p14:tracePt t="56412" x="3314700" y="5340350"/>
          <p14:tracePt t="56420" x="3321050" y="5327650"/>
          <p14:tracePt t="56428" x="3333750" y="5308600"/>
          <p14:tracePt t="56444" x="3352800" y="5289550"/>
          <p14:tracePt t="56460" x="3352800" y="5276850"/>
          <p14:tracePt t="56477" x="3359150" y="5264150"/>
          <p14:tracePt t="56572" x="3321050" y="5264150"/>
          <p14:tracePt t="56580" x="3270250" y="5264150"/>
          <p14:tracePt t="56588" x="3181350" y="5264150"/>
          <p14:tracePt t="56596" x="3111500" y="5264150"/>
          <p14:tracePt t="56610" x="3022600" y="5264150"/>
          <p14:tracePt t="56627" x="2914650" y="5264150"/>
          <p14:tracePt t="56644" x="2870200" y="5270500"/>
          <p14:tracePt t="56644" x="2851150" y="5270500"/>
          <p14:tracePt t="56660" x="2844800" y="5276850"/>
          <p14:tracePt t="56677" x="2832100" y="5276850"/>
          <p14:tracePt t="56693" x="2825750" y="5276850"/>
          <p14:tracePt t="56710" x="2806700" y="5283200"/>
          <p14:tracePt t="56748" x="2787650" y="5283200"/>
          <p14:tracePt t="56765" x="2781300" y="5283200"/>
          <p14:tracePt t="56772" x="2774950" y="5283200"/>
          <p14:tracePt t="56780" x="2768600" y="5276850"/>
          <p14:tracePt t="56796" x="2768600" y="5270500"/>
          <p14:tracePt t="56812" x="2768600" y="5264150"/>
          <p14:tracePt t="56827" x="2768600" y="5245100"/>
          <p14:tracePt t="56843" x="2768600" y="5238750"/>
          <p14:tracePt t="56860" x="2768600" y="5226050"/>
          <p14:tracePt t="56877" x="2768600" y="5219700"/>
          <p14:tracePt t="56900" x="2774950" y="5219700"/>
          <p14:tracePt t="56910" x="2781300" y="5219700"/>
          <p14:tracePt t="56927" x="2806700" y="5219700"/>
          <p14:tracePt t="56943" x="2832100" y="5219700"/>
          <p14:tracePt t="56960" x="2863850" y="5219700"/>
          <p14:tracePt t="56977" x="2908300" y="5219700"/>
          <p14:tracePt t="56993" x="2965450" y="5219700"/>
          <p14:tracePt t="57010" x="3041650" y="5219700"/>
          <p14:tracePt t="57027" x="3098800" y="5219700"/>
          <p14:tracePt t="57044" x="3143250" y="5219700"/>
          <p14:tracePt t="57044" x="3168650" y="5219700"/>
          <p14:tracePt t="57060" x="3213100" y="5219700"/>
          <p14:tracePt t="57077" x="3238500" y="5219700"/>
          <p14:tracePt t="57094" x="3263900" y="5219700"/>
          <p14:tracePt t="57110" x="3295650" y="5200650"/>
          <p14:tracePt t="57127" x="3321050" y="5187950"/>
          <p14:tracePt t="57144" x="3346450" y="5181600"/>
          <p14:tracePt t="57160" x="3359150" y="5181600"/>
          <p14:tracePt t="57177" x="3371850" y="5181600"/>
          <p14:tracePt t="57194" x="3390900" y="5181600"/>
          <p14:tracePt t="57210" x="3409950" y="5181600"/>
          <p14:tracePt t="57227" x="3429000" y="5181600"/>
          <p14:tracePt t="57244" x="3460750" y="5181600"/>
          <p14:tracePt t="57260" x="3498850" y="5181600"/>
          <p14:tracePt t="57277" x="3543300" y="5181600"/>
          <p14:tracePt t="57294" x="3575050" y="5181600"/>
          <p14:tracePt t="57310" x="3600450" y="5181600"/>
          <p14:tracePt t="57327" x="3632200" y="5181600"/>
          <p14:tracePt t="57344" x="3676650" y="5194300"/>
          <p14:tracePt t="57360" x="3702050" y="5200650"/>
          <p14:tracePt t="57377" x="3746500" y="5213350"/>
          <p14:tracePt t="57394" x="3803650" y="5219700"/>
          <p14:tracePt t="57410" x="3848100" y="5219700"/>
          <p14:tracePt t="57427" x="3879850" y="5238750"/>
          <p14:tracePt t="57444" x="3898900" y="5245100"/>
          <p14:tracePt t="57460" x="3930650" y="5251450"/>
          <p14:tracePt t="57484" x="3937000" y="5257800"/>
          <p14:tracePt t="57501" x="3943350" y="5257800"/>
          <p14:tracePt t="57516" x="3956050" y="5276850"/>
          <p14:tracePt t="57532" x="3968750" y="5276850"/>
          <p14:tracePt t="57725" x="3975100" y="5276850"/>
          <p14:tracePt t="57732" x="3981450" y="5276850"/>
          <p14:tracePt t="57744" x="4006850" y="5276850"/>
          <p14:tracePt t="57760" x="4051300" y="5276850"/>
          <p14:tracePt t="57777" x="4108450" y="5276850"/>
          <p14:tracePt t="57794" x="4165600" y="5276850"/>
          <p14:tracePt t="57810" x="4235450" y="5264150"/>
          <p14:tracePt t="57827" x="4279900" y="5264150"/>
          <p14:tracePt t="57844" x="4324350" y="5264150"/>
          <p14:tracePt t="57860" x="4368800" y="5264150"/>
          <p14:tracePt t="57877" x="4387850" y="5264150"/>
          <p14:tracePt t="57894" x="4406900" y="5257800"/>
          <p14:tracePt t="57910" x="4425950" y="5257800"/>
          <p14:tracePt t="57927" x="4445000" y="5257800"/>
          <p14:tracePt t="57944" x="4476750" y="5257800"/>
          <p14:tracePt t="57960" x="4521200" y="5257800"/>
          <p14:tracePt t="57977" x="4565650" y="5257800"/>
          <p14:tracePt t="57994" x="4610100" y="5257800"/>
          <p14:tracePt t="58010" x="4635500" y="5257800"/>
          <p14:tracePt t="58027" x="4660900" y="5257800"/>
          <p14:tracePt t="58044" x="4673600" y="5257800"/>
          <p14:tracePt t="58060" x="4711700" y="5257800"/>
          <p14:tracePt t="58077" x="4730750" y="5257800"/>
          <p14:tracePt t="58094" x="4743450" y="5257800"/>
          <p14:tracePt t="58110" x="4768850" y="5257800"/>
          <p14:tracePt t="58127" x="4775200" y="5257800"/>
          <p14:tracePt t="58144" x="4787900" y="5257800"/>
          <p14:tracePt t="58160" x="4813300" y="5257800"/>
          <p14:tracePt t="58177" x="4819650" y="5257800"/>
          <p14:tracePt t="58194" x="4851400" y="5257800"/>
          <p14:tracePt t="58210" x="4883150" y="5257800"/>
          <p14:tracePt t="58227" x="4908550" y="5257800"/>
          <p14:tracePt t="58244" x="4953000" y="5238750"/>
          <p14:tracePt t="58261" x="4978400" y="5238750"/>
          <p14:tracePt t="58277" x="4997450" y="5238750"/>
          <p14:tracePt t="58294" x="5029200" y="5238750"/>
          <p14:tracePt t="58310" x="5060950" y="5238750"/>
          <p14:tracePt t="58327" x="5105400" y="5238750"/>
          <p14:tracePt t="58344" x="5149850" y="5238750"/>
          <p14:tracePt t="58360" x="5181600" y="5238750"/>
          <p14:tracePt t="58377" x="5207000" y="5238750"/>
          <p14:tracePt t="58394" x="5226050" y="5238750"/>
          <p14:tracePt t="58410" x="5232400" y="5238750"/>
          <p14:tracePt t="58427" x="5238750" y="5232400"/>
          <p14:tracePt t="58453" x="5245100" y="5232400"/>
          <p14:tracePt t="58461" x="5264150" y="5232400"/>
          <p14:tracePt t="58477" x="5276850" y="5232400"/>
          <p14:tracePt t="58494" x="5308600" y="5232400"/>
          <p14:tracePt t="58511" x="5340350" y="5232400"/>
          <p14:tracePt t="58527" x="5359400" y="5232400"/>
          <p14:tracePt t="58544" x="5397500" y="5232400"/>
          <p14:tracePt t="58560" x="5435600" y="5232400"/>
          <p14:tracePt t="58577" x="5480050" y="5232400"/>
          <p14:tracePt t="58594" x="5511800" y="5232400"/>
          <p14:tracePt t="58611" x="5556250" y="5232400"/>
          <p14:tracePt t="58627" x="5575300" y="5232400"/>
          <p14:tracePt t="58644" x="5600700" y="5232400"/>
          <p14:tracePt t="58661" x="5632450" y="5232400"/>
          <p14:tracePt t="58677" x="5638800" y="5232400"/>
          <p14:tracePt t="58694" x="5657850" y="5232400"/>
          <p14:tracePt t="58717" x="5664200" y="5238750"/>
          <p14:tracePt t="58893" x="5670550" y="5238750"/>
          <p14:tracePt t="58901" x="5676900" y="5238750"/>
          <p14:tracePt t="58911" x="5683250" y="5238750"/>
          <p14:tracePt t="58927" x="5708650" y="5238750"/>
          <p14:tracePt t="58944" x="5721350" y="5232400"/>
          <p14:tracePt t="58961" x="5753100" y="5226050"/>
          <p14:tracePt t="58977" x="5810250" y="5213350"/>
          <p14:tracePt t="58994" x="5899150" y="5213350"/>
          <p14:tracePt t="59011" x="5994400" y="5213350"/>
          <p14:tracePt t="59027" x="6096000" y="5213350"/>
          <p14:tracePt t="59044" x="6178550" y="5213350"/>
          <p14:tracePt t="59061" x="6324600" y="5219700"/>
          <p14:tracePt t="59077" x="6419850" y="5251450"/>
          <p14:tracePt t="59094" x="6515100" y="5276850"/>
          <p14:tracePt t="59111" x="6629400" y="5314950"/>
          <p14:tracePt t="59127" x="6769100" y="5321300"/>
          <p14:tracePt t="59144" x="6896100" y="5334000"/>
          <p14:tracePt t="59161" x="7004050" y="5334000"/>
          <p14:tracePt t="59177" x="7099300" y="5334000"/>
          <p14:tracePt t="59194" x="7143750" y="5334000"/>
          <p14:tracePt t="59211" x="7175500" y="5334000"/>
          <p14:tracePt t="59228" x="7194550" y="5353050"/>
          <p14:tracePt t="59244" x="7219950" y="5353050"/>
          <p14:tracePt t="59261" x="7232650" y="5353050"/>
          <p14:tracePt t="59277" x="7258050" y="5353050"/>
          <p14:tracePt t="59294" x="7264400" y="5353050"/>
          <p14:tracePt t="59311" x="7270750" y="5353050"/>
          <p14:tracePt t="59327" x="7296150" y="5340350"/>
          <p14:tracePt t="59349" x="7302500" y="5340350"/>
          <p14:tracePt t="59361" x="7308850" y="5334000"/>
          <p14:tracePt t="59377" x="7346950" y="5314950"/>
          <p14:tracePt t="59394" x="7391400" y="5295900"/>
          <p14:tracePt t="59411" x="7442200" y="5289550"/>
          <p14:tracePt t="59427" x="7473950" y="5264150"/>
          <p14:tracePt t="59444" x="7499350" y="5251450"/>
          <p14:tracePt t="59461" x="7512050" y="5251450"/>
          <p14:tracePt t="59477" x="7524750" y="5251450"/>
          <p14:tracePt t="59494" x="7531100" y="5251450"/>
          <p14:tracePt t="59693" x="7537450" y="5257800"/>
          <p14:tracePt t="59709" x="7537450" y="5264150"/>
          <p14:tracePt t="59717" x="7531100" y="5270500"/>
          <p14:tracePt t="59728" x="7518400" y="5270500"/>
          <p14:tracePt t="59744" x="7486650" y="5270500"/>
          <p14:tracePt t="59761" x="7442200" y="5270500"/>
          <p14:tracePt t="59777" x="7397750" y="5270500"/>
          <p14:tracePt t="59794" x="7378700" y="5270500"/>
          <p14:tracePt t="59811" x="7340600" y="5270500"/>
          <p14:tracePt t="59828" x="7321550" y="5270500"/>
          <p14:tracePt t="59844" x="7302500" y="5270500"/>
          <p14:tracePt t="59861" x="7277100" y="5270500"/>
          <p14:tracePt t="59877" x="7270750" y="5270500"/>
          <p14:tracePt t="59894" x="7245350" y="5270500"/>
          <p14:tracePt t="59911" x="7219950" y="5270500"/>
          <p14:tracePt t="59928" x="7194550" y="5270500"/>
          <p14:tracePt t="59944" x="7156450" y="5270500"/>
          <p14:tracePt t="59961" x="7112000" y="5276850"/>
          <p14:tracePt t="59977" x="7042150" y="5321300"/>
          <p14:tracePt t="59994" x="6927850" y="5340350"/>
          <p14:tracePt t="60011" x="6648450" y="5397500"/>
          <p14:tracePt t="60028" x="6184900" y="5461000"/>
          <p14:tracePt t="60044" x="5441950" y="5562600"/>
          <p14:tracePt t="60061" x="4127500" y="5588000"/>
          <p14:tracePt t="60078" x="3384550" y="5588000"/>
          <p14:tracePt t="60094" x="2819400" y="5588000"/>
          <p14:tracePt t="60111" x="2470150" y="5588000"/>
          <p14:tracePt t="60128" x="2247900" y="5588000"/>
          <p14:tracePt t="60144" x="2057400" y="5588000"/>
          <p14:tracePt t="60161" x="1898650" y="5588000"/>
          <p14:tracePt t="60178" x="1771650" y="5588000"/>
          <p14:tracePt t="60194" x="1682750" y="5588000"/>
          <p14:tracePt t="60211" x="1600200" y="5588000"/>
          <p14:tracePt t="60228" x="1568450" y="5588000"/>
          <p14:tracePt t="60244" x="1536700" y="5588000"/>
          <p14:tracePt t="60261" x="1492250" y="5588000"/>
          <p14:tracePt t="60278" x="1473200" y="5581650"/>
          <p14:tracePt t="60294" x="1460500" y="5581650"/>
          <p14:tracePt t="60311" x="1454150" y="5581650"/>
          <p14:tracePt t="60328" x="1447800" y="5581650"/>
          <p14:tracePt t="60421" x="1466850" y="5581650"/>
          <p14:tracePt t="60429" x="1562100" y="5581650"/>
          <p14:tracePt t="60444" x="1663700" y="5581650"/>
          <p14:tracePt t="60461" x="2343150" y="5581650"/>
          <p14:tracePt t="60478" x="2838450" y="5581650"/>
          <p14:tracePt t="60494" x="3200400" y="5581650"/>
          <p14:tracePt t="60511" x="3422650" y="5581650"/>
          <p14:tracePt t="60528" x="3505200" y="5581650"/>
          <p14:tracePt t="60544" x="3511550" y="5581650"/>
          <p14:tracePt t="60621" x="3505200" y="5588000"/>
          <p14:tracePt t="60637" x="3479800" y="5588000"/>
          <p14:tracePt t="60645" x="3473450" y="5588000"/>
          <p14:tracePt t="60661" x="3441700" y="5588000"/>
          <p14:tracePt t="60678" x="3416300" y="5588000"/>
          <p14:tracePt t="60694" x="3378200" y="5588000"/>
          <p14:tracePt t="60711" x="3352800" y="5588000"/>
          <p14:tracePt t="60728" x="3333750" y="5588000"/>
          <p14:tracePt t="60744" x="3321050" y="5581650"/>
          <p14:tracePt t="60761" x="3314700" y="5568950"/>
          <p14:tracePt t="60778" x="3308350" y="5568950"/>
          <p14:tracePt t="60794" x="3302000" y="5568950"/>
          <p14:tracePt t="60811" x="3282950" y="5562600"/>
          <p14:tracePt t="60828" x="3270250" y="5562600"/>
          <p14:tracePt t="60844" x="3213100" y="5537200"/>
          <p14:tracePt t="60861" x="3016250" y="5524500"/>
          <p14:tracePt t="60878" x="2876550" y="5524500"/>
          <p14:tracePt t="60895" x="2787650" y="5524500"/>
          <p14:tracePt t="60911" x="2692400" y="5524500"/>
          <p14:tracePt t="60928" x="2673350" y="5524500"/>
          <p14:tracePt t="61134" x="2679700" y="5524500"/>
          <p14:tracePt t="61149" x="2686050" y="5524500"/>
          <p14:tracePt t="61157" x="2692400" y="5524500"/>
          <p14:tracePt t="61181" x="2711450" y="5524500"/>
          <p14:tracePt t="61277" x="2717800" y="5530850"/>
          <p14:tracePt t="61405" x="2724150" y="5530850"/>
          <p14:tracePt t="61413" x="2730500" y="5530850"/>
          <p14:tracePt t="61428" x="2755900" y="5530850"/>
          <p14:tracePt t="61445" x="2768600" y="5530850"/>
          <p14:tracePt t="61461" x="2832100" y="5530850"/>
          <p14:tracePt t="61478" x="2844800" y="5530850"/>
          <p14:tracePt t="61495" x="2870200" y="5530850"/>
          <p14:tracePt t="61511" x="2876550" y="5530850"/>
          <p14:tracePt t="61528" x="2882900" y="5530850"/>
          <p14:tracePt t="61637" x="2889250" y="5530850"/>
          <p14:tracePt t="61741" x="2882900" y="5530850"/>
          <p14:tracePt t="61830" x="2876550" y="5530850"/>
          <p14:tracePt t="61877" x="2882900" y="5530850"/>
          <p14:tracePt t="61885" x="2889250" y="5530850"/>
          <p14:tracePt t="61895" x="2908300" y="5530850"/>
          <p14:tracePt t="61917" x="2959100" y="5530850"/>
          <p14:tracePt t="61928" x="2971800" y="5530850"/>
          <p14:tracePt t="61945" x="3016250" y="5530850"/>
          <p14:tracePt t="61961" x="3048000" y="5530850"/>
          <p14:tracePt t="61978" x="3073400" y="5524500"/>
          <p14:tracePt t="61995" x="3086100" y="5524500"/>
          <p14:tracePt t="62011" x="3092450" y="5524500"/>
          <p14:tracePt t="62077" x="3098800" y="5524500"/>
          <p14:tracePt t="62166" x="3098800" y="5530850"/>
          <p14:tracePt t="62181" x="3092450" y="5530850"/>
          <p14:tracePt t="62205" x="3079750" y="5530850"/>
          <p14:tracePt t="62886" x="3086100" y="5530850"/>
          <p14:tracePt t="62894" x="3130550" y="5530850"/>
          <p14:tracePt t="62902" x="3213100" y="5530850"/>
          <p14:tracePt t="62912" x="3352800" y="5524500"/>
          <p14:tracePt t="62928" x="3632200" y="5499100"/>
          <p14:tracePt t="62945" x="3886200" y="5441950"/>
          <p14:tracePt t="62962" x="4057650" y="5429250"/>
          <p14:tracePt t="62978" x="4152900" y="5384800"/>
          <p14:tracePt t="62995" x="4197350" y="5372100"/>
          <p14:tracePt t="63012" x="4222750" y="5365750"/>
          <p14:tracePt t="63028" x="4254500" y="5346700"/>
          <p14:tracePt t="63045" x="4298950" y="5327650"/>
          <p14:tracePt t="63062" x="4394200" y="5321300"/>
          <p14:tracePt t="63078" x="4470400" y="5321300"/>
          <p14:tracePt t="63095" x="4610100" y="5321300"/>
          <p14:tracePt t="63112" x="4787900" y="5321300"/>
          <p14:tracePt t="63128" x="5016500" y="5321300"/>
          <p14:tracePt t="63145" x="5219700" y="5321300"/>
          <p14:tracePt t="63161" x="5416550" y="5321300"/>
          <p14:tracePt t="63178" x="5543550" y="5321300"/>
          <p14:tracePt t="63195" x="5626100" y="5321300"/>
          <p14:tracePt t="63212" x="5632450" y="5321300"/>
          <p14:tracePt t="63902" x="5638800" y="5321300"/>
          <p14:tracePt t="63910" x="5676900" y="5321300"/>
          <p14:tracePt t="63918" x="5715000" y="5321300"/>
          <p14:tracePt t="63928" x="5765800" y="5321300"/>
          <p14:tracePt t="63945" x="5988050" y="5321300"/>
          <p14:tracePt t="63962" x="6184900" y="5321300"/>
          <p14:tracePt t="63979" x="6273800" y="5321300"/>
          <p14:tracePt t="63995" x="6280150" y="5321300"/>
          <p14:tracePt t="64062" x="6273800" y="5321300"/>
          <p14:tracePt t="64070" x="6267450" y="5321300"/>
          <p14:tracePt t="64078" x="6261100" y="5321300"/>
          <p14:tracePt t="64108" x="6216650" y="5321300"/>
          <p14:tracePt t="64112" x="6203950" y="5321300"/>
          <p14:tracePt t="64128" x="6197600" y="5321300"/>
          <p14:tracePt t="64158" x="6191250" y="5321300"/>
          <p14:tracePt t="64222" x="6178550" y="5321300"/>
          <p14:tracePt t="64590" x="6184900" y="5321300"/>
          <p14:tracePt t="64614" x="6191250" y="5321300"/>
          <p14:tracePt t="64694" x="6203950" y="5327650"/>
          <p14:tracePt t="64710" x="6203950" y="5334000"/>
          <p14:tracePt t="64734" x="6203950" y="5340350"/>
          <p14:tracePt t="64750" x="6203950" y="5353050"/>
          <p14:tracePt t="65030" x="6203950" y="5346700"/>
          <p14:tracePt t="65062" x="6216650" y="5334000"/>
          <p14:tracePt t="65078" x="6229350" y="5321300"/>
          <p14:tracePt t="65086" x="6242050" y="5314950"/>
          <p14:tracePt t="65096" x="6254750" y="5302250"/>
          <p14:tracePt t="65112" x="6273800" y="5283200"/>
          <p14:tracePt t="65129" x="6299200" y="5257800"/>
          <p14:tracePt t="65145" x="6318250" y="5226050"/>
          <p14:tracePt t="65162" x="6330950" y="5213350"/>
          <p14:tracePt t="65179" x="6337300" y="5207000"/>
          <p14:tracePt t="65630" x="6350000" y="5207000"/>
          <p14:tracePt t="65638" x="6356350" y="5213350"/>
          <p14:tracePt t="65662" x="6362700" y="5219700"/>
          <p14:tracePt t="65678" x="6388100" y="5219700"/>
          <p14:tracePt t="65686" x="6394450" y="5232400"/>
          <p14:tracePt t="65696" x="6426200" y="5232400"/>
          <p14:tracePt t="65712" x="6496050" y="5245100"/>
          <p14:tracePt t="65729" x="6591300" y="5245100"/>
          <p14:tracePt t="65746" x="6635750" y="5257800"/>
          <p14:tracePt t="66295" x="6629400" y="5251450"/>
          <p14:tracePt t="66390" x="6610350" y="5251450"/>
          <p14:tracePt t="66399" x="6604000" y="5238750"/>
          <p14:tracePt t="66431" x="6597650" y="5238750"/>
          <p14:tracePt t="66439" x="6578600" y="5232400"/>
          <p14:tracePt t="66455" x="6578600" y="5226050"/>
          <p14:tracePt t="66462" x="6572250" y="5219700"/>
          <p14:tracePt t="66479" x="6565900" y="5213350"/>
          <p14:tracePt t="66496" x="6559550" y="5207000"/>
          <p14:tracePt t="66512" x="6534150" y="5181600"/>
          <p14:tracePt t="66529" x="6496050" y="5143500"/>
          <p14:tracePt t="66546" x="6438900" y="5105400"/>
          <p14:tracePt t="66563" x="6350000" y="5022850"/>
          <p14:tracePt t="66579" x="6235700" y="4927600"/>
          <p14:tracePt t="66596" x="5962650" y="4730750"/>
          <p14:tracePt t="66612" x="5607050" y="4502150"/>
          <p14:tracePt t="66629" x="5035550" y="4095750"/>
          <p14:tracePt t="66646" x="4425950" y="3651250"/>
          <p14:tracePt t="66647" x="4165600" y="3435350"/>
          <p14:tracePt t="66662" x="3613150" y="2984500"/>
          <p14:tracePt t="66679" x="3276600" y="2654300"/>
          <p14:tracePt t="66696" x="3079750" y="2425700"/>
          <p14:tracePt t="66713" x="2882900" y="2241550"/>
          <p14:tracePt t="66729" x="2730500" y="2152650"/>
          <p14:tracePt t="66746" x="2597150" y="2114550"/>
          <p14:tracePt t="66762" x="2470150" y="2076450"/>
          <p14:tracePt t="66779" x="2324100" y="2063750"/>
          <p14:tracePt t="66796" x="2146300" y="2063750"/>
          <p14:tracePt t="66812" x="1905000" y="2063750"/>
          <p14:tracePt t="66829" x="1625600" y="2025650"/>
          <p14:tracePt t="66846" x="1397000" y="1981200"/>
          <p14:tracePt t="66847" x="1270000" y="1943100"/>
          <p14:tracePt t="66862" x="1054100" y="1885950"/>
          <p14:tracePt t="66879" x="857250" y="1835150"/>
          <p14:tracePt t="66896" x="793750" y="1809750"/>
          <p14:tracePt t="66912" x="768350" y="1797050"/>
          <p14:tracePt t="66929" x="762000" y="1778000"/>
          <p14:tracePt t="66946" x="762000" y="1758950"/>
          <p14:tracePt t="66962" x="762000" y="1701800"/>
          <p14:tracePt t="66979" x="774700" y="1676400"/>
          <p14:tracePt t="66996" x="787400" y="1663700"/>
          <p14:tracePt t="67013" x="793750" y="1657350"/>
          <p14:tracePt t="67029" x="806450" y="1657350"/>
          <p14:tracePt t="67047" x="812800" y="1657350"/>
          <p14:tracePt t="67062" x="844550" y="1657350"/>
          <p14:tracePt t="67080" x="876300" y="1670050"/>
          <p14:tracePt t="67096" x="920750" y="1701800"/>
          <p14:tracePt t="67113" x="971550" y="1720850"/>
          <p14:tracePt t="67129" x="1041400" y="1771650"/>
          <p14:tracePt t="67146" x="1092200" y="1809750"/>
          <p14:tracePt t="67163" x="1162050" y="1873250"/>
          <p14:tracePt t="67179" x="1244600" y="1962150"/>
          <p14:tracePt t="67196" x="1295400" y="2051050"/>
          <p14:tracePt t="67213" x="1384300" y="2159000"/>
          <p14:tracePt t="67229" x="1454150" y="2266950"/>
          <p14:tracePt t="67246" x="1549400" y="2393950"/>
          <p14:tracePt t="67247" x="1587500" y="2438400"/>
          <p14:tracePt t="67263" x="1682750" y="2546350"/>
          <p14:tracePt t="67279" x="1771650" y="2609850"/>
          <p14:tracePt t="67296" x="1905000" y="2673350"/>
          <p14:tracePt t="67313" x="2082800" y="2698750"/>
          <p14:tracePt t="67329" x="2349500" y="2755900"/>
          <p14:tracePt t="67346" x="2698750" y="2800350"/>
          <p14:tracePt t="67363" x="3168650" y="2800350"/>
          <p14:tracePt t="67379" x="3536950" y="2800350"/>
          <p14:tracePt t="67396" x="3632200" y="2800350"/>
          <p14:tracePt t="67413" x="3638550" y="2800350"/>
          <p14:tracePt t="67429" x="3606800" y="2768600"/>
          <p14:tracePt t="67446" x="3359150" y="2711450"/>
          <p14:tracePt t="67463" x="2952750" y="2660650"/>
          <p14:tracePt t="67479" x="2762250" y="2647950"/>
          <p14:tracePt t="67496" x="2654300" y="2647950"/>
          <p14:tracePt t="67513" x="2597150" y="2647950"/>
          <p14:tracePt t="67529" x="2571750" y="2647950"/>
          <p14:tracePt t="67546" x="2546350" y="2647950"/>
          <p14:tracePt t="67563" x="2533650" y="2647950"/>
          <p14:tracePt t="67663" x="2527300" y="2647950"/>
          <p14:tracePt t="67671" x="2520950" y="2647950"/>
          <p14:tracePt t="67679" x="2508250" y="2654300"/>
          <p14:tracePt t="67696" x="2444750" y="2692400"/>
          <p14:tracePt t="67713" x="2393950" y="2736850"/>
          <p14:tracePt t="67729" x="2324100" y="2800350"/>
          <p14:tracePt t="67746" x="2260600" y="2863850"/>
          <p14:tracePt t="67763" x="2235200" y="2889250"/>
          <p14:tracePt t="67779" x="2216150" y="2908300"/>
          <p14:tracePt t="67796" x="2197100" y="2933700"/>
          <p14:tracePt t="67813" x="2184400" y="2959100"/>
          <p14:tracePt t="67863" x="2190750" y="2959100"/>
          <p14:tracePt t="67871" x="2203450" y="2959100"/>
          <p14:tracePt t="67879" x="2228850" y="2952750"/>
          <p14:tracePt t="67896" x="2235200" y="2946400"/>
          <p14:tracePt t="67913" x="2247900" y="2940050"/>
          <p14:tracePt t="67930" x="2286000" y="2914650"/>
          <p14:tracePt t="67946" x="2305050" y="2895600"/>
          <p14:tracePt t="67963" x="2330450" y="2882900"/>
          <p14:tracePt t="67979" x="2355850" y="2863850"/>
          <p14:tracePt t="67996" x="2362200" y="2857500"/>
          <p14:tracePt t="68013" x="2368550" y="2838450"/>
          <p14:tracePt t="68029" x="2368550" y="2825750"/>
          <p14:tracePt t="68046" x="2368550" y="2819400"/>
          <p14:tracePt t="68063" x="2362200" y="2787650"/>
          <p14:tracePt t="68079" x="2355850" y="2781300"/>
          <p14:tracePt t="68096" x="2349500" y="2781300"/>
          <p14:tracePt t="68113" x="2336800" y="2774950"/>
          <p14:tracePt t="68159" x="2324100" y="2755900"/>
          <p14:tracePt t="68231" x="2317750" y="2749550"/>
          <p14:tracePt t="68303" x="2324100" y="2749550"/>
          <p14:tracePt t="68311" x="2330450" y="2749550"/>
          <p14:tracePt t="68319" x="2349500" y="2755900"/>
          <p14:tracePt t="68367" x="2355850" y="2768600"/>
          <p14:tracePt t="68711" x="2355850" y="2762250"/>
          <p14:tracePt t="68839" x="2355850" y="2749550"/>
          <p14:tracePt t="68879" x="2355850" y="2743200"/>
          <p14:tracePt t="68887" x="2343150" y="2730500"/>
          <p14:tracePt t="68903" x="2343150" y="2724150"/>
          <p14:tracePt t="68927" x="2343150" y="2717800"/>
          <p14:tracePt t="68943" x="2343150" y="2711450"/>
          <p14:tracePt t="68975" x="2336800" y="2705100"/>
          <p14:tracePt t="68999" x="2324100" y="2711450"/>
          <p14:tracePt t="69007" x="2305050" y="2730500"/>
          <p14:tracePt t="69159" x="2305050" y="2749550"/>
          <p14:tracePt t="69167" x="2305050" y="2755900"/>
          <p14:tracePt t="69551" x="2305050" y="2749550"/>
          <p14:tracePt t="69559" x="2305050" y="2730500"/>
          <p14:tracePt t="69567" x="2305050" y="2724150"/>
          <p14:tracePt t="69580" x="2305050" y="2717800"/>
          <p14:tracePt t="69596" x="2305050" y="2711450"/>
          <p14:tracePt t="69663" x="2305050" y="2692400"/>
          <p14:tracePt t="70128" x="2305050" y="2711450"/>
          <p14:tracePt t="70263" x="2305050" y="2717800"/>
          <p14:tracePt t="70279" x="2305050" y="2724150"/>
          <p14:tracePt t="70704" x="2305050" y="2730500"/>
          <p14:tracePt t="70711" x="2305050" y="2749550"/>
          <p14:tracePt t="70727" x="2305050" y="2755900"/>
          <p14:tracePt t="70735" x="2305050" y="2762250"/>
          <p14:tracePt t="70751" x="2305050" y="2768600"/>
          <p14:tracePt t="70763" x="2305050" y="2787650"/>
          <p14:tracePt t="70780" x="2305050" y="2800350"/>
          <p14:tracePt t="70952" x="2305050" y="2813050"/>
          <p14:tracePt t="71560" x="2305050" y="2825750"/>
          <p14:tracePt t="72072" x="2305050" y="2806700"/>
          <p14:tracePt t="72080" x="2305050" y="2794000"/>
          <p14:tracePt t="72088" x="2305050" y="2762250"/>
          <p14:tracePt t="72097" x="2305050" y="2755900"/>
          <p14:tracePt t="72114" x="2305050" y="2724150"/>
          <p14:tracePt t="72130" x="2305050" y="2705100"/>
          <p14:tracePt t="72147" x="2305050" y="2673350"/>
          <p14:tracePt t="72164" x="2305050" y="2667000"/>
          <p14:tracePt t="72180" x="2317750" y="2647950"/>
          <p14:tracePt t="72208" x="2324100" y="2641600"/>
          <p14:tracePt t="72248" x="2324100" y="2635250"/>
          <p14:tracePt t="72296" x="2330450" y="2628900"/>
          <p14:tracePt t="72784" x="2324100" y="2628900"/>
          <p14:tracePt t="72792" x="2311400" y="2635250"/>
          <p14:tracePt t="72904" x="2305050" y="2641600"/>
          <p14:tracePt t="72984" x="2298700" y="2647950"/>
          <p14:tracePt t="73032" x="2292350" y="2660650"/>
          <p14:tracePt t="73040" x="2286000" y="2673350"/>
          <p14:tracePt t="73048" x="2266950" y="2686050"/>
          <p14:tracePt t="73070" x="2254250" y="2698750"/>
          <p14:tracePt t="73081" x="2254250" y="2711450"/>
          <p14:tracePt t="73097" x="2247900" y="2717800"/>
          <p14:tracePt t="73168" x="2247900" y="2724150"/>
          <p14:tracePt t="73192" x="2266950" y="2730500"/>
          <p14:tracePt t="73224" x="2266950" y="2736850"/>
          <p14:tracePt t="73752" x="2273300" y="2749550"/>
          <p14:tracePt t="73808" x="2279650" y="2743200"/>
          <p14:tracePt t="74216" x="2286000" y="2736850"/>
          <p14:tracePt t="75497" x="2305050" y="2736850"/>
          <p14:tracePt t="75513" x="2305050" y="2749550"/>
          <p14:tracePt t="75553" x="2305050" y="2755900"/>
          <p14:tracePt t="76361" x="2305050" y="2781300"/>
          <p14:tracePt t="76369" x="2305050" y="2794000"/>
          <p14:tracePt t="76381" x="2305050" y="2825750"/>
          <p14:tracePt t="76398" x="2305050" y="2870200"/>
          <p14:tracePt t="76415" x="2305050" y="2921000"/>
          <p14:tracePt t="76431" x="2305050" y="2965450"/>
          <p14:tracePt t="76448" x="2305050" y="3035300"/>
          <p14:tracePt t="76465" x="2336800" y="3155950"/>
          <p14:tracePt t="76481" x="2368550" y="3257550"/>
          <p14:tracePt t="76498" x="2432050" y="3409950"/>
          <p14:tracePt t="76515" x="2495550" y="3543300"/>
          <p14:tracePt t="76531" x="2571750" y="3695700"/>
          <p14:tracePt t="76548" x="2641600" y="3803650"/>
          <p14:tracePt t="76565" x="2774950" y="3962400"/>
          <p14:tracePt t="76581" x="2838450" y="4070350"/>
          <p14:tracePt t="76598" x="2876550" y="4152900"/>
          <p14:tracePt t="76615" x="2908300" y="4248150"/>
          <p14:tracePt t="76631" x="2946400" y="4400550"/>
          <p14:tracePt t="76648" x="2997200" y="4514850"/>
          <p14:tracePt t="76665" x="3086100" y="4762500"/>
          <p14:tracePt t="76681" x="3162300" y="4895850"/>
          <p14:tracePt t="76698" x="3213100" y="4972050"/>
          <p14:tracePt t="76715" x="3244850" y="5048250"/>
          <p14:tracePt t="76731" x="3270250" y="5092700"/>
          <p14:tracePt t="76748" x="3282950" y="5137150"/>
          <p14:tracePt t="76765" x="3282950" y="5168900"/>
          <p14:tracePt t="76781" x="3308350" y="5232400"/>
          <p14:tracePt t="76798" x="3321050" y="5270500"/>
          <p14:tracePt t="76815" x="3327400" y="5327650"/>
          <p14:tracePt t="76831" x="3359150" y="5403850"/>
          <p14:tracePt t="76848" x="3378200" y="5467350"/>
          <p14:tracePt t="76865" x="3390900" y="5518150"/>
          <p14:tracePt t="76889" x="3390900" y="5537200"/>
          <p14:tracePt t="76937" x="3390900" y="5543550"/>
          <p14:tracePt t="76953" x="3390900" y="5549900"/>
          <p14:tracePt t="76961" x="3390900" y="5556250"/>
          <p14:tracePt t="76969" x="3365500" y="5581650"/>
          <p14:tracePt t="76981" x="3359150" y="5594350"/>
          <p14:tracePt t="76998" x="3270250" y="5645150"/>
          <p14:tracePt t="77015" x="3200400" y="5676900"/>
          <p14:tracePt t="77031" x="3149600" y="5695950"/>
          <p14:tracePt t="77048" x="3130550" y="5702300"/>
          <p14:tracePt t="77065" x="3124200" y="5702300"/>
          <p14:tracePt t="77081" x="3111500" y="5702300"/>
          <p14:tracePt t="77098" x="3079750" y="5708650"/>
          <p14:tracePt t="77115" x="3054350" y="5727700"/>
          <p14:tracePt t="77131" x="2984500" y="5759450"/>
          <p14:tracePt t="77148" x="2933700" y="5784850"/>
          <p14:tracePt t="77165" x="2857500" y="5797550"/>
          <p14:tracePt t="77182" x="2800350" y="5822950"/>
          <p14:tracePt t="77198" x="2768600" y="5822950"/>
          <p14:tracePt t="77215" x="2743200" y="5822950"/>
          <p14:tracePt t="77305" x="2736850" y="5822950"/>
          <p14:tracePt t="77329" x="2755900" y="5816600"/>
          <p14:tracePt t="77337" x="2774950" y="5803900"/>
          <p14:tracePt t="77348" x="2825750" y="5784850"/>
          <p14:tracePt t="77365" x="2959100" y="5759450"/>
          <p14:tracePt t="77391" x="3257550" y="5708650"/>
          <p14:tracePt t="77398" x="3397250" y="5695950"/>
          <p14:tracePt t="77415" x="3714750" y="5638800"/>
          <p14:tracePt t="77432" x="4044950" y="5607050"/>
          <p14:tracePt t="77448" x="4305300" y="5581650"/>
          <p14:tracePt t="77465" x="4591050" y="5568950"/>
          <p14:tracePt t="77482" x="4667250" y="5568950"/>
          <p14:tracePt t="77498" x="4699000" y="5568950"/>
          <p14:tracePt t="77515" x="4711700" y="5562600"/>
          <p14:tracePt t="77532" x="4743450" y="5549900"/>
          <p14:tracePt t="77548" x="4794250" y="5524500"/>
          <p14:tracePt t="77565" x="4851400" y="5511800"/>
          <p14:tracePt t="77582" x="4959350" y="5480050"/>
          <p14:tracePt t="77598" x="5073650" y="5454650"/>
          <p14:tracePt t="77615" x="5187950" y="5435600"/>
          <p14:tracePt t="77632" x="5289550" y="5403850"/>
          <p14:tracePt t="77648" x="5365750" y="5391150"/>
          <p14:tracePt t="77665" x="5473700" y="5391150"/>
          <p14:tracePt t="77682" x="5518150" y="5391150"/>
          <p14:tracePt t="77698" x="5524500" y="5391150"/>
          <p14:tracePt t="77715" x="5537200" y="5391150"/>
          <p14:tracePt t="77732" x="5562600" y="5391150"/>
          <p14:tracePt t="77748" x="5568950" y="5391150"/>
          <p14:tracePt t="77841" x="5575300" y="5391150"/>
          <p14:tracePt t="77849" x="5575300" y="5410200"/>
          <p14:tracePt t="77865" x="5543550" y="5429250"/>
          <p14:tracePt t="77891" x="5384800" y="5473700"/>
          <p14:tracePt t="77898" x="5314950" y="5486400"/>
          <p14:tracePt t="77915" x="5118100" y="5499100"/>
          <p14:tracePt t="77932" x="4870450" y="5524500"/>
          <p14:tracePt t="77948" x="4699000" y="5537200"/>
          <p14:tracePt t="77965" x="4552950" y="5537200"/>
          <p14:tracePt t="77982" x="4394200" y="5562600"/>
          <p14:tracePt t="77998" x="4229100" y="5600700"/>
          <p14:tracePt t="78015" x="4032250" y="5632450"/>
          <p14:tracePt t="78032" x="3803650" y="5657850"/>
          <p14:tracePt t="78048" x="3594100" y="5670550"/>
          <p14:tracePt t="78065" x="3244850" y="5683250"/>
          <p14:tracePt t="78082" x="3022600" y="5683250"/>
          <p14:tracePt t="78098" x="2813050" y="5683250"/>
          <p14:tracePt t="78115" x="2717800" y="5683250"/>
          <p14:tracePt t="78132" x="2698750" y="5683250"/>
          <p14:tracePt t="78148" x="2692400" y="5683250"/>
          <p14:tracePt t="78201" x="2686050" y="5683250"/>
          <p14:tracePt t="78241" x="2673350" y="5683250"/>
          <p14:tracePt t="78273" x="2667000" y="5683250"/>
          <p14:tracePt t="78321" x="2654300" y="5683250"/>
          <p14:tracePt t="78345" x="2654300" y="5676900"/>
          <p14:tracePt t="78353" x="2654300" y="5670550"/>
          <p14:tracePt t="78369" x="2660650" y="5651500"/>
          <p14:tracePt t="78382" x="2667000" y="5645150"/>
          <p14:tracePt t="78398" x="2698750" y="5626100"/>
          <p14:tracePt t="78415" x="2794000" y="5619750"/>
          <p14:tracePt t="78432" x="2921000" y="5607050"/>
          <p14:tracePt t="78448" x="3067050" y="5568950"/>
          <p14:tracePt t="78465" x="3219450" y="5562600"/>
          <p14:tracePt t="78482" x="3257550" y="5562600"/>
          <p14:tracePt t="78513" x="3263900" y="5562600"/>
          <p14:tracePt t="78577" x="3257550" y="5562600"/>
          <p14:tracePt t="78585" x="3232150" y="5562600"/>
          <p14:tracePt t="78599" x="3225800" y="5562600"/>
          <p14:tracePt t="78615" x="3181350" y="5568950"/>
          <p14:tracePt t="78632" x="3149600" y="5568950"/>
          <p14:tracePt t="78648" x="3105150" y="5581650"/>
          <p14:tracePt t="78665" x="3060700" y="5581650"/>
          <p14:tracePt t="78682" x="3048000" y="5588000"/>
          <p14:tracePt t="78698" x="3041650" y="5588000"/>
          <p14:tracePt t="78715" x="3022600" y="5588000"/>
          <p14:tracePt t="78732" x="3016250" y="5588000"/>
          <p14:tracePt t="78753" x="3009900" y="5588000"/>
          <p14:tracePt t="78793" x="3003550" y="5588000"/>
          <p14:tracePt t="78801" x="2984500" y="5588000"/>
          <p14:tracePt t="78833" x="2978150" y="5588000"/>
          <p14:tracePt t="78841" x="2971800" y="5588000"/>
          <p14:tracePt t="78849" x="2965450" y="5588000"/>
          <p14:tracePt t="78871" x="2959100" y="5581650"/>
          <p14:tracePt t="78921" x="2959100" y="5568950"/>
          <p14:tracePt t="78929" x="2965450" y="5568950"/>
          <p14:tracePt t="78937" x="2971800" y="5568950"/>
          <p14:tracePt t="78949" x="2978150" y="5568950"/>
          <p14:tracePt t="78971" x="3022600" y="5568950"/>
          <p14:tracePt t="78982" x="3028950" y="5568950"/>
          <p14:tracePt t="79001" x="3041650" y="5575300"/>
          <p14:tracePt t="79015" x="3048000" y="5575300"/>
          <p14:tracePt t="79032" x="3067050" y="5581650"/>
          <p14:tracePt t="79049" x="3105150" y="5581650"/>
          <p14:tracePt t="79065" x="3238500" y="5581650"/>
          <p14:tracePt t="79082" x="3327400" y="5581650"/>
          <p14:tracePt t="79099" x="3435350" y="5581650"/>
          <p14:tracePt t="79115" x="3562350" y="5581650"/>
          <p14:tracePt t="79132" x="3663950" y="5581650"/>
          <p14:tracePt t="79149" x="3721100" y="5581650"/>
          <p14:tracePt t="79165" x="3759200" y="5581650"/>
          <p14:tracePt t="79182" x="3765550" y="5581650"/>
          <p14:tracePt t="79199" x="3771900" y="5581650"/>
          <p14:tracePt t="79215" x="3790950" y="5581650"/>
          <p14:tracePt t="79232" x="3810000" y="5581650"/>
          <p14:tracePt t="79249" x="3835400" y="5581650"/>
          <p14:tracePt t="79265" x="3937000" y="5600700"/>
          <p14:tracePt t="79282" x="4057650" y="5600700"/>
          <p14:tracePt t="79299" x="4203700" y="5600700"/>
          <p14:tracePt t="79315" x="4279900" y="5600700"/>
          <p14:tracePt t="79332" x="4343400" y="5600700"/>
          <p14:tracePt t="79349" x="4368800" y="5600700"/>
          <p14:tracePt t="79365" x="4387850" y="5600700"/>
          <p14:tracePt t="79382" x="4394200" y="5600700"/>
          <p14:tracePt t="79802" x="4400550" y="5600700"/>
          <p14:tracePt t="79826" x="4406900" y="5581650"/>
          <p14:tracePt t="79842" x="4438650" y="5581650"/>
          <p14:tracePt t="79850" x="4464050" y="5581650"/>
          <p14:tracePt t="79858" x="4527550" y="5581650"/>
          <p14:tracePt t="79866" x="4603750" y="5568950"/>
          <p14:tracePt t="79882" x="4781550" y="5543550"/>
          <p14:tracePt t="79899" x="5029200" y="5518150"/>
          <p14:tracePt t="79916" x="5251450" y="5505450"/>
          <p14:tracePt t="79932" x="5467350" y="5486400"/>
          <p14:tracePt t="79949" x="5613400" y="5454650"/>
          <p14:tracePt t="79966" x="5657850" y="5454650"/>
          <p14:tracePt t="79982" x="5676900" y="5454650"/>
          <p14:tracePt t="80002" x="5683250" y="5454650"/>
          <p14:tracePt t="80016" x="5689600" y="5461000"/>
          <p14:tracePt t="80042" x="5695950" y="5467350"/>
          <p14:tracePt t="80074" x="5695950" y="5473700"/>
          <p14:tracePt t="80106" x="5702300" y="5486400"/>
          <p14:tracePt t="80114" x="5708650" y="5486400"/>
          <p14:tracePt t="80122" x="5727700" y="5480050"/>
          <p14:tracePt t="80132" x="5753100" y="5473700"/>
          <p14:tracePt t="80149" x="5880100" y="5461000"/>
          <p14:tracePt t="80166" x="6096000" y="5435600"/>
          <p14:tracePt t="80182" x="6299200" y="5435600"/>
          <p14:tracePt t="80199" x="6445250" y="5435600"/>
          <p14:tracePt t="80216" x="6496050" y="5435600"/>
          <p14:tracePt t="80242" x="6508750" y="5435600"/>
          <p14:tracePt t="80346" x="6515100" y="5429250"/>
          <p14:tracePt t="80394" x="6496050" y="5416550"/>
          <p14:tracePt t="80402" x="6489700" y="5410200"/>
          <p14:tracePt t="80418" x="6483350" y="5403850"/>
          <p14:tracePt t="80432" x="6464300" y="5384800"/>
          <p14:tracePt t="80449" x="6457950" y="5378450"/>
          <p14:tracePt t="80466" x="6426200" y="5346700"/>
          <p14:tracePt t="80482" x="6407150" y="5340350"/>
          <p14:tracePt t="80499" x="6369050" y="5327650"/>
          <p14:tracePt t="80516" x="6362700" y="5327650"/>
          <p14:tracePt t="80532" x="6337300" y="5308600"/>
          <p14:tracePt t="80842" x="6337300" y="5314950"/>
          <p14:tracePt t="81138" x="6337300" y="5334000"/>
          <p14:tracePt t="81154" x="6350000" y="5340350"/>
          <p14:tracePt t="81170" x="6350000" y="5346700"/>
          <p14:tracePt t="81258" x="6356350" y="5353050"/>
          <p14:tracePt t="81330" x="6356350" y="5359400"/>
          <p14:tracePt t="81338" x="6356350" y="5378450"/>
          <p14:tracePt t="81349" x="6356350" y="5384800"/>
          <p14:tracePt t="81366" x="6356350" y="5397500"/>
          <p14:tracePt t="81382" x="6356350" y="5422900"/>
          <p14:tracePt t="81399" x="6356350" y="5429250"/>
          <p14:tracePt t="82242" x="6356350" y="5422900"/>
          <p14:tracePt t="82890" x="6356350" y="5410200"/>
          <p14:tracePt t="82898" x="6324600" y="5384800"/>
          <p14:tracePt t="82916" x="6242050" y="5359400"/>
          <p14:tracePt t="82933" x="5930900" y="5238750"/>
          <p14:tracePt t="82950" x="5473700" y="5124450"/>
          <p14:tracePt t="82966" x="4800600" y="5041900"/>
          <p14:tracePt t="82983" x="4260850" y="4953000"/>
          <p14:tracePt t="83000" x="3981450" y="4895850"/>
          <p14:tracePt t="83016" x="3892550" y="4870450"/>
          <p14:tracePt t="83033" x="3867150" y="4857750"/>
          <p14:tracePt t="83050" x="3854450" y="4838700"/>
          <p14:tracePt t="83066" x="3790950" y="4806950"/>
          <p14:tracePt t="83083" x="3746500" y="4806950"/>
          <p14:tracePt t="83100" x="3702050" y="4794250"/>
          <p14:tracePt t="83116" x="3632200" y="4794250"/>
          <p14:tracePt t="83133" x="3613150" y="4794250"/>
          <p14:tracePt t="83150" x="3575050" y="4794250"/>
          <p14:tracePt t="83166" x="3530600" y="4794250"/>
          <p14:tracePt t="83183" x="3498850" y="4794250"/>
          <p14:tracePt t="83200" x="3390900" y="4800600"/>
          <p14:tracePt t="83216" x="3263900" y="4826000"/>
          <p14:tracePt t="83233" x="3105150" y="4838700"/>
          <p14:tracePt t="83250" x="2971800" y="4870450"/>
          <p14:tracePt t="83266" x="2844800" y="4883150"/>
          <p14:tracePt t="83283" x="2800350" y="4895850"/>
          <p14:tracePt t="83300" x="2781300" y="4895850"/>
          <p14:tracePt t="83316" x="2774950" y="4895850"/>
          <p14:tracePt t="83402" x="2787650" y="4895850"/>
          <p14:tracePt t="83410" x="2813050" y="4895850"/>
          <p14:tracePt t="83418" x="2851150" y="4895850"/>
          <p14:tracePt t="83433" x="2876550" y="4895850"/>
          <p14:tracePt t="83450" x="2971800" y="4895850"/>
          <p14:tracePt t="83466" x="3079750" y="4895850"/>
          <p14:tracePt t="83483" x="3124200" y="4895850"/>
          <p14:tracePt t="83500" x="3136900" y="4895850"/>
          <p14:tracePt t="83530" x="3143250" y="4895850"/>
          <p14:tracePt t="83547" x="3155950" y="4902200"/>
          <p14:tracePt t="83554" x="3168650" y="4914900"/>
          <p14:tracePt t="83566" x="3175000" y="4927600"/>
          <p14:tracePt t="83583" x="3194050" y="4940300"/>
          <p14:tracePt t="83600" x="3200400" y="4965700"/>
          <p14:tracePt t="83616" x="3206750" y="4984750"/>
          <p14:tracePt t="83633" x="3206750" y="5003800"/>
          <p14:tracePt t="83650" x="3225800" y="5035550"/>
          <p14:tracePt t="83651" x="3225800" y="5048250"/>
          <p14:tracePt t="83666" x="3232150" y="5099050"/>
          <p14:tracePt t="83683" x="3232150" y="5143500"/>
          <p14:tracePt t="83700" x="3232150" y="5175250"/>
          <p14:tracePt t="83716" x="3232150" y="5181600"/>
          <p14:tracePt t="83733" x="3232150" y="5200650"/>
          <p14:tracePt t="83750" x="3244850" y="5207000"/>
          <p14:tracePt t="83794" x="3257550" y="5207000"/>
          <p14:tracePt t="83818" x="3263900" y="5207000"/>
          <p14:tracePt t="83827" x="3270250" y="5207000"/>
          <p14:tracePt t="83842" x="3282950" y="5207000"/>
          <p14:tracePt t="83851" x="3295650" y="5207000"/>
          <p14:tracePt t="83866" x="3308350" y="5200650"/>
          <p14:tracePt t="83883" x="3340100" y="5187950"/>
          <p14:tracePt t="83906" x="3352800" y="5187950"/>
          <p14:tracePt t="83939" x="3359150" y="5181600"/>
          <p14:tracePt t="83946" x="3365500" y="5175250"/>
          <p14:tracePt t="83962" x="3371850" y="5175250"/>
          <p14:tracePt t="83978" x="3378200" y="5175250"/>
          <p14:tracePt t="83987" x="3384550" y="5175250"/>
          <p14:tracePt t="84000" x="3409950" y="5175250"/>
          <p14:tracePt t="84016" x="3429000" y="5175250"/>
          <p14:tracePt t="84033" x="3467100" y="5175250"/>
          <p14:tracePt t="84050" x="3498850" y="5175250"/>
          <p14:tracePt t="84066" x="3543300" y="5175250"/>
          <p14:tracePt t="84083" x="3575050" y="5187950"/>
          <p14:tracePt t="84100" x="3600450" y="5187950"/>
          <p14:tracePt t="84116" x="3632200" y="5187950"/>
          <p14:tracePt t="84133" x="3683000" y="5187950"/>
          <p14:tracePt t="84150" x="3714750" y="5187950"/>
          <p14:tracePt t="84167" x="3759200" y="5187950"/>
          <p14:tracePt t="84183" x="3803650" y="5194300"/>
          <p14:tracePt t="84200" x="3860800" y="5213350"/>
          <p14:tracePt t="84217" x="3886200" y="5213350"/>
          <p14:tracePt t="84233" x="3924300" y="5213350"/>
          <p14:tracePt t="84250" x="3943350" y="5219700"/>
          <p14:tracePt t="84266" x="4013200" y="5219700"/>
          <p14:tracePt t="84283" x="4032250" y="5219700"/>
          <p14:tracePt t="84300" x="4070350" y="5219700"/>
          <p14:tracePt t="84316" x="4102100" y="5219700"/>
          <p14:tracePt t="84333" x="4133850" y="5219700"/>
          <p14:tracePt t="84350" x="4159250" y="5219700"/>
          <p14:tracePt t="84366" x="4191000" y="5219700"/>
          <p14:tracePt t="84383" x="4235450" y="5219700"/>
          <p14:tracePt t="84400" x="4279900" y="5219700"/>
          <p14:tracePt t="84417" x="4324350" y="5219700"/>
          <p14:tracePt t="84433" x="4356100" y="5219700"/>
          <p14:tracePt t="84450" x="4387850" y="5219700"/>
          <p14:tracePt t="84467" x="4451350" y="5219700"/>
          <p14:tracePt t="84483" x="4483100" y="5219700"/>
          <p14:tracePt t="84500" x="4514850" y="5213350"/>
          <p14:tracePt t="84517" x="4552950" y="5187950"/>
          <p14:tracePt t="84533" x="4578350" y="5168900"/>
          <p14:tracePt t="84550" x="4584700" y="5162550"/>
          <p14:tracePt t="84567" x="4597400" y="5162550"/>
          <p14:tracePt t="84583" x="4603750" y="5156200"/>
          <p14:tracePt t="84600" x="4629150" y="5137150"/>
          <p14:tracePt t="84617" x="4635500" y="5137150"/>
          <p14:tracePt t="84633" x="4654550" y="5130800"/>
          <p14:tracePt t="84650" x="4673600" y="5124450"/>
          <p14:tracePt t="84667" x="4705350" y="5092700"/>
          <p14:tracePt t="84683" x="4730750" y="5073650"/>
          <p14:tracePt t="84700" x="4730750" y="5067300"/>
          <p14:tracePt t="84723" x="4730750" y="5060950"/>
          <p14:tracePt t="84733" x="4730750" y="5054600"/>
          <p14:tracePt t="84750" x="4730750" y="5048250"/>
          <p14:tracePt t="84767" x="4730750" y="5022850"/>
          <p14:tracePt t="84783" x="4730750" y="4991100"/>
          <p14:tracePt t="84800" x="4692650" y="4965700"/>
          <p14:tracePt t="84817" x="4616450" y="4921250"/>
          <p14:tracePt t="84833" x="4565650" y="4883150"/>
          <p14:tracePt t="84850" x="4514850" y="4857750"/>
          <p14:tracePt t="84867" x="4387850" y="4800600"/>
          <p14:tracePt t="84883" x="4343400" y="4781550"/>
          <p14:tracePt t="84900" x="4273550" y="4775200"/>
          <p14:tracePt t="84916" x="4229100" y="4775200"/>
          <p14:tracePt t="84933" x="4165600" y="4762500"/>
          <p14:tracePt t="84950" x="4095750" y="4762500"/>
          <p14:tracePt t="84967" x="4006850" y="4762500"/>
          <p14:tracePt t="84983" x="3930650" y="4762500"/>
          <p14:tracePt t="85000" x="3835400" y="4762500"/>
          <p14:tracePt t="85017" x="3746500" y="4781550"/>
          <p14:tracePt t="85033" x="3676650" y="4800600"/>
          <p14:tracePt t="85050" x="3606800" y="4826000"/>
          <p14:tracePt t="85067" x="3511550" y="4838700"/>
          <p14:tracePt t="85083" x="3454400" y="4845050"/>
          <p14:tracePt t="85100" x="3384550" y="4876800"/>
          <p14:tracePt t="85117" x="3340100" y="4889500"/>
          <p14:tracePt t="85133" x="3270250" y="4908550"/>
          <p14:tracePt t="85150" x="3200400" y="4940300"/>
          <p14:tracePt t="85167" x="3155950" y="4946650"/>
          <p14:tracePt t="85184" x="3105150" y="4984750"/>
          <p14:tracePt t="85200" x="3086100" y="4997450"/>
          <p14:tracePt t="85217" x="3060700" y="5010150"/>
          <p14:tracePt t="85233" x="3054350" y="5016500"/>
          <p14:tracePt t="85250" x="3054350" y="5029200"/>
          <p14:tracePt t="85267" x="3035300" y="5060950"/>
          <p14:tracePt t="85283" x="3035300" y="5067300"/>
          <p14:tracePt t="85300" x="3035300" y="5092700"/>
          <p14:tracePt t="85317" x="3035300" y="5130800"/>
          <p14:tracePt t="85333" x="3041650" y="5143500"/>
          <p14:tracePt t="85350" x="3048000" y="5168900"/>
          <p14:tracePt t="85367" x="3060700" y="5181600"/>
          <p14:tracePt t="85383" x="3086100" y="5207000"/>
          <p14:tracePt t="85400" x="3111500" y="5232400"/>
          <p14:tracePt t="85417" x="3136900" y="5257800"/>
          <p14:tracePt t="85433" x="3155950" y="5257800"/>
          <p14:tracePt t="85450" x="3194050" y="5264150"/>
          <p14:tracePt t="85467" x="3270250" y="5264150"/>
          <p14:tracePt t="85483" x="3302000" y="5264150"/>
          <p14:tracePt t="85500" x="3359150" y="5264150"/>
          <p14:tracePt t="85517" x="3390900" y="5264150"/>
          <p14:tracePt t="85533" x="3409950" y="5264150"/>
          <p14:tracePt t="85550" x="3416300" y="5264150"/>
          <p14:tracePt t="85567" x="3422650" y="5264150"/>
          <p14:tracePt t="85651" x="3429000" y="5264150"/>
          <p14:tracePt t="85691" x="3429000" y="5257800"/>
          <p14:tracePt t="85699" x="3429000" y="5251450"/>
          <p14:tracePt t="85707" x="3429000" y="5232400"/>
          <p14:tracePt t="85717" x="3422650" y="5226050"/>
          <p14:tracePt t="85743" x="3333750" y="5162550"/>
          <p14:tracePt t="85750" x="3257550" y="5149850"/>
          <p14:tracePt t="85767" x="3054350" y="5073650"/>
          <p14:tracePt t="85784" x="2768600" y="4959350"/>
          <p14:tracePt t="85800" x="2432050" y="4883150"/>
          <p14:tracePt t="85817" x="2101850" y="4813300"/>
          <p14:tracePt t="85834" x="1885950" y="4787900"/>
          <p14:tracePt t="85850" x="1727200" y="4743450"/>
          <p14:tracePt t="85867" x="1644650" y="4718050"/>
          <p14:tracePt t="85883" x="1638300" y="4711700"/>
          <p14:tracePt t="85900" x="1631950" y="4705350"/>
          <p14:tracePt t="85917" x="1625600" y="4705350"/>
          <p14:tracePt t="85934" x="1619250" y="4692650"/>
          <p14:tracePt t="85950" x="1606550" y="4686300"/>
          <p14:tracePt t="85979" x="1600200" y="4679950"/>
          <p14:tracePt t="86003" x="1593850" y="4673600"/>
          <p14:tracePt t="86027" x="1587500" y="4673600"/>
          <p14:tracePt t="86051" x="1568450" y="4673600"/>
          <p14:tracePt t="86059" x="1555750" y="4673600"/>
          <p14:tracePt t="86067" x="1536700" y="4673600"/>
          <p14:tracePt t="86083" x="1492250" y="4667250"/>
          <p14:tracePt t="86100" x="1416050" y="4654550"/>
          <p14:tracePt t="86117" x="1333500" y="4635500"/>
          <p14:tracePt t="86134" x="1282700" y="4597400"/>
          <p14:tracePt t="86150" x="1244600" y="4559300"/>
          <p14:tracePt t="86167" x="1206500" y="4508500"/>
          <p14:tracePt t="86184" x="1206500" y="4445000"/>
          <p14:tracePt t="86200" x="1206500" y="4387850"/>
          <p14:tracePt t="86217" x="1225550" y="4279900"/>
          <p14:tracePt t="86234" x="1270000" y="4197350"/>
          <p14:tracePt t="86250" x="1289050" y="4121150"/>
          <p14:tracePt t="86267" x="1327150" y="4019550"/>
          <p14:tracePt t="86284" x="1339850" y="3975100"/>
          <p14:tracePt t="86300" x="1365250" y="3937000"/>
          <p14:tracePt t="86317" x="1371600" y="3924300"/>
          <p14:tracePt t="86334" x="1371600" y="3917950"/>
          <p14:tracePt t="86350" x="1377950" y="3892550"/>
          <p14:tracePt t="86367" x="1390650" y="3886200"/>
          <p14:tracePt t="86384" x="1397000" y="3873500"/>
          <p14:tracePt t="86400" x="1428750" y="3867150"/>
          <p14:tracePt t="86417" x="1447800" y="3867150"/>
          <p14:tracePt t="86434" x="1479550" y="3848100"/>
          <p14:tracePt t="86450" x="1524000" y="3841750"/>
          <p14:tracePt t="86467" x="1612900" y="3803650"/>
          <p14:tracePt t="86484" x="1670050" y="3771900"/>
          <p14:tracePt t="86500" x="1739900" y="3733800"/>
          <p14:tracePt t="86517" x="1809750" y="3689350"/>
          <p14:tracePt t="86534" x="1885950" y="3638550"/>
          <p14:tracePt t="86550" x="1911350" y="3619500"/>
          <p14:tracePt t="86567" x="1936750" y="3594100"/>
          <p14:tracePt t="86584" x="1949450" y="3581400"/>
          <p14:tracePt t="86600" x="1974850" y="3556000"/>
          <p14:tracePt t="86617" x="1993900" y="3543300"/>
          <p14:tracePt t="86634" x="2012950" y="3517900"/>
          <p14:tracePt t="86650" x="2025650" y="3492500"/>
          <p14:tracePt t="86667" x="2044700" y="3454400"/>
          <p14:tracePt t="86684" x="2057400" y="3429000"/>
          <p14:tracePt t="86700" x="2057400" y="3403600"/>
          <p14:tracePt t="86723" x="2057400" y="3397250"/>
          <p14:tracePt t="86739" x="2051050" y="3384550"/>
          <p14:tracePt t="86750" x="2044700" y="3384550"/>
          <p14:tracePt t="86767" x="2038350" y="3384550"/>
          <p14:tracePt t="86795" x="2032000" y="3384550"/>
          <p14:tracePt t="86803" x="2025650" y="3384550"/>
          <p14:tracePt t="86817" x="2025650" y="3390900"/>
          <p14:tracePt t="86834" x="2006600" y="3416300"/>
          <p14:tracePt t="86850" x="2006600" y="3454400"/>
          <p14:tracePt t="86851" x="2006600" y="3460750"/>
          <p14:tracePt t="86867" x="1981200" y="3505200"/>
          <p14:tracePt t="86884" x="1949450" y="3536950"/>
          <p14:tracePt t="86900" x="1943100" y="3581400"/>
          <p14:tracePt t="86917" x="1943100" y="3619500"/>
          <p14:tracePt t="86934" x="1943100" y="3625850"/>
          <p14:tracePt t="86950" x="1943100" y="3651250"/>
          <p14:tracePt t="86987" x="1943100" y="3657600"/>
          <p14:tracePt t="87043" x="1936750" y="3644900"/>
          <p14:tracePt t="87051" x="1936750" y="3619500"/>
          <p14:tracePt t="87067" x="1892300" y="3536950"/>
          <p14:tracePt t="87084" x="1866900" y="3422650"/>
          <p14:tracePt t="87100" x="1847850" y="3327400"/>
          <p14:tracePt t="87117" x="1835150" y="3219450"/>
          <p14:tracePt t="87134" x="1835150" y="3124200"/>
          <p14:tracePt t="87150" x="1835150" y="3035300"/>
          <p14:tracePt t="87167" x="1854200" y="2978150"/>
          <p14:tracePt t="87184" x="1917700" y="2901950"/>
          <p14:tracePt t="87200" x="1993900" y="2825750"/>
          <p14:tracePt t="87217" x="2025650" y="2806700"/>
          <p14:tracePt t="87234" x="2063750" y="2800350"/>
          <p14:tracePt t="87251" x="2108200" y="2800350"/>
          <p14:tracePt t="87251" x="2146300" y="2800350"/>
          <p14:tracePt t="87267" x="2336800" y="2870200"/>
          <p14:tracePt t="87284" x="2768600" y="3067050"/>
          <p14:tracePt t="87301" x="3517900" y="3302000"/>
          <p14:tracePt t="87317" x="4394200" y="3524250"/>
          <p14:tracePt t="87334" x="5207000" y="3765550"/>
          <p14:tracePt t="87351" x="5759450" y="3975100"/>
          <p14:tracePt t="87367" x="6000750" y="4146550"/>
          <p14:tracePt t="87384" x="6108700" y="4305300"/>
          <p14:tracePt t="87401" x="6127750" y="4432300"/>
          <p14:tracePt t="87417" x="6127750" y="4514850"/>
          <p14:tracePt t="87434" x="6127750" y="4603750"/>
          <p14:tracePt t="87451" x="6070600" y="4692650"/>
          <p14:tracePt t="87467" x="6007100" y="4826000"/>
          <p14:tracePt t="87484" x="5943600" y="4902200"/>
          <p14:tracePt t="87501" x="5892800" y="4959350"/>
          <p14:tracePt t="87517" x="5867400" y="4997450"/>
          <p14:tracePt t="87534" x="5829300" y="5048250"/>
          <p14:tracePt t="87551" x="5822950" y="5073650"/>
          <p14:tracePt t="87660" x="5822950" y="5067300"/>
          <p14:tracePt t="87667" x="5822950" y="5054600"/>
          <p14:tracePt t="87684" x="5822950" y="5041900"/>
          <p14:tracePt t="87701" x="5822950" y="5035550"/>
          <p14:tracePt t="87747" x="5822950" y="5029200"/>
          <p14:tracePt t="88035" x="5822950" y="5016500"/>
          <p14:tracePt t="88051" x="5822950" y="5003800"/>
          <p14:tracePt t="88059" x="5822950" y="4997450"/>
          <p14:tracePt t="88068" x="5822950" y="4991100"/>
          <p14:tracePt t="88084" x="5835650" y="4953000"/>
          <p14:tracePt t="88101" x="5854700" y="4895850"/>
          <p14:tracePt t="88117" x="5867400" y="4851400"/>
          <p14:tracePt t="88134" x="5886450" y="4806950"/>
          <p14:tracePt t="88151" x="5886450" y="4775200"/>
          <p14:tracePt t="88167" x="5886450" y="4756150"/>
          <p14:tracePt t="88184" x="5886450" y="4743450"/>
          <p14:tracePt t="88235" x="5886450" y="4737100"/>
          <p14:tracePt t="88284" x="5886450" y="4730750"/>
          <p14:tracePt t="89188" x="5867400" y="4756150"/>
          <p14:tracePt t="89196" x="5854700" y="4775200"/>
          <p14:tracePt t="89204" x="5842000" y="4794250"/>
          <p14:tracePt t="89218" x="5816600" y="4832350"/>
          <p14:tracePt t="89234" x="5778500" y="4883150"/>
          <p14:tracePt t="89251" x="5727700" y="4953000"/>
          <p14:tracePt t="89268" x="5676900" y="5022850"/>
          <p14:tracePt t="89284" x="5664200" y="5041900"/>
          <p14:tracePt t="89301" x="5626100" y="5092700"/>
          <p14:tracePt t="89318" x="5537200" y="5143500"/>
          <p14:tracePt t="89334" x="5346700" y="5251450"/>
          <p14:tracePt t="89351" x="4940300" y="5416550"/>
          <p14:tracePt t="89368" x="4330700" y="5613400"/>
          <p14:tracePt t="89384" x="3873500" y="5727700"/>
          <p14:tracePt t="89401" x="3536950" y="5791200"/>
          <p14:tracePt t="89418" x="3257550" y="5829300"/>
          <p14:tracePt t="89434" x="3079750" y="5842000"/>
          <p14:tracePt t="89451" x="2990850" y="5842000"/>
          <p14:tracePt t="89452" x="2921000" y="5842000"/>
          <p14:tracePt t="89468" x="2781300" y="5854700"/>
          <p14:tracePt t="89485" x="2533650" y="5911850"/>
          <p14:tracePt t="89501" x="2228850" y="6000750"/>
          <p14:tracePt t="89518" x="1930400" y="6070600"/>
          <p14:tracePt t="89535" x="1682750" y="6140450"/>
          <p14:tracePt t="89551" x="1479550" y="6191250"/>
          <p14:tracePt t="89568" x="1371600" y="6203950"/>
          <p14:tracePt t="89584" x="1263650" y="6203950"/>
          <p14:tracePt t="89601" x="1143000" y="6203950"/>
          <p14:tracePt t="89618" x="1035050" y="6203950"/>
          <p14:tracePt t="89634" x="927100" y="6203950"/>
          <p14:tracePt t="89651" x="838200" y="6203950"/>
          <p14:tracePt t="89668" x="787400" y="6191250"/>
          <p14:tracePt t="89684" x="774700" y="6184900"/>
          <p14:tracePt t="89764" x="774700" y="6178550"/>
          <p14:tracePt t="89772" x="774700" y="6165850"/>
          <p14:tracePt t="89784" x="781050" y="6165850"/>
          <p14:tracePt t="89801" x="793750" y="6165850"/>
          <p14:tracePt t="89818" x="825500" y="6172200"/>
          <p14:tracePt t="89834" x="882650" y="6197600"/>
          <p14:tracePt t="89851" x="927100" y="6203950"/>
          <p14:tracePt t="89868" x="1060450" y="6216650"/>
          <p14:tracePt t="89884" x="1155700" y="6235700"/>
          <p14:tracePt t="89901" x="1276350" y="6235700"/>
          <p14:tracePt t="89918" x="1365250" y="6261100"/>
          <p14:tracePt t="89935" x="1397000" y="6261100"/>
          <p14:tracePt t="89951" x="1435100" y="6267450"/>
          <p14:tracePt t="89968" x="1454150" y="6267450"/>
          <p14:tracePt t="89985" x="1479550" y="6267450"/>
          <p14:tracePt t="90001" x="1511300" y="6267450"/>
          <p14:tracePt t="90018" x="1555750" y="6267450"/>
          <p14:tracePt t="90035" x="1612900" y="6267450"/>
          <p14:tracePt t="90051" x="1701800" y="6267450"/>
          <p14:tracePt t="90052" x="1752600" y="6267450"/>
          <p14:tracePt t="90068" x="1930400" y="6261100"/>
          <p14:tracePt t="90085" x="2120900" y="6261100"/>
          <p14:tracePt t="90101" x="2298700" y="6261100"/>
          <p14:tracePt t="90118" x="2406650" y="6261100"/>
          <p14:tracePt t="90134" x="2463800" y="6261100"/>
          <p14:tracePt t="90151" x="2508250" y="6261100"/>
          <p14:tracePt t="90168" x="2540000" y="6261100"/>
          <p14:tracePt t="90184" x="2571750" y="6261100"/>
          <p14:tracePt t="90201" x="2628900" y="6261100"/>
          <p14:tracePt t="90218" x="2679700" y="6261100"/>
          <p14:tracePt t="90235" x="2762250" y="6242050"/>
          <p14:tracePt t="90251" x="2844800" y="6216650"/>
          <p14:tracePt t="90253" x="2895600" y="6210300"/>
          <p14:tracePt t="90268" x="3016250" y="6172200"/>
          <p14:tracePt t="90284" x="3155950" y="6159500"/>
          <p14:tracePt t="90301" x="3302000" y="6146800"/>
          <p14:tracePt t="90318" x="3422650" y="6146800"/>
          <p14:tracePt t="90335" x="3587750" y="6108700"/>
          <p14:tracePt t="90351" x="3752850" y="6083300"/>
          <p14:tracePt t="90368" x="3911600" y="6057900"/>
          <p14:tracePt t="90385" x="4108450" y="6032500"/>
          <p14:tracePt t="90401" x="4286250" y="6019800"/>
          <p14:tracePt t="90418" x="4432300" y="5981700"/>
          <p14:tracePt t="90435" x="4559300" y="5975350"/>
          <p14:tracePt t="90451" x="4641850" y="5962650"/>
          <p14:tracePt t="90452" x="4654550" y="5962650"/>
          <p14:tracePt t="90468" x="4686300" y="5962650"/>
          <p14:tracePt t="90485" x="4699000" y="5943600"/>
          <p14:tracePt t="91244" x="4730750" y="5949950"/>
          <p14:tracePt t="91356" x="4737100" y="5956300"/>
          <p14:tracePt t="91372" x="4743450" y="5956300"/>
          <p14:tracePt t="91380" x="4762500" y="5956300"/>
          <p14:tracePt t="91388" x="4775200" y="5956300"/>
          <p14:tracePt t="91401" x="4806950" y="5956300"/>
          <p14:tracePt t="91418" x="4883150" y="5937250"/>
          <p14:tracePt t="91435" x="5048250" y="5905500"/>
          <p14:tracePt t="91451" x="5264150" y="5854700"/>
          <p14:tracePt t="91468" x="5549900" y="5810250"/>
          <p14:tracePt t="91485" x="5664200" y="5778500"/>
          <p14:tracePt t="91502" x="5734050" y="5746750"/>
          <p14:tracePt t="91518" x="5778500" y="5727700"/>
          <p14:tracePt t="91535" x="5791200" y="5715000"/>
          <p14:tracePt t="91552" x="5797550" y="5708650"/>
          <p14:tracePt t="91568" x="5816600" y="5683250"/>
          <p14:tracePt t="91585" x="5835650" y="5645150"/>
          <p14:tracePt t="91602" x="5835650" y="5626100"/>
          <p14:tracePt t="91618" x="5835650" y="5594350"/>
          <p14:tracePt t="91635" x="5835650" y="5575300"/>
          <p14:tracePt t="91652" x="5835650" y="5562600"/>
          <p14:tracePt t="91668" x="5835650" y="5543550"/>
          <p14:tracePt t="91685" x="5835650" y="5537200"/>
          <p14:tracePt t="91702" x="5835650" y="5524500"/>
          <p14:tracePt t="91718" x="5835650" y="5505450"/>
          <p14:tracePt t="91735" x="5829300" y="5492750"/>
          <p14:tracePt t="91752" x="5816600" y="5480050"/>
          <p14:tracePt t="91772" x="5810250" y="5473700"/>
          <p14:tracePt t="91828" x="5803900" y="5461000"/>
          <p14:tracePt t="91844" x="5797550" y="5454650"/>
          <p14:tracePt t="91852" x="5791200" y="5448300"/>
          <p14:tracePt t="91868" x="5772150" y="5435600"/>
          <p14:tracePt t="91885" x="5753100" y="5410200"/>
          <p14:tracePt t="91964" x="5753100" y="5403850"/>
          <p14:tracePt t="91972" x="5740400" y="5397500"/>
          <p14:tracePt t="92013" x="5740400" y="5384800"/>
          <p14:tracePt t="92029" x="5734050" y="5378450"/>
          <p14:tracePt t="92036" x="5734050" y="5372100"/>
          <p14:tracePt t="92052" x="5727700" y="5365750"/>
          <p14:tracePt t="92084" x="5727700" y="5359400"/>
          <p14:tracePt t="92100" x="5727700" y="5353050"/>
          <p14:tracePt t="92108" x="5708650" y="5334000"/>
          <p14:tracePt t="92134" x="5708650" y="5283200"/>
          <p14:tracePt t="92140" x="5708650" y="5270500"/>
          <p14:tracePt t="92152" x="5715000" y="5251450"/>
          <p14:tracePt t="92168" x="5721350" y="5232400"/>
          <p14:tracePt t="92185" x="5727700" y="5213350"/>
          <p14:tracePt t="92202" x="5727700" y="5194300"/>
          <p14:tracePt t="92276" x="5727700" y="5187950"/>
          <p14:tracePt t="94925" x="5727700" y="5175250"/>
          <p14:tracePt t="94949" x="5734050" y="5168900"/>
          <p14:tracePt t="94965" x="5746750" y="5168900"/>
          <p14:tracePt t="94973" x="5753100" y="5168900"/>
          <p14:tracePt t="94985" x="5759450" y="5168900"/>
          <p14:tracePt t="95002" x="5822950" y="5187950"/>
          <p14:tracePt t="95019" x="5911850" y="5232400"/>
          <p14:tracePt t="95036" x="6076950" y="5308600"/>
          <p14:tracePt t="95052" x="6381750" y="5435600"/>
          <p14:tracePt t="95069" x="7499350" y="5981700"/>
          <p14:tracePt t="95086" x="8610600" y="66103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Orbits of Asteroids</a:t>
            </a:r>
            <a:endParaRPr lang="en-CA" sz="4800" b="1" dirty="0">
              <a:latin typeface="+mn-lt"/>
            </a:endParaRPr>
          </a:p>
        </p:txBody>
      </p:sp>
      <p:pic>
        <p:nvPicPr>
          <p:cNvPr id="4" name="Picture 3"/>
          <p:cNvPicPr>
            <a:picLocks noChangeAspect="1"/>
          </p:cNvPicPr>
          <p:nvPr/>
        </p:nvPicPr>
        <p:blipFill>
          <a:blip r:embed="rId4"/>
          <a:stretch>
            <a:fillRect/>
          </a:stretch>
        </p:blipFill>
        <p:spPr>
          <a:xfrm>
            <a:off x="981208" y="1352743"/>
            <a:ext cx="7842363" cy="537718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2555822"/>
      </p:ext>
    </p:extLst>
  </p:cSld>
  <p:clrMapOvr>
    <a:masterClrMapping/>
  </p:clrMapOvr>
  <mc:AlternateContent xmlns:mc="http://schemas.openxmlformats.org/markup-compatibility/2006">
    <mc:Choice xmlns:p14="http://schemas.microsoft.com/office/powerpoint/2010/main" Requires="p14">
      <p:transition spd="slow" p14:dur="2000" advTm="95654"/>
    </mc:Choice>
    <mc:Fallback>
      <p:transition spd="slow" advTm="9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42" x="8191500" y="3778250"/>
          <p14:tracePt t="1358" x="8039100" y="3340100"/>
          <p14:tracePt t="1375" x="8020050" y="3009900"/>
          <p14:tracePt t="1392" x="8058150" y="2609850"/>
          <p14:tracePt t="1408" x="8108950" y="2425700"/>
          <p14:tracePt t="1425" x="8134350" y="2260600"/>
          <p14:tracePt t="1442" x="8134350" y="2171700"/>
          <p14:tracePt t="1458" x="8134350" y="2114550"/>
          <p14:tracePt t="1475" x="8134350" y="2089150"/>
          <p14:tracePt t="1492" x="8083550" y="2051050"/>
          <p14:tracePt t="1508" x="8013700" y="1993900"/>
          <p14:tracePt t="1525" x="7924800" y="1936750"/>
          <p14:tracePt t="1542" x="7785100" y="1866900"/>
          <p14:tracePt t="1558" x="7670800" y="1828800"/>
          <p14:tracePt t="1575" x="7518400" y="1778000"/>
          <p14:tracePt t="1576" x="7435850" y="1778000"/>
          <p14:tracePt t="1592" x="7353300" y="1771650"/>
          <p14:tracePt t="1608" x="7308850" y="1758950"/>
          <p14:tracePt t="1625" x="7283450" y="1752600"/>
          <p14:tracePt t="1680" x="7264400" y="1733550"/>
          <p14:tracePt t="1688" x="7258050" y="1727200"/>
          <p14:tracePt t="1696" x="7258050" y="1714500"/>
          <p14:tracePt t="1708" x="7239000" y="1689100"/>
          <p14:tracePt t="1738" x="7239000" y="1593850"/>
          <p14:tracePt t="1744" x="7239000" y="1562100"/>
          <p14:tracePt t="1758" x="7239000" y="1555750"/>
          <p14:tracePt t="1775" x="7258050" y="1524000"/>
          <p14:tracePt t="1792" x="7270750" y="1511300"/>
          <p14:tracePt t="1808" x="7277100" y="1498600"/>
          <p14:tracePt t="1928" x="7289800" y="1511300"/>
          <p14:tracePt t="1952" x="7289800" y="1517650"/>
          <p14:tracePt t="1960" x="7289800" y="1524000"/>
          <p14:tracePt t="1968" x="7264400" y="1549400"/>
          <p14:tracePt t="1976" x="7258050" y="1562100"/>
          <p14:tracePt t="1992" x="7213600" y="1587500"/>
          <p14:tracePt t="2008" x="7156450" y="1638300"/>
          <p14:tracePt t="2025" x="7067550" y="1701800"/>
          <p14:tracePt t="2042" x="7004050" y="1765300"/>
          <p14:tracePt t="2058" x="6972300" y="1797050"/>
          <p14:tracePt t="2075" x="6965950" y="1816100"/>
          <p14:tracePt t="2092" x="6959600" y="1822450"/>
          <p14:tracePt t="2109" x="6946900" y="1822450"/>
          <p14:tracePt t="2136" x="6940550" y="1822450"/>
          <p14:tracePt t="2144" x="6959600" y="1797050"/>
          <p14:tracePt t="2159" x="6991350" y="1765300"/>
          <p14:tracePt t="2175" x="7054850" y="1689100"/>
          <p14:tracePt t="2176" x="7086600" y="1663700"/>
          <p14:tracePt t="2192" x="7124700" y="1587500"/>
          <p14:tracePt t="2209" x="7181850" y="1517650"/>
          <p14:tracePt t="2225" x="7219950" y="1428750"/>
          <p14:tracePt t="2242" x="7277100" y="1327150"/>
          <p14:tracePt t="2259" x="7308850" y="1244600"/>
          <p14:tracePt t="2275" x="7321550" y="1174750"/>
          <p14:tracePt t="2292" x="7321550" y="1130300"/>
          <p14:tracePt t="2309" x="7302500" y="1098550"/>
          <p14:tracePt t="2325" x="7239000" y="1092200"/>
          <p14:tracePt t="2342" x="7073900" y="1079500"/>
          <p14:tracePt t="2358" x="6800850" y="1079500"/>
          <p14:tracePt t="2375" x="6540500" y="1085850"/>
          <p14:tracePt t="2392" x="6235700" y="1155700"/>
          <p14:tracePt t="2408" x="6134100" y="1174750"/>
          <p14:tracePt t="2425" x="6064250" y="1187450"/>
          <p14:tracePt t="2442" x="6057900" y="1187450"/>
          <p14:tracePt t="2464" x="6051550" y="1187450"/>
          <p14:tracePt t="2488" x="6038850" y="1187450"/>
          <p14:tracePt t="2792" x="6038850" y="1193800"/>
          <p14:tracePt t="2800" x="6038850" y="1200150"/>
          <p14:tracePt t="2809" x="6032500" y="1219200"/>
          <p14:tracePt t="2825" x="6019800" y="1231900"/>
          <p14:tracePt t="2842" x="6019800" y="1238250"/>
          <p14:tracePt t="2864" x="6019800" y="1244600"/>
          <p14:tracePt t="2896" x="6019800" y="1250950"/>
          <p14:tracePt t="2904" x="6026150" y="1263650"/>
          <p14:tracePt t="2920" x="6045200" y="1263650"/>
          <p14:tracePt t="2968" x="6051550" y="1263650"/>
          <p14:tracePt t="2976" x="6076950" y="1276350"/>
          <p14:tracePt t="2984" x="6102350" y="1289050"/>
          <p14:tracePt t="2992" x="6146800" y="1295400"/>
          <p14:tracePt t="3009" x="6197600" y="1308100"/>
          <p14:tracePt t="3025" x="6267450" y="1333500"/>
          <p14:tracePt t="3042" x="6280150" y="1339850"/>
          <p14:tracePt t="3059" x="6292850" y="1339850"/>
          <p14:tracePt t="3192" x="6299200" y="1339850"/>
          <p14:tracePt t="3208" x="6305550" y="1339850"/>
          <p14:tracePt t="3224" x="6324600" y="1346200"/>
          <p14:tracePt t="3232" x="6330950" y="1352550"/>
          <p14:tracePt t="3242" x="6343650" y="1371600"/>
          <p14:tracePt t="3259" x="6381750" y="1390650"/>
          <p14:tracePt t="3276" x="6451600" y="1416050"/>
          <p14:tracePt t="3292" x="6483350" y="1416050"/>
          <p14:tracePt t="3309" x="6521450" y="1416050"/>
          <p14:tracePt t="3325" x="6553200" y="1416050"/>
          <p14:tracePt t="3342" x="6565900" y="1416050"/>
          <p14:tracePt t="3359" x="6591300" y="1416050"/>
          <p14:tracePt t="3375" x="6610350" y="1409700"/>
          <p14:tracePt t="3392" x="6642100" y="1390650"/>
          <p14:tracePt t="3409" x="6648450" y="1384300"/>
          <p14:tracePt t="3425" x="6661150" y="1377950"/>
          <p14:tracePt t="3442" x="6667500" y="1371600"/>
          <p14:tracePt t="3459" x="6686550" y="1365250"/>
          <p14:tracePt t="3475" x="6699250" y="1346200"/>
          <p14:tracePt t="3492" x="6705600" y="1339850"/>
          <p14:tracePt t="3536" x="6711950" y="1339850"/>
          <p14:tracePt t="3544" x="6711950" y="1384300"/>
          <p14:tracePt t="3552" x="6692900" y="1479550"/>
          <p14:tracePt t="3560" x="6680200" y="1631950"/>
          <p14:tracePt t="3575" x="6667500" y="1790700"/>
          <p14:tracePt t="3592" x="6750050" y="2470150"/>
          <p14:tracePt t="3609" x="7054850" y="3079750"/>
          <p14:tracePt t="3625" x="7486650" y="3746500"/>
          <p14:tracePt t="3642" x="7778750" y="4070350"/>
          <p14:tracePt t="3659" x="7969250" y="4203700"/>
          <p14:tracePt t="3675" x="8089900" y="4279900"/>
          <p14:tracePt t="3692" x="8121650" y="4298950"/>
          <p14:tracePt t="3712" x="8121650" y="4311650"/>
          <p14:tracePt t="3736" x="8121650" y="4318000"/>
          <p14:tracePt t="3776" x="8108950" y="4330700"/>
          <p14:tracePt t="3792" x="8102600" y="4343400"/>
          <p14:tracePt t="3808" x="8096250" y="4349750"/>
          <p14:tracePt t="3824" x="8077200" y="4349750"/>
          <p14:tracePt t="3848" x="8070850" y="4349750"/>
          <p14:tracePt t="3872" x="8064500" y="4349750"/>
          <p14:tracePt t="3920" x="8058150" y="4349750"/>
          <p14:tracePt t="3936" x="8058150" y="4337050"/>
          <p14:tracePt t="3944" x="8058150" y="4330700"/>
          <p14:tracePt t="3959" x="8058150" y="4318000"/>
          <p14:tracePt t="3976" x="8058150" y="4292600"/>
          <p14:tracePt t="3992" x="8058150" y="4254500"/>
          <p14:tracePt t="4009" x="8058150" y="4210050"/>
          <p14:tracePt t="4025" x="8083550" y="4165600"/>
          <p14:tracePt t="4042" x="8115300" y="4152900"/>
          <p14:tracePt t="4059" x="8134350" y="4140200"/>
          <p14:tracePt t="4075" x="8140700" y="4127500"/>
          <p14:tracePt t="4104" x="8147050" y="4127500"/>
          <p14:tracePt t="4152" x="8159750" y="4127500"/>
          <p14:tracePt t="4169" x="8172450" y="4140200"/>
          <p14:tracePt t="4184" x="8172450" y="4165600"/>
          <p14:tracePt t="4192" x="8172450" y="4184650"/>
          <p14:tracePt t="4209" x="8172450" y="4210050"/>
          <p14:tracePt t="4226" x="8172450" y="4229100"/>
          <p14:tracePt t="4242" x="8172450" y="4267200"/>
          <p14:tracePt t="4259" x="8172450" y="4298950"/>
          <p14:tracePt t="4276" x="8172450" y="4349750"/>
          <p14:tracePt t="4292" x="8172450" y="4425950"/>
          <p14:tracePt t="4309" x="8210550" y="4540250"/>
          <p14:tracePt t="4326" x="8223250" y="4718050"/>
          <p14:tracePt t="4342" x="8274050" y="4946650"/>
          <p14:tracePt t="4359" x="8356600" y="5181600"/>
          <p14:tracePt t="4376" x="8439150" y="5384800"/>
          <p14:tracePt t="4376" x="8496300" y="5511800"/>
          <p14:tracePt t="4393" x="8597900" y="5651500"/>
          <p14:tracePt t="4409" x="8705850" y="5746750"/>
          <p14:tracePt t="4426" x="8775700" y="5772150"/>
          <p14:tracePt t="4442" x="8813800" y="5778500"/>
          <p14:tracePt t="4459" x="8820150" y="5778500"/>
          <p14:tracePt t="4504" x="8813800" y="5772150"/>
          <p14:tracePt t="4512" x="8794750" y="5753100"/>
          <p14:tracePt t="4520" x="8737600" y="5734050"/>
          <p14:tracePt t="4528" x="8693150" y="5695950"/>
          <p14:tracePt t="4542" x="8616950" y="5645150"/>
          <p14:tracePt t="4559" x="8394700" y="5537200"/>
          <p14:tracePt t="4576" x="8102600" y="5403850"/>
          <p14:tracePt t="4592" x="7200900" y="5219700"/>
          <p14:tracePt t="4609" x="6324600" y="5111750"/>
          <p14:tracePt t="4626" x="5238750" y="5016500"/>
          <p14:tracePt t="4642" x="4489450" y="4997450"/>
          <p14:tracePt t="4659" x="4178300" y="4997450"/>
          <p14:tracePt t="4676" x="4095750" y="4991100"/>
          <p14:tracePt t="4704" x="4076700" y="4972050"/>
          <p14:tracePt t="4712" x="4057650" y="4953000"/>
          <p14:tracePt t="4726" x="4051300" y="4946650"/>
          <p14:tracePt t="4742" x="4038600" y="4883150"/>
          <p14:tracePt t="4759" x="4025900" y="4775200"/>
          <p14:tracePt t="4776" x="4025900" y="4629150"/>
          <p14:tracePt t="4776" x="4025900" y="4527550"/>
          <p14:tracePt t="4792" x="4025900" y="4318000"/>
          <p14:tracePt t="4809" x="4032250" y="4089400"/>
          <p14:tracePt t="4826" x="4070350" y="3879850"/>
          <p14:tracePt t="4843" x="4083050" y="3683000"/>
          <p14:tracePt t="4859" x="4095750" y="3543300"/>
          <p14:tracePt t="4876" x="4133850" y="3409950"/>
          <p14:tracePt t="4892" x="4133850" y="3302000"/>
          <p14:tracePt t="4909" x="4140200" y="3219450"/>
          <p14:tracePt t="4926" x="4140200" y="3155950"/>
          <p14:tracePt t="4942" x="4140200" y="3111500"/>
          <p14:tracePt t="4959" x="4152900" y="3067050"/>
          <p14:tracePt t="4976" x="4152900" y="3041650"/>
          <p14:tracePt t="4992" x="4152900" y="3022600"/>
          <p14:tracePt t="5009" x="4152900" y="3003550"/>
          <p14:tracePt t="5026" x="4152900" y="2997200"/>
          <p14:tracePt t="5042" x="4152900" y="2990850"/>
          <p14:tracePt t="5059" x="4152900" y="2971800"/>
          <p14:tracePt t="5076" x="4159250" y="2959100"/>
          <p14:tracePt t="5096" x="4165600" y="2946400"/>
          <p14:tracePt t="5109" x="4178300" y="2940050"/>
          <p14:tracePt t="5126" x="4203700" y="2940050"/>
          <p14:tracePt t="5142" x="4241800" y="2940050"/>
          <p14:tracePt t="5159" x="4318000" y="2940050"/>
          <p14:tracePt t="5176" x="4470400" y="2997200"/>
          <p14:tracePt t="5193" x="4692650" y="3194050"/>
          <p14:tracePt t="5209" x="4857750" y="3371850"/>
          <p14:tracePt t="5226" x="4978400" y="3581400"/>
          <p14:tracePt t="5242" x="5099050" y="3784600"/>
          <p14:tracePt t="5259" x="5168900" y="3987800"/>
          <p14:tracePt t="5276" x="5219700" y="4171950"/>
          <p14:tracePt t="5293" x="5245100" y="4286250"/>
          <p14:tracePt t="5309" x="5257800" y="4375150"/>
          <p14:tracePt t="5326" x="5264150" y="4464050"/>
          <p14:tracePt t="5343" x="5270500" y="4495800"/>
          <p14:tracePt t="5359" x="5270500" y="4527550"/>
          <p14:tracePt t="5376" x="5257800" y="4603750"/>
          <p14:tracePt t="5376" x="5251450" y="4629150"/>
          <p14:tracePt t="5393" x="5219700" y="4699000"/>
          <p14:tracePt t="5409" x="5200650" y="4806950"/>
          <p14:tracePt t="5426" x="5149850" y="4908550"/>
          <p14:tracePt t="5443" x="5130800" y="5022850"/>
          <p14:tracePt t="5459" x="5118100" y="5067300"/>
          <p14:tracePt t="5476" x="5111750" y="5111750"/>
          <p14:tracePt t="5493" x="5111750" y="5149850"/>
          <p14:tracePt t="5509" x="5111750" y="5194300"/>
          <p14:tracePt t="5526" x="5111750" y="5238750"/>
          <p14:tracePt t="5543" x="5111750" y="5257800"/>
          <p14:tracePt t="5559" x="5130800" y="5295900"/>
          <p14:tracePt t="5576" x="5251450" y="5295900"/>
          <p14:tracePt t="5593" x="5626100" y="5187950"/>
          <p14:tracePt t="5609" x="5905500" y="4997450"/>
          <p14:tracePt t="5626" x="6083300" y="4851400"/>
          <p14:tracePt t="5643" x="6159500" y="4711700"/>
          <p14:tracePt t="5659" x="6184900" y="4660900"/>
          <p14:tracePt t="5676" x="6184900" y="4648200"/>
          <p14:tracePt t="5693" x="6184900" y="4635500"/>
          <p14:tracePt t="5753" x="6172200" y="4629150"/>
          <p14:tracePt t="5761" x="6089650" y="4629150"/>
          <p14:tracePt t="5769" x="6019800" y="4629150"/>
          <p14:tracePt t="5777" x="5937250" y="4629150"/>
          <p14:tracePt t="5793" x="5702300" y="4679950"/>
          <p14:tracePt t="5809" x="5499100" y="4775200"/>
          <p14:tracePt t="5826" x="5403850" y="4806950"/>
          <p14:tracePt t="5843" x="5397500" y="4813300"/>
          <p14:tracePt t="5969" x="5410200" y="4832350"/>
          <p14:tracePt t="5977" x="5473700" y="4845050"/>
          <p14:tracePt t="5985" x="5549900" y="4851400"/>
          <p14:tracePt t="5993" x="5670550" y="4851400"/>
          <p14:tracePt t="6009" x="6032500" y="4851400"/>
          <p14:tracePt t="6026" x="6559550" y="4800600"/>
          <p14:tracePt t="6043" x="7302500" y="4591050"/>
          <p14:tracePt t="6059" x="8045450" y="4375150"/>
          <p14:tracePt t="6076" x="8420100" y="4286250"/>
          <p14:tracePt t="6093" x="8636000" y="4235450"/>
          <p14:tracePt t="6109" x="8699500" y="4210050"/>
          <p14:tracePt t="6126" x="8718550" y="4203700"/>
          <p14:tracePt t="6233" x="8712200" y="4203700"/>
          <p14:tracePt t="6241" x="8667750" y="4229100"/>
          <p14:tracePt t="6249" x="8616950" y="4273550"/>
          <p14:tracePt t="6259" x="8534400" y="4368800"/>
          <p14:tracePt t="6276" x="8324850" y="4565650"/>
          <p14:tracePt t="6293" x="8096250" y="4781550"/>
          <p14:tracePt t="6309" x="7962900" y="4940300"/>
          <p14:tracePt t="6326" x="7899400" y="5060950"/>
          <p14:tracePt t="6343" x="7874000" y="5175250"/>
          <p14:tracePt t="6359" x="7893050" y="5270500"/>
          <p14:tracePt t="6376" x="7893050" y="5314950"/>
          <p14:tracePt t="6769" x="7874000" y="5302250"/>
          <p14:tracePt t="6777" x="7848600" y="5295900"/>
          <p14:tracePt t="6785" x="7829550" y="5295900"/>
          <p14:tracePt t="6793" x="7766050" y="5295900"/>
          <p14:tracePt t="6809" x="7505700" y="5295900"/>
          <p14:tracePt t="6826" x="7010400" y="5295900"/>
          <p14:tracePt t="6843" x="6337300" y="5295900"/>
          <p14:tracePt t="6859" x="5759450" y="5276850"/>
          <p14:tracePt t="6876" x="5334000" y="5245100"/>
          <p14:tracePt t="6893" x="5149850" y="5207000"/>
          <p14:tracePt t="6910" x="5118100" y="5194300"/>
          <p14:tracePt t="6926" x="5105400" y="5175250"/>
          <p14:tracePt t="6945" x="5105400" y="5162550"/>
          <p14:tracePt t="6961" x="5105400" y="5156200"/>
          <p14:tracePt t="6976" x="5105400" y="5149850"/>
          <p14:tracePt t="6993" x="5105400" y="5124450"/>
          <p14:tracePt t="7010" x="5207000" y="5118100"/>
          <p14:tracePt t="7026" x="5486400" y="5118100"/>
          <p14:tracePt t="7043" x="6013450" y="5099050"/>
          <p14:tracePt t="7060" x="6686550" y="4997450"/>
          <p14:tracePt t="7076" x="7296150" y="4902200"/>
          <p14:tracePt t="7093" x="7905750" y="4806950"/>
          <p14:tracePt t="7110" x="8210550" y="4705350"/>
          <p14:tracePt t="7126" x="8331200" y="4635500"/>
          <p14:tracePt t="7143" x="8343900" y="4610100"/>
          <p14:tracePt t="7160" x="8343900" y="4584700"/>
          <p14:tracePt t="7176" x="8343900" y="4572000"/>
          <p14:tracePt t="7193" x="8343900" y="4533900"/>
          <p14:tracePt t="7210" x="8343900" y="4508500"/>
          <p14:tracePt t="7226" x="8324850" y="4464050"/>
          <p14:tracePt t="7243" x="8235950" y="4413250"/>
          <p14:tracePt t="7260" x="8001000" y="4324350"/>
          <p14:tracePt t="7276" x="7670800" y="4254500"/>
          <p14:tracePt t="7293" x="7277100" y="4191000"/>
          <p14:tracePt t="7310" x="6985000" y="4191000"/>
          <p14:tracePt t="7326" x="6870700" y="4191000"/>
          <p14:tracePt t="7343" x="6858000" y="4197350"/>
          <p14:tracePt t="7360" x="6953250" y="4267200"/>
          <p14:tracePt t="7376" x="7239000" y="4349750"/>
          <p14:tracePt t="7377" x="7397750" y="4406900"/>
          <p14:tracePt t="7393" x="7727950" y="4559300"/>
          <p14:tracePt t="7410" x="7950200" y="4667250"/>
          <p14:tracePt t="7426" x="8070850" y="4749800"/>
          <p14:tracePt t="7443" x="8115300" y="4800600"/>
          <p14:tracePt t="7460" x="8121650" y="4826000"/>
          <p14:tracePt t="7476" x="8128000" y="4838700"/>
          <p14:tracePt t="7493" x="8134350" y="4845050"/>
          <p14:tracePt t="7510" x="8153400" y="4845050"/>
          <p14:tracePt t="7526" x="8185150" y="4826000"/>
          <p14:tracePt t="7543" x="8267700" y="4737100"/>
          <p14:tracePt t="7560" x="8324850" y="4673600"/>
          <p14:tracePt t="7576" x="8362950" y="4648200"/>
          <p14:tracePt t="7593" x="8426450" y="4622800"/>
          <p14:tracePt t="7610" x="8496300" y="4622800"/>
          <p14:tracePt t="7626" x="8559800" y="4610100"/>
          <p14:tracePt t="7643" x="8616950" y="4597400"/>
          <p14:tracePt t="7660" x="8686800" y="4591050"/>
          <p14:tracePt t="7676" x="8731250" y="4572000"/>
          <p14:tracePt t="7693" x="8743950" y="4552950"/>
          <p14:tracePt t="7710" x="8769350" y="4546600"/>
          <p14:tracePt t="7726" x="8782050" y="4540250"/>
          <p14:tracePt t="7743" x="8794750" y="4533900"/>
          <p14:tracePt t="7825" x="8801100" y="4527550"/>
          <p14:tracePt t="7841" x="8807450" y="4521200"/>
          <p14:tracePt t="7849" x="8813800" y="4508500"/>
          <p14:tracePt t="7865" x="8820150" y="4502150"/>
          <p14:tracePt t="7876" x="8826500" y="4495800"/>
          <p14:tracePt t="7893" x="8839200" y="4476750"/>
          <p14:tracePt t="7910" x="8839200" y="4464050"/>
          <p14:tracePt t="7926" x="8858250" y="4445000"/>
          <p14:tracePt t="7943" x="8870950" y="4438650"/>
          <p14:tracePt t="8009" x="8896350" y="4425950"/>
          <p14:tracePt t="8017" x="8902700" y="4419600"/>
          <p14:tracePt t="8027" x="8909050" y="4413250"/>
          <p14:tracePt t="8044" x="8947150" y="4394200"/>
          <p14:tracePt t="8060" x="8966200" y="4394200"/>
          <p14:tracePt t="8077" x="8985250" y="4394200"/>
          <p14:tracePt t="8093" x="9036050" y="4394200"/>
          <p14:tracePt t="8110" x="9118600" y="4445000"/>
          <p14:tracePt t="8426" x="9124950" y="6311900"/>
          <p14:tracePt t="8443" x="8870950" y="6197600"/>
          <p14:tracePt t="8460" x="8699500" y="6076950"/>
          <p14:tracePt t="8477" x="8616950" y="5988050"/>
          <p14:tracePt t="8493" x="8610600" y="5892800"/>
          <p14:tracePt t="8510" x="8597900" y="5778500"/>
          <p14:tracePt t="8527" x="8585200" y="5683250"/>
          <p14:tracePt t="8543" x="8585200" y="5619750"/>
          <p14:tracePt t="8560" x="8585200" y="5562600"/>
          <p14:tracePt t="8577" x="8585200" y="5486400"/>
          <p14:tracePt t="8577" x="8585200" y="5461000"/>
          <p14:tracePt t="8593" x="8585200" y="5378450"/>
          <p14:tracePt t="8610" x="8566150" y="5321300"/>
          <p14:tracePt t="8627" x="8559800" y="5276850"/>
          <p14:tracePt t="8643" x="8547100" y="5219700"/>
          <p14:tracePt t="8660" x="8547100" y="5194300"/>
          <p14:tracePt t="8677" x="8547100" y="5162550"/>
          <p14:tracePt t="8693" x="8547100" y="5149850"/>
          <p14:tracePt t="8710" x="8540750" y="5143500"/>
          <p14:tracePt t="8727" x="8540750" y="5124450"/>
          <p14:tracePt t="8753" x="8540750" y="5118100"/>
          <p14:tracePt t="8761" x="8540750" y="5111750"/>
          <p14:tracePt t="8785" x="8540750" y="5105400"/>
          <p14:tracePt t="8801" x="8521700" y="5086350"/>
          <p14:tracePt t="8834" x="8521700" y="5080000"/>
          <p14:tracePt t="8922" x="8515350" y="5073650"/>
          <p14:tracePt t="8937" x="8489950" y="5073650"/>
          <p14:tracePt t="8945" x="8477250" y="5073650"/>
          <p14:tracePt t="8954" x="8420100" y="5111750"/>
          <p14:tracePt t="8961" x="8337550" y="5162550"/>
          <p14:tracePt t="8977" x="8261350" y="5213350"/>
          <p14:tracePt t="8993" x="7994650" y="5403850"/>
          <p14:tracePt t="9010" x="7797800" y="5556250"/>
          <p14:tracePt t="9027" x="7639050" y="5689600"/>
          <p14:tracePt t="9044" x="7562850" y="5765800"/>
          <p14:tracePt t="9060" x="7518400" y="5810250"/>
          <p14:tracePt t="9077" x="7499350" y="5835650"/>
          <p14:tracePt t="9093" x="7493000" y="5842000"/>
          <p14:tracePt t="9110" x="7473950" y="5854700"/>
          <p14:tracePt t="9127" x="7454900" y="5880100"/>
          <p14:tracePt t="9143" x="7435850" y="5886450"/>
          <p14:tracePt t="9160" x="7429500" y="5892800"/>
          <p14:tracePt t="9177" x="7416800" y="5911850"/>
          <p14:tracePt t="9193" x="7416800" y="5956300"/>
          <p14:tracePt t="9210" x="7410450" y="5969000"/>
          <p14:tracePt t="9227" x="7404100" y="5975350"/>
          <p14:tracePt t="9265" x="7397750" y="5975350"/>
          <p14:tracePt t="9274" x="7391400" y="5975350"/>
          <p14:tracePt t="9281" x="7372350" y="5956300"/>
          <p14:tracePt t="9293" x="7353300" y="5937250"/>
          <p14:tracePt t="9310" x="7321550" y="5905500"/>
          <p14:tracePt t="9327" x="7302500" y="5873750"/>
          <p14:tracePt t="9343" x="7264400" y="5810250"/>
          <p14:tracePt t="9360" x="7232650" y="5740400"/>
          <p14:tracePt t="9377" x="7207250" y="5695950"/>
          <p14:tracePt t="9393" x="7156450" y="5619750"/>
          <p14:tracePt t="9410" x="7112000" y="5581650"/>
          <p14:tracePt t="9427" x="7010400" y="5543550"/>
          <p14:tracePt t="9443" x="6991350" y="5543550"/>
          <p14:tracePt t="9460" x="6959600" y="5524500"/>
          <p14:tracePt t="9477" x="6940550" y="5524500"/>
          <p14:tracePt t="9493" x="6934200" y="5518150"/>
          <p14:tracePt t="9514" x="6927850" y="5518150"/>
          <p14:tracePt t="9527" x="6921500" y="5518150"/>
          <p14:tracePt t="9544" x="6896100" y="5518150"/>
          <p14:tracePt t="9560" x="6864350" y="5518150"/>
          <p14:tracePt t="9577" x="6819900" y="5518150"/>
          <p14:tracePt t="9578" x="6800850" y="5518150"/>
          <p14:tracePt t="9594" x="6788150" y="5530850"/>
          <p14:tracePt t="9610" x="6750050" y="5537200"/>
          <p14:tracePt t="9627" x="6718300" y="5549900"/>
          <p14:tracePt t="9644" x="6661150" y="5549900"/>
          <p14:tracePt t="9660" x="6553200" y="5549900"/>
          <p14:tracePt t="9677" x="6381750" y="5549900"/>
          <p14:tracePt t="9694" x="6146800" y="5486400"/>
          <p14:tracePt t="9710" x="5848350" y="5397500"/>
          <p14:tracePt t="9727" x="5524500" y="5251450"/>
          <p14:tracePt t="9743" x="5194300" y="5073650"/>
          <p14:tracePt t="9760" x="4972050" y="4933950"/>
          <p14:tracePt t="9777" x="4794250" y="4768850"/>
          <p14:tracePt t="9794" x="4616450" y="4483100"/>
          <p14:tracePt t="9810" x="4565650" y="4318000"/>
          <p14:tracePt t="9827" x="4502150" y="4165600"/>
          <p14:tracePt t="9844" x="4464050" y="4038600"/>
          <p14:tracePt t="9860" x="4419600" y="3905250"/>
          <p14:tracePt t="9877" x="4394200" y="3803650"/>
          <p14:tracePt t="9894" x="4349750" y="3714750"/>
          <p14:tracePt t="9910" x="4337050" y="3632200"/>
          <p14:tracePt t="9927" x="4311650" y="3562350"/>
          <p14:tracePt t="9944" x="4292600" y="3498850"/>
          <p14:tracePt t="9960" x="4260850" y="3422650"/>
          <p14:tracePt t="9977" x="4241800" y="3378200"/>
          <p14:tracePt t="9994" x="4203700" y="3289300"/>
          <p14:tracePt t="10010" x="4203700" y="3257550"/>
          <p14:tracePt t="10027" x="4197350" y="3251200"/>
          <p14:tracePt t="10066" x="4197350" y="3244850"/>
          <p14:tracePt t="10082" x="4203700" y="3244850"/>
          <p14:tracePt t="10090" x="4222750" y="3244850"/>
          <p14:tracePt t="10098" x="4229100" y="3251200"/>
          <p14:tracePt t="10110" x="4235450" y="3263900"/>
          <p14:tracePt t="10127" x="4267200" y="3295650"/>
          <p14:tracePt t="10144" x="4292600" y="3327400"/>
          <p14:tracePt t="10160" x="4318000" y="3384550"/>
          <p14:tracePt t="10177" x="4337050" y="3416300"/>
          <p14:tracePt t="10178" x="4343400" y="3422650"/>
          <p14:tracePt t="10194" x="4362450" y="3467100"/>
          <p14:tracePt t="10210" x="4387850" y="3505200"/>
          <p14:tracePt t="10227" x="4406900" y="3524250"/>
          <p14:tracePt t="10250" x="4425950" y="3536950"/>
          <p14:tracePt t="10260" x="4432300" y="3549650"/>
          <p14:tracePt t="10277" x="4445000" y="3556000"/>
          <p14:tracePt t="10294" x="4451350" y="3562350"/>
          <p14:tracePt t="10310" x="4457700" y="3562350"/>
          <p14:tracePt t="10327" x="4464050" y="3568700"/>
          <p14:tracePt t="10344" x="4470400" y="3568700"/>
          <p14:tracePt t="10360" x="4502150" y="3575050"/>
          <p14:tracePt t="10377" x="4521200" y="3594100"/>
          <p14:tracePt t="10394" x="4552950" y="3594100"/>
          <p14:tracePt t="10410" x="4559300" y="3594100"/>
          <p14:tracePt t="10427" x="4572000" y="3600450"/>
          <p14:tracePt t="10458" x="4578350" y="3600450"/>
          <p14:tracePt t="10474" x="4597400" y="3587750"/>
          <p14:tracePt t="10490" x="4597400" y="3581400"/>
          <p14:tracePt t="10498" x="4603750" y="3575050"/>
          <p14:tracePt t="10510" x="4622800" y="3556000"/>
          <p14:tracePt t="10527" x="4635500" y="3530600"/>
          <p14:tracePt t="10544" x="4679950" y="3473450"/>
          <p14:tracePt t="10560" x="4718050" y="3429000"/>
          <p14:tracePt t="10577" x="4743450" y="3390900"/>
          <p14:tracePt t="10578" x="4768850" y="3352800"/>
          <p14:tracePt t="10594" x="4787900" y="3340100"/>
          <p14:tracePt t="10610" x="4800600" y="3314700"/>
          <p14:tracePt t="10858" x="4794250" y="3314700"/>
          <p14:tracePt t="10874" x="4775200" y="3314700"/>
          <p14:tracePt t="10882" x="4762500" y="3314700"/>
          <p14:tracePt t="10894" x="4743450" y="3333750"/>
          <p14:tracePt t="10910" x="4718050" y="3359150"/>
          <p14:tracePt t="10927" x="4711700" y="3365500"/>
          <p14:tracePt t="10944" x="4705350" y="3384550"/>
          <p14:tracePt t="11026" x="4705350" y="3390900"/>
          <p14:tracePt t="11266" x="4705350" y="3397250"/>
          <p14:tracePt t="11322" x="4705350" y="3403600"/>
          <p14:tracePt t="11642" x="4705350" y="3384550"/>
          <p14:tracePt t="11658" x="4711700" y="3384550"/>
          <p14:tracePt t="11714" x="4718050" y="3384550"/>
          <p14:tracePt t="11962" x="4724400" y="3378200"/>
          <p14:tracePt t="12018" x="4718050" y="3378200"/>
          <p14:tracePt t="12042" x="4711700" y="3378200"/>
          <p14:tracePt t="12050" x="4692650" y="3378200"/>
          <p14:tracePt t="12061" x="4686300" y="3378200"/>
          <p14:tracePt t="12077" x="4679950" y="3378200"/>
          <p14:tracePt t="12094" x="4654550" y="3378200"/>
          <p14:tracePt t="12114" x="4648200" y="3378200"/>
          <p14:tracePt t="12127" x="4641850" y="3378200"/>
          <p14:tracePt t="12144" x="4616450" y="3378200"/>
          <p14:tracePt t="12161" x="4610100" y="3378200"/>
          <p14:tracePt t="12177" x="4597400" y="3378200"/>
          <p14:tracePt t="12194" x="4572000" y="3378200"/>
          <p14:tracePt t="12211" x="4559300" y="3378200"/>
          <p14:tracePt t="12228" x="4527550" y="3378200"/>
          <p14:tracePt t="12244" x="4502150" y="3397250"/>
          <p14:tracePt t="12261" x="4476750" y="3416300"/>
          <p14:tracePt t="12278" x="4445000" y="3429000"/>
          <p14:tracePt t="12294" x="4425950" y="3448050"/>
          <p14:tracePt t="12311" x="4387850" y="3479800"/>
          <p14:tracePt t="12328" x="4349750" y="3498850"/>
          <p14:tracePt t="12344" x="4330700" y="3530600"/>
          <p14:tracePt t="12361" x="4305300" y="3556000"/>
          <p14:tracePt t="12377" x="4267200" y="3581400"/>
          <p14:tracePt t="12394" x="4235450" y="3600450"/>
          <p14:tracePt t="12411" x="4222750" y="3619500"/>
          <p14:tracePt t="12427" x="4216400" y="3625850"/>
          <p14:tracePt t="12444" x="4210050" y="3651250"/>
          <p14:tracePt t="12461" x="4197350" y="3657600"/>
          <p14:tracePt t="12477" x="4191000" y="3663950"/>
          <p14:tracePt t="12494" x="4184650" y="3689350"/>
          <p14:tracePt t="12511" x="4184650" y="3695700"/>
          <p14:tracePt t="12528" x="4184650" y="3721100"/>
          <p14:tracePt t="12544" x="4178300" y="3727450"/>
          <p14:tracePt t="12561" x="4178300" y="3733800"/>
          <p14:tracePt t="12578" x="4178300" y="3740150"/>
          <p14:tracePt t="12594" x="4178300" y="3759200"/>
          <p14:tracePt t="12611" x="4178300" y="3765550"/>
          <p14:tracePt t="12627" x="4178300" y="3771900"/>
          <p14:tracePt t="12644" x="4178300" y="3803650"/>
          <p14:tracePt t="12661" x="4178300" y="3835400"/>
          <p14:tracePt t="12678" x="4197350" y="3860800"/>
          <p14:tracePt t="12694" x="4203700" y="3892550"/>
          <p14:tracePt t="12711" x="4216400" y="3924300"/>
          <p14:tracePt t="12728" x="4216400" y="3949700"/>
          <p14:tracePt t="12744" x="4222750" y="3968750"/>
          <p14:tracePt t="12761" x="4241800" y="4006850"/>
          <p14:tracePt t="12778" x="4248150" y="4025900"/>
          <p14:tracePt t="12778" x="4248150" y="4044950"/>
          <p14:tracePt t="12794" x="4254500" y="4057650"/>
          <p14:tracePt t="12811" x="4267200" y="4083050"/>
          <p14:tracePt t="12828" x="4279900" y="4108450"/>
          <p14:tracePt t="12844" x="4286250" y="4114800"/>
          <p14:tracePt t="12861" x="4292600" y="4127500"/>
          <p14:tracePt t="12878" x="4305300" y="4159250"/>
          <p14:tracePt t="12894" x="4324350" y="4178300"/>
          <p14:tracePt t="12911" x="4330700" y="4191000"/>
          <p14:tracePt t="12928" x="4343400" y="4210050"/>
          <p14:tracePt t="12944" x="4368800" y="4235450"/>
          <p14:tracePt t="12961" x="4387850" y="4260850"/>
          <p14:tracePt t="12978" x="4394200" y="4267200"/>
          <p14:tracePt t="12994" x="4406900" y="4273550"/>
          <p14:tracePt t="13011" x="4438650" y="4286250"/>
          <p14:tracePt t="13028" x="4457700" y="4292600"/>
          <p14:tracePt t="13044" x="4476750" y="4292600"/>
          <p14:tracePt t="13061" x="4483100" y="4292600"/>
          <p14:tracePt t="13078" x="4508500" y="4292600"/>
          <p14:tracePt t="13094" x="4514850" y="4292600"/>
          <p14:tracePt t="13111" x="4521200" y="4292600"/>
          <p14:tracePt t="13128" x="4546600" y="4292600"/>
          <p14:tracePt t="13144" x="4559300" y="4292600"/>
          <p14:tracePt t="13161" x="4572000" y="4292600"/>
          <p14:tracePt t="13178" x="4591050" y="4292600"/>
          <p14:tracePt t="13178" x="4597400" y="4292600"/>
          <p14:tracePt t="13194" x="4622800" y="4279900"/>
          <p14:tracePt t="13211" x="4641850" y="4279900"/>
          <p14:tracePt t="13228" x="4648200" y="4273550"/>
          <p14:tracePt t="13244" x="4667250" y="4273550"/>
          <p14:tracePt t="13261" x="4699000" y="4273550"/>
          <p14:tracePt t="13278" x="4718050" y="4273550"/>
          <p14:tracePt t="13294" x="4749800" y="4273550"/>
          <p14:tracePt t="13311" x="4768850" y="4273550"/>
          <p14:tracePt t="13328" x="4781550" y="4273550"/>
          <p14:tracePt t="13344" x="4806950" y="4260850"/>
          <p14:tracePt t="13362" x="4826000" y="4260850"/>
          <p14:tracePt t="13378" x="4832350" y="4248150"/>
          <p14:tracePt t="13394" x="4838700" y="4241800"/>
          <p14:tracePt t="13411" x="4851400" y="4235450"/>
          <p14:tracePt t="13428" x="4870450" y="4229100"/>
          <p14:tracePt t="13444" x="4883150" y="4216400"/>
          <p14:tracePt t="13461" x="4889500" y="4203700"/>
          <p14:tracePt t="13478" x="4908550" y="4197350"/>
          <p14:tracePt t="13494" x="4914900" y="4191000"/>
          <p14:tracePt t="13511" x="4933950" y="4184650"/>
          <p14:tracePt t="13530" x="4946650" y="4184650"/>
          <p14:tracePt t="13563" x="4953000" y="4184650"/>
          <p14:tracePt t="13571" x="4959350" y="4178300"/>
          <p14:tracePt t="13586" x="4972050" y="4178300"/>
          <p14:tracePt t="13594" x="4991100" y="4165600"/>
          <p14:tracePt t="13611" x="5048250" y="4159250"/>
          <p14:tracePt t="13628" x="5092700" y="4140200"/>
          <p14:tracePt t="13644" x="5175250" y="4127500"/>
          <p14:tracePt t="13661" x="5232400" y="4121150"/>
          <p14:tracePt t="13678" x="5276850" y="4108450"/>
          <p14:tracePt t="13694" x="5295900" y="4095750"/>
          <p14:tracePt t="13711" x="5302250" y="4095750"/>
          <p14:tracePt t="13728" x="5314950" y="4083050"/>
          <p14:tracePt t="13744" x="5321300" y="4076700"/>
          <p14:tracePt t="13761" x="5334000" y="4070350"/>
          <p14:tracePt t="13778" x="5334000" y="4057650"/>
          <p14:tracePt t="13794" x="5359400" y="4013200"/>
          <p14:tracePt t="13811" x="5365750" y="3987800"/>
          <p14:tracePt t="13828" x="5365750" y="3975100"/>
          <p14:tracePt t="13845" x="5372100" y="3937000"/>
          <p14:tracePt t="13861" x="5384800" y="3924300"/>
          <p14:tracePt t="13878" x="5384800" y="3917950"/>
          <p14:tracePt t="13894" x="5384800" y="3892550"/>
          <p14:tracePt t="13911" x="5384800" y="3879850"/>
          <p14:tracePt t="13928" x="5397500" y="3854450"/>
          <p14:tracePt t="13947" x="5397500" y="3848100"/>
          <p14:tracePt t="13961" x="5397500" y="3841750"/>
          <p14:tracePt t="13978" x="5397500" y="3822700"/>
          <p14:tracePt t="13994" x="5391150" y="3784600"/>
          <p14:tracePt t="14011" x="5391150" y="3759200"/>
          <p14:tracePt t="14028" x="5384800" y="3740150"/>
          <p14:tracePt t="14045" x="5384800" y="3702050"/>
          <p14:tracePt t="14061" x="5378450" y="3683000"/>
          <p14:tracePt t="14078" x="5378450" y="3657600"/>
          <p14:tracePt t="14095" x="5365750" y="3625850"/>
          <p14:tracePt t="14111" x="5365750" y="3606800"/>
          <p14:tracePt t="14128" x="5353050" y="3587750"/>
          <p14:tracePt t="14145" x="5353050" y="3568700"/>
          <p14:tracePt t="14161" x="5346700" y="3549650"/>
          <p14:tracePt t="14178" x="5340350" y="3536950"/>
          <p14:tracePt t="14195" x="5327650" y="3511550"/>
          <p14:tracePt t="14211" x="5321300" y="3492500"/>
          <p14:tracePt t="14228" x="5308600" y="3479800"/>
          <p14:tracePt t="14245" x="5302250" y="3467100"/>
          <p14:tracePt t="14261" x="5302250" y="3454400"/>
          <p14:tracePt t="14278" x="5289550" y="3448050"/>
          <p14:tracePt t="14295" x="5289550" y="3435350"/>
          <p14:tracePt t="14315" x="5283200" y="3429000"/>
          <p14:tracePt t="14331" x="5276850" y="3429000"/>
          <p14:tracePt t="14347" x="5270500" y="3429000"/>
          <p14:tracePt t="14361" x="5264150" y="3429000"/>
          <p14:tracePt t="14378" x="5245100" y="3429000"/>
          <p14:tracePt t="14395" x="5232400" y="3429000"/>
          <p14:tracePt t="14411" x="5207000" y="3429000"/>
          <p14:tracePt t="14428" x="5200650" y="3416300"/>
          <p14:tracePt t="14445" x="5194300" y="3416300"/>
          <p14:tracePt t="14461" x="5187950" y="3409950"/>
          <p14:tracePt t="14478" x="5156200" y="3403600"/>
          <p14:tracePt t="14495" x="5143500" y="3397250"/>
          <p14:tracePt t="14523" x="5137150" y="3390900"/>
          <p14:tracePt t="14955" x="5130800" y="3378200"/>
          <p14:tracePt t="14963" x="5118100" y="3378200"/>
          <p14:tracePt t="14978" x="5080000" y="3378200"/>
          <p14:tracePt t="14995" x="5016500" y="3371850"/>
          <p14:tracePt t="15021" x="4895850" y="3346450"/>
          <p14:tracePt t="15028" x="4826000" y="3333750"/>
          <p14:tracePt t="15045" x="4756150" y="3314700"/>
          <p14:tracePt t="15061" x="4730750" y="3289300"/>
          <p14:tracePt t="15078" x="4718050" y="3263900"/>
          <p14:tracePt t="15095" x="4705350" y="3238500"/>
          <p14:tracePt t="15111" x="4686300" y="3206750"/>
          <p14:tracePt t="15128" x="4679950" y="3200400"/>
          <p14:tracePt t="15145" x="4679950" y="3181350"/>
          <p14:tracePt t="15161" x="4679950" y="3175000"/>
          <p14:tracePt t="15211" x="4673600" y="3168650"/>
          <p14:tracePt t="15251" x="4660900" y="3168650"/>
          <p14:tracePt t="15259" x="4648200" y="3168650"/>
          <p14:tracePt t="15267" x="4641850" y="3168650"/>
          <p14:tracePt t="15278" x="4635500" y="3168650"/>
          <p14:tracePt t="15295" x="4603750" y="3187700"/>
          <p14:tracePt t="15311" x="4559300" y="3194050"/>
          <p14:tracePt t="15328" x="4502150" y="3213100"/>
          <p14:tracePt t="15345" x="4445000" y="3225800"/>
          <p14:tracePt t="15362" x="4394200" y="3225800"/>
          <p14:tracePt t="15378" x="4368800" y="3225800"/>
          <p14:tracePt t="15379" x="4330700" y="3225800"/>
          <p14:tracePt t="15395" x="4286250" y="3225800"/>
          <p14:tracePt t="15411" x="4210050" y="3225800"/>
          <p14:tracePt t="15428" x="4140200" y="3244850"/>
          <p14:tracePt t="15445" x="4051300" y="3244850"/>
          <p14:tracePt t="15462" x="3956050" y="3244850"/>
          <p14:tracePt t="15478" x="3854450" y="3244850"/>
          <p14:tracePt t="15495" x="3746500" y="3244850"/>
          <p14:tracePt t="15512" x="3676650" y="3244850"/>
          <p14:tracePt t="15528" x="3632200" y="3244850"/>
          <p14:tracePt t="15545" x="3600450" y="3244850"/>
          <p14:tracePt t="15563" x="3594100" y="3244850"/>
          <p14:tracePt t="15587" x="3587750" y="3244850"/>
          <p14:tracePt t="15603" x="3568700" y="3244850"/>
          <p14:tracePt t="15635" x="3562350" y="3244850"/>
          <p14:tracePt t="15755" x="3556000" y="3251200"/>
          <p14:tracePt t="15763" x="3568700" y="3263900"/>
          <p14:tracePt t="15795" x="3575050" y="3263900"/>
          <p14:tracePt t="15803" x="3587750" y="3263900"/>
          <p14:tracePt t="15891" x="3594100" y="3263900"/>
          <p14:tracePt t="15899" x="3606800" y="3257550"/>
          <p14:tracePt t="15907" x="3632200" y="3251200"/>
          <p14:tracePt t="15915" x="3644900" y="3238500"/>
          <p14:tracePt t="15928" x="3689350" y="3206750"/>
          <p14:tracePt t="15945" x="3733800" y="3187700"/>
          <p14:tracePt t="15962" x="3797300" y="3149600"/>
          <p14:tracePt t="15978" x="3860800" y="3130550"/>
          <p14:tracePt t="15979" x="3867150" y="3124200"/>
          <p14:tracePt t="15995" x="3886200" y="3124200"/>
          <p14:tracePt t="16012" x="3905250" y="3124200"/>
          <p14:tracePt t="16035" x="3917950" y="3124200"/>
          <p14:tracePt t="16083" x="3924300" y="3124200"/>
          <p14:tracePt t="16099" x="3930650" y="3124200"/>
          <p14:tracePt t="16235" x="3937000" y="3117850"/>
          <p14:tracePt t="16307" x="3930650" y="3117850"/>
          <p14:tracePt t="16315" x="3917950" y="3117850"/>
          <p14:tracePt t="16331" x="3911600" y="3117850"/>
          <p14:tracePt t="16363" x="3905250" y="3117850"/>
          <p14:tracePt t="16379" x="3892550" y="3117850"/>
          <p14:tracePt t="16387" x="3886200" y="3117850"/>
          <p14:tracePt t="16395" x="3873500" y="3117850"/>
          <p14:tracePt t="16412" x="3841750" y="3098800"/>
          <p14:tracePt t="16429" x="3816350" y="3079750"/>
          <p14:tracePt t="16445" x="3790950" y="3079750"/>
          <p14:tracePt t="16462" x="3759200" y="3073400"/>
          <p14:tracePt t="16479" x="3714750" y="3073400"/>
          <p14:tracePt t="16495" x="3676650" y="3073400"/>
          <p14:tracePt t="16512" x="3632200" y="3073400"/>
          <p14:tracePt t="16528" x="3613150" y="3073400"/>
          <p14:tracePt t="16545" x="3568700" y="3073400"/>
          <p14:tracePt t="16562" x="3530600" y="3073400"/>
          <p14:tracePt t="16578" x="3492500" y="3073400"/>
          <p14:tracePt t="16579" x="3479800" y="3079750"/>
          <p14:tracePt t="16595" x="3441700" y="3079750"/>
          <p14:tracePt t="16612" x="3403600" y="3079750"/>
          <p14:tracePt t="16628" x="3365500" y="3092450"/>
          <p14:tracePt t="16645" x="3327400" y="3092450"/>
          <p14:tracePt t="16662" x="3295650" y="3098800"/>
          <p14:tracePt t="16678" x="3251200" y="3117850"/>
          <p14:tracePt t="16695" x="3232150" y="3117850"/>
          <p14:tracePt t="16712" x="3200400" y="3130550"/>
          <p14:tracePt t="16728" x="3168650" y="3136900"/>
          <p14:tracePt t="16745" x="3143250" y="3143250"/>
          <p14:tracePt t="16762" x="3105150" y="3162300"/>
          <p14:tracePt t="16778" x="3073400" y="3175000"/>
          <p14:tracePt t="16795" x="3035300" y="3181350"/>
          <p14:tracePt t="16812" x="3009900" y="3194050"/>
          <p14:tracePt t="16828" x="2965450" y="3219450"/>
          <p14:tracePt t="16845" x="2933700" y="3225800"/>
          <p14:tracePt t="16862" x="2921000" y="3238500"/>
          <p14:tracePt t="16878" x="2889250" y="3251200"/>
          <p14:tracePt t="16895" x="2870200" y="3263900"/>
          <p14:tracePt t="16912" x="2844800" y="3270250"/>
          <p14:tracePt t="16929" x="2838450" y="3276600"/>
          <p14:tracePt t="16945" x="2813050" y="3295650"/>
          <p14:tracePt t="16962" x="2806700" y="3302000"/>
          <p14:tracePt t="16979" x="2774950" y="3321050"/>
          <p14:tracePt t="16995" x="2749550" y="3346450"/>
          <p14:tracePt t="17012" x="2730500" y="3352800"/>
          <p14:tracePt t="17029" x="2724150" y="3359150"/>
          <p14:tracePt t="17045" x="2705100" y="3378200"/>
          <p14:tracePt t="17062" x="2692400" y="3397250"/>
          <p14:tracePt t="17079" x="2679700" y="3422650"/>
          <p14:tracePt t="17095" x="2673350" y="3441700"/>
          <p14:tracePt t="17112" x="2673350" y="3454400"/>
          <p14:tracePt t="17129" x="2667000" y="3460750"/>
          <p14:tracePt t="17145" x="2660650" y="3486150"/>
          <p14:tracePt t="17162" x="2641600" y="3511550"/>
          <p14:tracePt t="17179" x="2635250" y="3524250"/>
          <p14:tracePt t="17195" x="2628900" y="3543300"/>
          <p14:tracePt t="17212" x="2616200" y="3556000"/>
          <p14:tracePt t="17229" x="2609850" y="3562350"/>
          <p14:tracePt t="17245" x="2603500" y="3581400"/>
          <p14:tracePt t="17262" x="2590800" y="3600450"/>
          <p14:tracePt t="17279" x="2584450" y="3619500"/>
          <p14:tracePt t="17295" x="2565400" y="3644900"/>
          <p14:tracePt t="17312" x="2546350" y="3670300"/>
          <p14:tracePt t="17329" x="2533650" y="3683000"/>
          <p14:tracePt t="17345" x="2514600" y="3708400"/>
          <p14:tracePt t="17362" x="2508250" y="3714750"/>
          <p14:tracePt t="17379" x="2501900" y="3740150"/>
          <p14:tracePt t="17395" x="2489200" y="3759200"/>
          <p14:tracePt t="17427" x="2489200" y="3765550"/>
          <p14:tracePt t="17443" x="2476500" y="3778250"/>
          <p14:tracePt t="17459" x="2476500" y="3784600"/>
          <p14:tracePt t="17475" x="2476500" y="3797300"/>
          <p14:tracePt t="17483" x="2476500" y="3803650"/>
          <p14:tracePt t="17495" x="2476500" y="3816350"/>
          <p14:tracePt t="17512" x="2476500" y="3822700"/>
          <p14:tracePt t="17529" x="2476500" y="3841750"/>
          <p14:tracePt t="17545" x="2476500" y="3854450"/>
          <p14:tracePt t="17562" x="2476500" y="3860800"/>
          <p14:tracePt t="17579" x="2476500" y="3873500"/>
          <p14:tracePt t="17595" x="2476500" y="3905250"/>
          <p14:tracePt t="17612" x="2476500" y="3917950"/>
          <p14:tracePt t="17629" x="2476500" y="3937000"/>
          <p14:tracePt t="17645" x="2476500" y="3949700"/>
          <p14:tracePt t="17662" x="2482850" y="3962400"/>
          <p14:tracePt t="17679" x="2489200" y="3981450"/>
          <p14:tracePt t="17695" x="2489200" y="3987800"/>
          <p14:tracePt t="17712" x="2489200" y="4000500"/>
          <p14:tracePt t="17729" x="2495550" y="4025900"/>
          <p14:tracePt t="17745" x="2495550" y="4032250"/>
          <p14:tracePt t="17762" x="2501900" y="4051300"/>
          <p14:tracePt t="17779" x="2527300" y="4089400"/>
          <p14:tracePt t="17795" x="2540000" y="4121150"/>
          <p14:tracePt t="17812" x="2546350" y="4152900"/>
          <p14:tracePt t="17829" x="2571750" y="4191000"/>
          <p14:tracePt t="17845" x="2590800" y="4216400"/>
          <p14:tracePt t="17862" x="2628900" y="4248150"/>
          <p14:tracePt t="17879" x="2641600" y="4260850"/>
          <p14:tracePt t="17895" x="2673350" y="4286250"/>
          <p14:tracePt t="17912" x="2698750" y="4305300"/>
          <p14:tracePt t="17929" x="2730500" y="4318000"/>
          <p14:tracePt t="17945" x="2768600" y="4349750"/>
          <p14:tracePt t="17962" x="2800350" y="4375150"/>
          <p14:tracePt t="17979" x="2825750" y="4381500"/>
          <p14:tracePt t="17980" x="2851150" y="4400550"/>
          <p14:tracePt t="17996" x="2876550" y="4419600"/>
          <p14:tracePt t="18012" x="2921000" y="4432300"/>
          <p14:tracePt t="18029" x="2959100" y="4451350"/>
          <p14:tracePt t="18045" x="3009900" y="4470400"/>
          <p14:tracePt t="18062" x="3054350" y="4483100"/>
          <p14:tracePt t="18079" x="3098800" y="4502150"/>
          <p14:tracePt t="18096" x="3155950" y="4521200"/>
          <p14:tracePt t="18112" x="3194050" y="4521200"/>
          <p14:tracePt t="18129" x="3244850" y="4521200"/>
          <p14:tracePt t="18145" x="3295650" y="4527550"/>
          <p14:tracePt t="18162" x="3346450" y="4540250"/>
          <p14:tracePt t="18179" x="3416300" y="4546600"/>
          <p14:tracePt t="18180" x="3448050" y="4559300"/>
          <p14:tracePt t="18196" x="3524250" y="4559300"/>
          <p14:tracePt t="18212" x="3638550" y="4565650"/>
          <p14:tracePt t="18229" x="3740150" y="4565650"/>
          <p14:tracePt t="18245" x="3835400" y="4565650"/>
          <p14:tracePt t="18262" x="3898900" y="4565650"/>
          <p14:tracePt t="18279" x="3994150" y="4565650"/>
          <p14:tracePt t="18295" x="4070350" y="4565650"/>
          <p14:tracePt t="18312" x="4127500" y="4565650"/>
          <p14:tracePt t="18329" x="4178300" y="4565650"/>
          <p14:tracePt t="18346" x="4235450" y="4578350"/>
          <p14:tracePt t="18362" x="4292600" y="4578350"/>
          <p14:tracePt t="18379" x="4362450" y="4597400"/>
          <p14:tracePt t="18396" x="4425950" y="4603750"/>
          <p14:tracePt t="18412" x="4457700" y="4603750"/>
          <p14:tracePt t="18429" x="4502150" y="4603750"/>
          <p14:tracePt t="18446" x="4533900" y="4616450"/>
          <p14:tracePt t="18462" x="4540250" y="4616450"/>
          <p14:tracePt t="18479" x="4565650" y="4616450"/>
          <p14:tracePt t="18496" x="4578350" y="4616450"/>
          <p14:tracePt t="18512" x="4603750" y="4603750"/>
          <p14:tracePt t="18529" x="4616450" y="4597400"/>
          <p14:tracePt t="18546" x="4641850" y="4584700"/>
          <p14:tracePt t="18562" x="4667250" y="4559300"/>
          <p14:tracePt t="18579" x="4699000" y="4552950"/>
          <p14:tracePt t="18596" x="4737100" y="4546600"/>
          <p14:tracePt t="18612" x="4756150" y="4546600"/>
          <p14:tracePt t="18629" x="4781550" y="4533900"/>
          <p14:tracePt t="18646" x="4794250" y="4533900"/>
          <p14:tracePt t="18662" x="4826000" y="4533900"/>
          <p14:tracePt t="18679" x="4870450" y="4521200"/>
          <p14:tracePt t="18696" x="4927600" y="4502150"/>
          <p14:tracePt t="18712" x="4997450" y="4489450"/>
          <p14:tracePt t="18729" x="5054600" y="4470400"/>
          <p14:tracePt t="18745" x="5111750" y="4470400"/>
          <p14:tracePt t="18762" x="5156200" y="4457700"/>
          <p14:tracePt t="18779" x="5187950" y="4457700"/>
          <p14:tracePt t="18796" x="5232400" y="4457700"/>
          <p14:tracePt t="18812" x="5245100" y="4457700"/>
          <p14:tracePt t="18829" x="5251450" y="4451350"/>
          <p14:tracePt t="18846" x="5270500" y="4451350"/>
          <p14:tracePt t="18862" x="5276850" y="4451350"/>
          <p14:tracePt t="18879" x="5283200" y="4445000"/>
          <p14:tracePt t="18896" x="5289550" y="4438650"/>
          <p14:tracePt t="18912" x="5289550" y="4432300"/>
          <p14:tracePt t="18929" x="5302250" y="4413250"/>
          <p14:tracePt t="18946" x="5314950" y="4400550"/>
          <p14:tracePt t="18962" x="5314950" y="4387850"/>
          <p14:tracePt t="18979" x="5327650" y="4368800"/>
          <p14:tracePt t="18996" x="5346700" y="4343400"/>
          <p14:tracePt t="19012" x="5353050" y="4337050"/>
          <p14:tracePt t="19029" x="5365750" y="4318000"/>
          <p14:tracePt t="19046" x="5378450" y="4298950"/>
          <p14:tracePt t="19062" x="5391150" y="4286250"/>
          <p14:tracePt t="19079" x="5397500" y="4267200"/>
          <p14:tracePt t="19096" x="5410200" y="4248150"/>
          <p14:tracePt t="19112" x="5416550" y="4216400"/>
          <p14:tracePt t="19140" x="5422900" y="4210050"/>
          <p14:tracePt t="19156" x="5435600" y="4203700"/>
          <p14:tracePt t="19188" x="5435600" y="4197350"/>
          <p14:tracePt t="19204" x="5435600" y="4184650"/>
          <p14:tracePt t="19220" x="5441950" y="4171950"/>
          <p14:tracePt t="19252" x="5441950" y="4152900"/>
          <p14:tracePt t="19268" x="5441950" y="4146550"/>
          <p14:tracePt t="19284" x="5448300" y="4140200"/>
          <p14:tracePt t="19300" x="5448300" y="4133850"/>
          <p14:tracePt t="19324" x="5448300" y="4114800"/>
          <p14:tracePt t="19356" x="5448300" y="4108450"/>
          <p14:tracePt t="19444" x="5448300" y="4102100"/>
          <p14:tracePt t="19460" x="5448300" y="4095750"/>
          <p14:tracePt t="19476" x="5448300" y="4070350"/>
          <p14:tracePt t="19484" x="5448300" y="4064000"/>
          <p14:tracePt t="19496" x="5448300" y="4051300"/>
          <p14:tracePt t="19512" x="5448300" y="4019550"/>
          <p14:tracePt t="19529" x="5448300" y="3968750"/>
          <p14:tracePt t="19546" x="5448300" y="3924300"/>
          <p14:tracePt t="19562" x="5448300" y="3848100"/>
          <p14:tracePt t="19579" x="5448300" y="3803650"/>
          <p14:tracePt t="19596" x="5448300" y="3759200"/>
          <p14:tracePt t="19612" x="5448300" y="3727450"/>
          <p14:tracePt t="19629" x="5448300" y="3714750"/>
          <p14:tracePt t="19646" x="5448300" y="3689350"/>
          <p14:tracePt t="19663" x="5429250" y="3670300"/>
          <p14:tracePt t="19679" x="5422900" y="3638550"/>
          <p14:tracePt t="19696" x="5410200" y="3613150"/>
          <p14:tracePt t="19713" x="5410200" y="3594100"/>
          <p14:tracePt t="19729" x="5403850" y="3568700"/>
          <p14:tracePt t="19746" x="5391150" y="3543300"/>
          <p14:tracePt t="19764" x="5378450" y="3536950"/>
          <p14:tracePt t="19779" x="5378450" y="3530600"/>
          <p14:tracePt t="19796" x="5372100" y="3511550"/>
          <p14:tracePt t="19812" x="5365750" y="3505200"/>
          <p14:tracePt t="19829" x="5346700" y="3479800"/>
          <p14:tracePt t="19846" x="5340350" y="3473450"/>
          <p14:tracePt t="19862" x="5334000" y="3467100"/>
          <p14:tracePt t="19879" x="5321300" y="3441700"/>
          <p14:tracePt t="19896" x="5302250" y="3435350"/>
          <p14:tracePt t="19913" x="5276850" y="3422650"/>
          <p14:tracePt t="19929" x="5238750" y="3397250"/>
          <p14:tracePt t="19946" x="5219700" y="3390900"/>
          <p14:tracePt t="19963" x="5168900" y="3371850"/>
          <p14:tracePt t="19979" x="5124450" y="3340100"/>
          <p14:tracePt t="19996" x="5067300" y="3327400"/>
          <p14:tracePt t="20013" x="5003800" y="3295650"/>
          <p14:tracePt t="20029" x="4946650" y="3276600"/>
          <p14:tracePt t="20046" x="4889500" y="3257550"/>
          <p14:tracePt t="20063" x="4845050" y="3251200"/>
          <p14:tracePt t="20079" x="4800600" y="3238500"/>
          <p14:tracePt t="20096" x="4743450" y="3238500"/>
          <p14:tracePt t="20113" x="4673600" y="3232150"/>
          <p14:tracePt t="20129" x="4616450" y="3206750"/>
          <p14:tracePt t="20146" x="4552950" y="3206750"/>
          <p14:tracePt t="20163" x="4457700" y="3200400"/>
          <p14:tracePt t="20179" x="4356100" y="3200400"/>
          <p14:tracePt t="20180" x="4311650" y="3200400"/>
          <p14:tracePt t="20196" x="4210050" y="3200400"/>
          <p14:tracePt t="20213" x="4140200" y="3200400"/>
          <p14:tracePt t="20229" x="4064000" y="3187700"/>
          <p14:tracePt t="20246" x="4019550" y="3187700"/>
          <p14:tracePt t="20263" x="3987800" y="3187700"/>
          <p14:tracePt t="20279" x="3962400" y="3187700"/>
          <p14:tracePt t="20296" x="3917950" y="3187700"/>
          <p14:tracePt t="20313" x="3886200" y="3187700"/>
          <p14:tracePt t="20329" x="3867150" y="3187700"/>
          <p14:tracePt t="20346" x="3822700" y="3187700"/>
          <p14:tracePt t="20363" x="3797300" y="3187700"/>
          <p14:tracePt t="20379" x="3752850" y="3187700"/>
          <p14:tracePt t="20396" x="3670300" y="3187700"/>
          <p14:tracePt t="20413" x="3600450" y="3187700"/>
          <p14:tracePt t="20429" x="3568700" y="3187700"/>
          <p14:tracePt t="20446" x="3536950" y="3187700"/>
          <p14:tracePt t="20463" x="3492500" y="3200400"/>
          <p14:tracePt t="20479" x="3448050" y="3206750"/>
          <p14:tracePt t="20496" x="3409950" y="3219450"/>
          <p14:tracePt t="20513" x="3365500" y="3225800"/>
          <p14:tracePt t="20529" x="3346450" y="3238500"/>
          <p14:tracePt t="20546" x="3321050" y="3251200"/>
          <p14:tracePt t="20563" x="3282950" y="3263900"/>
          <p14:tracePt t="20579" x="3251200" y="3270250"/>
          <p14:tracePt t="20596" x="3225800" y="3295650"/>
          <p14:tracePt t="20613" x="3175000" y="3314700"/>
          <p14:tracePt t="20629" x="3149600" y="3327400"/>
          <p14:tracePt t="20646" x="3111500" y="3359150"/>
          <p14:tracePt t="20663" x="3073400" y="3384550"/>
          <p14:tracePt t="20679" x="3041650" y="3409950"/>
          <p14:tracePt t="20696" x="3003550" y="3448050"/>
          <p14:tracePt t="20713" x="2978150" y="3473450"/>
          <p14:tracePt t="20729" x="2965450" y="3486150"/>
          <p14:tracePt t="20746" x="2940050" y="3511550"/>
          <p14:tracePt t="20763" x="2927350" y="3530600"/>
          <p14:tracePt t="20779" x="2914650" y="3549650"/>
          <p14:tracePt t="20796" x="2882900" y="3581400"/>
          <p14:tracePt t="20813" x="2870200" y="3600450"/>
          <p14:tracePt t="20830" x="2844800" y="3632200"/>
          <p14:tracePt t="20846" x="2838450" y="3657600"/>
          <p14:tracePt t="20863" x="2819400" y="3695700"/>
          <p14:tracePt t="20879" x="2800350" y="3727450"/>
          <p14:tracePt t="20896" x="2787650" y="3784600"/>
          <p14:tracePt t="20913" x="2768600" y="3841750"/>
          <p14:tracePt t="20929" x="2762250" y="3898900"/>
          <p14:tracePt t="20946" x="2762250" y="3943350"/>
          <p14:tracePt t="20963" x="2762250" y="3987800"/>
          <p14:tracePt t="20979" x="2762250" y="4044950"/>
          <p14:tracePt t="20980" x="2762250" y="4070350"/>
          <p14:tracePt t="20996" x="2762250" y="4114800"/>
          <p14:tracePt t="21013" x="2762250" y="4171950"/>
          <p14:tracePt t="21029" x="2762250" y="4216400"/>
          <p14:tracePt t="21046" x="2774950" y="4248150"/>
          <p14:tracePt t="21063" x="2781300" y="4292600"/>
          <p14:tracePt t="21079" x="2806700" y="4330700"/>
          <p14:tracePt t="21096" x="2819400" y="4349750"/>
          <p14:tracePt t="21113" x="2844800" y="4375150"/>
          <p14:tracePt t="21129" x="2870200" y="4400550"/>
          <p14:tracePt t="21146" x="2882900" y="4406900"/>
          <p14:tracePt t="21163" x="2921000" y="4425950"/>
          <p14:tracePt t="21180" x="2952750" y="4432300"/>
          <p14:tracePt t="21180" x="2978150" y="4445000"/>
          <p14:tracePt t="21196" x="3060700" y="4451350"/>
          <p14:tracePt t="21213" x="3130550" y="4470400"/>
          <p14:tracePt t="21230" x="3206750" y="4483100"/>
          <p14:tracePt t="21246" x="3263900" y="4483100"/>
          <p14:tracePt t="21263" x="3321050" y="4476750"/>
          <p14:tracePt t="21280" x="3378200" y="4470400"/>
          <p14:tracePt t="21296" x="3422650" y="4451350"/>
          <p14:tracePt t="21313" x="3479800" y="4419600"/>
          <p14:tracePt t="21330" x="3536950" y="4413250"/>
          <p14:tracePt t="21346" x="3581400" y="4400550"/>
          <p14:tracePt t="21363" x="3638550" y="4400550"/>
          <p14:tracePt t="21380" x="3695700" y="4387850"/>
          <p14:tracePt t="21396" x="3790950" y="4375150"/>
          <p14:tracePt t="21413" x="3810000" y="4368800"/>
          <p14:tracePt t="21430" x="3854450" y="4368800"/>
          <p14:tracePt t="21446" x="3898900" y="4368800"/>
          <p14:tracePt t="21463" x="3956050" y="4368800"/>
          <p14:tracePt t="21480" x="4025900" y="4368800"/>
          <p14:tracePt t="21496" x="4076700" y="4368800"/>
          <p14:tracePt t="21513" x="4146550" y="4368800"/>
          <p14:tracePt t="21530" x="4229100" y="4330700"/>
          <p14:tracePt t="21546" x="4311650" y="4324350"/>
          <p14:tracePt t="21563" x="4394200" y="4324350"/>
          <p14:tracePt t="21580" x="4438650" y="4324350"/>
          <p14:tracePt t="21580" x="4464050" y="4324350"/>
          <p14:tracePt t="21596" x="4540250" y="4324350"/>
          <p14:tracePt t="21613" x="4597400" y="4311650"/>
          <p14:tracePt t="21630" x="4692650" y="4298950"/>
          <p14:tracePt t="21646" x="4756150" y="4298950"/>
          <p14:tracePt t="21663" x="4794250" y="4298950"/>
          <p14:tracePt t="21680" x="4826000" y="4298950"/>
          <p14:tracePt t="21696" x="4838700" y="4298950"/>
          <p14:tracePt t="21713" x="4857750" y="4298950"/>
          <p14:tracePt t="21730" x="4864100" y="4298950"/>
          <p14:tracePt t="21932" x="4870450" y="4311650"/>
          <p14:tracePt t="21948" x="4857750" y="4330700"/>
          <p14:tracePt t="21956" x="4845050" y="4330700"/>
          <p14:tracePt t="21964" x="4826000" y="4337050"/>
          <p14:tracePt t="21980" x="4787900" y="4337050"/>
          <p14:tracePt t="21996" x="4654550" y="4349750"/>
          <p14:tracePt t="22013" x="4445000" y="4349750"/>
          <p14:tracePt t="22030" x="4165600" y="4349750"/>
          <p14:tracePt t="22046" x="3854450" y="4349750"/>
          <p14:tracePt t="22063" x="3663950" y="4349750"/>
          <p14:tracePt t="22080" x="3606800" y="4349750"/>
          <p14:tracePt t="22096" x="3575050" y="4356100"/>
          <p14:tracePt t="22113" x="3562350" y="4368800"/>
          <p14:tracePt t="22130" x="3549650" y="4375150"/>
          <p14:tracePt t="22146" x="3524250" y="4419600"/>
          <p14:tracePt t="22163" x="3517900" y="4470400"/>
          <p14:tracePt t="22180" x="3479800" y="4521200"/>
          <p14:tracePt t="22196" x="3473450" y="4546600"/>
          <p14:tracePt t="22285" x="3467100" y="4552950"/>
          <p14:tracePt t="22525" x="3479800" y="4552950"/>
          <p14:tracePt t="22533" x="3524250" y="4552950"/>
          <p14:tracePt t="22547" x="3536950" y="4552950"/>
          <p14:tracePt t="22563" x="3594100" y="4552950"/>
          <p14:tracePt t="22580" x="3683000" y="4552950"/>
          <p14:tracePt t="22580" x="3714750" y="4552950"/>
          <p14:tracePt t="22596" x="3765550" y="4552950"/>
          <p14:tracePt t="22613" x="3816350" y="4552950"/>
          <p14:tracePt t="22630" x="3860800" y="4552950"/>
          <p14:tracePt t="22647" x="3873500" y="4552950"/>
          <p14:tracePt t="22663" x="3886200" y="4552950"/>
          <p14:tracePt t="22680" x="3905250" y="4552950"/>
          <p14:tracePt t="22696" x="3937000" y="4552950"/>
          <p14:tracePt t="22713" x="3968750" y="4540250"/>
          <p14:tracePt t="22730" x="4013200" y="4540250"/>
          <p14:tracePt t="22747" x="4070350" y="4540250"/>
          <p14:tracePt t="22763" x="4114800" y="4540250"/>
          <p14:tracePt t="22780" x="4146550" y="4540250"/>
          <p14:tracePt t="22797" x="4184650" y="4540250"/>
          <p14:tracePt t="22813" x="4203700" y="4540250"/>
          <p14:tracePt t="22830" x="4241800" y="4540250"/>
          <p14:tracePt t="22847" x="4286250" y="4533900"/>
          <p14:tracePt t="22863" x="4305300" y="4533900"/>
          <p14:tracePt t="22880" x="4356100" y="4527550"/>
          <p14:tracePt t="22897" x="4375150" y="4527550"/>
          <p14:tracePt t="22913" x="4413250" y="4514850"/>
          <p14:tracePt t="22930" x="4451350" y="4514850"/>
          <p14:tracePt t="22947" x="4483100" y="4502150"/>
          <p14:tracePt t="22963" x="4527550" y="4502150"/>
          <p14:tracePt t="22980" x="4584700" y="4489450"/>
          <p14:tracePt t="22997" x="4667250" y="4483100"/>
          <p14:tracePt t="23013" x="4711700" y="4470400"/>
          <p14:tracePt t="23030" x="4756150" y="4470400"/>
          <p14:tracePt t="23047" x="4781550" y="4457700"/>
          <p14:tracePt t="23063" x="4806950" y="4457700"/>
          <p14:tracePt t="23080" x="4838700" y="4457700"/>
          <p14:tracePt t="23097" x="4851400" y="4457700"/>
          <p14:tracePt t="23113" x="4883150" y="4457700"/>
          <p14:tracePt t="23130" x="4921250" y="4445000"/>
          <p14:tracePt t="23147" x="4953000" y="4438650"/>
          <p14:tracePt t="23163" x="4997450" y="4425950"/>
          <p14:tracePt t="23180" x="5054600" y="4400550"/>
          <p14:tracePt t="23197" x="5143500" y="4362450"/>
          <p14:tracePt t="23213" x="5200650" y="4343400"/>
          <p14:tracePt t="23230" x="5213350" y="4337050"/>
          <p14:tracePt t="23247" x="5251450" y="4318000"/>
          <p14:tracePt t="23263" x="5257800" y="4318000"/>
          <p14:tracePt t="23280" x="5283200" y="4318000"/>
          <p14:tracePt t="23297" x="5289550" y="4311650"/>
          <p14:tracePt t="23314" x="5295900" y="4298950"/>
          <p14:tracePt t="23330" x="5321300" y="4292600"/>
          <p14:tracePt t="23347" x="5340350" y="4273550"/>
          <p14:tracePt t="23363" x="5378450" y="4248150"/>
          <p14:tracePt t="23380" x="5384800" y="4222750"/>
          <p14:tracePt t="23381" x="5391150" y="4216400"/>
          <p14:tracePt t="23397" x="5403850" y="4171950"/>
          <p14:tracePt t="23413" x="5416550" y="4140200"/>
          <p14:tracePt t="23430" x="5435600" y="4095750"/>
          <p14:tracePt t="23447" x="5448300" y="4070350"/>
          <p14:tracePt t="23464" x="5448300" y="4044950"/>
          <p14:tracePt t="23480" x="5461000" y="4013200"/>
          <p14:tracePt t="23497" x="5467350" y="3994150"/>
          <p14:tracePt t="23513" x="5467350" y="3968750"/>
          <p14:tracePt t="23530" x="5473700" y="3943350"/>
          <p14:tracePt t="23547" x="5473700" y="3911600"/>
          <p14:tracePt t="23563" x="5473700" y="3898900"/>
          <p14:tracePt t="23580" x="5473700" y="3873500"/>
          <p14:tracePt t="23597" x="5492750" y="3854450"/>
          <p14:tracePt t="23621" x="5492750" y="3848100"/>
          <p14:tracePt t="23630" x="5492750" y="3835400"/>
          <p14:tracePt t="23647" x="5492750" y="3822700"/>
          <p14:tracePt t="23663" x="5492750" y="3810000"/>
          <p14:tracePt t="23680" x="5492750" y="3797300"/>
          <p14:tracePt t="23697" x="5492750" y="3778250"/>
          <p14:tracePt t="23713" x="5492750" y="3771900"/>
          <p14:tracePt t="23730" x="5492750" y="3746500"/>
          <p14:tracePt t="23747" x="5492750" y="3733800"/>
          <p14:tracePt t="23765" x="5492750" y="3714750"/>
          <p14:tracePt t="23821" x="5492750" y="3708400"/>
          <p14:tracePt t="23853" x="5499100" y="3702050"/>
          <p14:tracePt t="23861" x="5505450" y="3695700"/>
          <p14:tracePt t="23869" x="5530850" y="3695700"/>
          <p14:tracePt t="23880" x="5600700" y="3683000"/>
          <p14:tracePt t="23903" x="5905500" y="3625850"/>
          <p14:tracePt t="23913" x="6045200" y="3587750"/>
          <p14:tracePt t="23930" x="6299200" y="3486150"/>
          <p14:tracePt t="23947" x="6616700" y="3371850"/>
          <p14:tracePt t="23964" x="6864350" y="3327400"/>
          <p14:tracePt t="23980" x="7092950" y="3302000"/>
          <p14:tracePt t="23981" x="7162800" y="3302000"/>
          <p14:tracePt t="23997" x="7232650" y="3314700"/>
          <p14:tracePt t="24014" x="7270750" y="3340100"/>
          <p14:tracePt t="24030" x="7283450" y="3359150"/>
          <p14:tracePt t="24053" x="7283450" y="3371850"/>
          <p14:tracePt t="24117" x="7283450" y="3378200"/>
          <p14:tracePt t="24133" x="7264400" y="3378200"/>
          <p14:tracePt t="24141" x="7245350" y="3365500"/>
          <p14:tracePt t="24149" x="7239000" y="3359150"/>
          <p14:tracePt t="24164" x="7213600" y="3333750"/>
          <p14:tracePt t="24180" x="7200900" y="3302000"/>
          <p14:tracePt t="24197" x="7162800" y="3251200"/>
          <p14:tracePt t="24213" x="7156450" y="3194050"/>
          <p14:tracePt t="24230" x="7124700" y="3124200"/>
          <p14:tracePt t="24247" x="7124700" y="3041650"/>
          <p14:tracePt t="24264" x="7105650" y="2927350"/>
          <p14:tracePt t="24280" x="7067550" y="2813050"/>
          <p14:tracePt t="24297" x="7016750" y="2647950"/>
          <p14:tracePt t="24314" x="6953250" y="2514600"/>
          <p14:tracePt t="24330" x="6921500" y="2425700"/>
          <p14:tracePt t="24347" x="6858000" y="2349500"/>
          <p14:tracePt t="24364" x="6819900" y="2317750"/>
          <p14:tracePt t="24380" x="6794500" y="2305050"/>
          <p14:tracePt t="24381" x="6769100" y="2305050"/>
          <p14:tracePt t="24397" x="6750050" y="2298700"/>
          <p14:tracePt t="24414" x="6724650" y="2298700"/>
          <p14:tracePt t="24430" x="6680200" y="2298700"/>
          <p14:tracePt t="24447" x="6623050" y="2324100"/>
          <p14:tracePt t="24464" x="6553200" y="2362200"/>
          <p14:tracePt t="24480" x="6464300" y="2413000"/>
          <p14:tracePt t="24497" x="6369050" y="2540000"/>
          <p14:tracePt t="24514" x="6254750" y="2667000"/>
          <p14:tracePt t="24530" x="6146800" y="2762250"/>
          <p14:tracePt t="24547" x="6089650" y="2806700"/>
          <p14:tracePt t="24564" x="6057900" y="2832100"/>
          <p14:tracePt t="24580" x="6051550" y="2838450"/>
          <p14:tracePt t="24717" x="6064250" y="2825750"/>
          <p14:tracePt t="24725" x="6070600" y="2819400"/>
          <p14:tracePt t="24733" x="6076950" y="2813050"/>
          <p14:tracePt t="24747" x="6083300" y="2794000"/>
          <p14:tracePt t="24764" x="6102350" y="2774950"/>
          <p14:tracePt t="24780" x="6108700" y="2768600"/>
          <p14:tracePt t="24797" x="6140450" y="2755900"/>
          <p14:tracePt t="24814" x="6178550" y="2743200"/>
          <p14:tracePt t="24830" x="6223000" y="2736850"/>
          <p14:tracePt t="24847" x="6280150" y="2705100"/>
          <p14:tracePt t="24864" x="6388100" y="2679700"/>
          <p14:tracePt t="24880" x="6483350" y="2673350"/>
          <p14:tracePt t="24897" x="6565900" y="2654300"/>
          <p14:tracePt t="24914" x="6648450" y="2641600"/>
          <p14:tracePt t="24930" x="6692900" y="2628900"/>
          <p14:tracePt t="24947" x="6711950" y="2628900"/>
          <p14:tracePt t="24964" x="6724650" y="2628900"/>
          <p14:tracePt t="24980" x="6737350" y="2628900"/>
          <p14:tracePt t="25005" x="6743700" y="2628900"/>
          <p14:tracePt t="25021" x="6762750" y="2628900"/>
          <p14:tracePt t="25031" x="6769100" y="2635250"/>
          <p14:tracePt t="25047" x="6769100" y="2641600"/>
          <p14:tracePt t="25064" x="6769100" y="2654300"/>
          <p14:tracePt t="25081" x="6769100" y="2673350"/>
          <p14:tracePt t="25097" x="6762750" y="2679700"/>
          <p14:tracePt t="25114" x="6756400" y="2686050"/>
          <p14:tracePt t="25701" x="6756400" y="2679700"/>
          <p14:tracePt t="25709" x="6756400" y="2667000"/>
          <p14:tracePt t="25717" x="6756400" y="2654300"/>
          <p14:tracePt t="25741" x="6737350" y="2635250"/>
          <p14:tracePt t="25789" x="6737350" y="2628900"/>
          <p14:tracePt t="25829" x="6737350" y="2609850"/>
          <p14:tracePt t="25861" x="6737350" y="2603500"/>
          <p14:tracePt t="26061" x="6731000" y="2597150"/>
          <p14:tracePt t="26109" x="6718300" y="2597150"/>
          <p14:tracePt t="28478" x="6718300" y="2603500"/>
          <p14:tracePt t="28494" x="6718300" y="2628900"/>
          <p14:tracePt t="28502" x="6711950" y="2635250"/>
          <p14:tracePt t="28515" x="6711950" y="2654300"/>
          <p14:tracePt t="28531" x="6686550" y="2698750"/>
          <p14:tracePt t="28548" x="6673850" y="2781300"/>
          <p14:tracePt t="28565" x="6635750" y="2876550"/>
          <p14:tracePt t="28581" x="6610350" y="2984500"/>
          <p14:tracePt t="28582" x="6584950" y="3048000"/>
          <p14:tracePt t="28598" x="6553200" y="3175000"/>
          <p14:tracePt t="28615" x="6496050" y="3282950"/>
          <p14:tracePt t="28631" x="6413500" y="3371850"/>
          <p14:tracePt t="28648" x="6330950" y="3467100"/>
          <p14:tracePt t="28665" x="6248400" y="3530600"/>
          <p14:tracePt t="28681" x="6172200" y="3575050"/>
          <p14:tracePt t="28698" x="6102350" y="3600450"/>
          <p14:tracePt t="28715" x="6045200" y="3632200"/>
          <p14:tracePt t="28731" x="5930900" y="3657600"/>
          <p14:tracePt t="28748" x="5803900" y="3683000"/>
          <p14:tracePt t="28765" x="5607050" y="3708400"/>
          <p14:tracePt t="28781" x="5391150" y="3765550"/>
          <p14:tracePt t="28782" x="5251450" y="3778250"/>
          <p14:tracePt t="28798" x="5003800" y="3835400"/>
          <p14:tracePt t="28815" x="4724400" y="3886200"/>
          <p14:tracePt t="28831" x="4508500" y="3930650"/>
          <p14:tracePt t="28848" x="4381500" y="3949700"/>
          <p14:tracePt t="28865" x="4235450" y="3962400"/>
          <p14:tracePt t="28881" x="4178300" y="3975100"/>
          <p14:tracePt t="28898" x="4121150" y="3981450"/>
          <p14:tracePt t="28918" x="4114800" y="3981450"/>
          <p14:tracePt t="28934" x="4102100" y="3981450"/>
          <p14:tracePt t="28948" x="4089400" y="3981450"/>
          <p14:tracePt t="28965" x="4089400" y="3968750"/>
          <p14:tracePt t="28981" x="4089400" y="3949700"/>
          <p14:tracePt t="28998" x="4095750" y="3917950"/>
          <p14:tracePt t="29015" x="4102100" y="3911600"/>
          <p14:tracePt t="29031" x="4114800" y="3879850"/>
          <p14:tracePt t="29048" x="4133850" y="3879850"/>
          <p14:tracePt t="29065" x="4165600" y="3867150"/>
          <p14:tracePt t="29081" x="4197350" y="3848100"/>
          <p14:tracePt t="29098" x="4254500" y="3829050"/>
          <p14:tracePt t="29115" x="4337050" y="3797300"/>
          <p14:tracePt t="29131" x="4375150" y="3778250"/>
          <p14:tracePt t="29148" x="4406900" y="3771900"/>
          <p14:tracePt t="29165" x="4425950" y="3752850"/>
          <p14:tracePt t="29181" x="4445000" y="3740150"/>
          <p14:tracePt t="29198" x="4476750" y="3714750"/>
          <p14:tracePt t="29215" x="4508500" y="3683000"/>
          <p14:tracePt t="29231" x="4546600" y="3670300"/>
          <p14:tracePt t="29248" x="4610100" y="3644900"/>
          <p14:tracePt t="29265" x="4686300" y="3562350"/>
          <p14:tracePt t="29282" x="4756150" y="3530600"/>
          <p14:tracePt t="29298" x="4781550" y="3530600"/>
          <p14:tracePt t="29315" x="4794250" y="3524250"/>
          <p14:tracePt t="29331" x="4800600" y="3517900"/>
          <p14:tracePt t="29348" x="4806950" y="3517900"/>
          <p14:tracePt t="29365" x="4826000" y="3517900"/>
          <p14:tracePt t="29390" x="4832350" y="3517900"/>
          <p14:tracePt t="29398" x="4851400" y="3517900"/>
          <p14:tracePt t="29415" x="4864100" y="3517900"/>
          <p14:tracePt t="29431" x="4895850" y="3517900"/>
          <p14:tracePt t="29448" x="4914900" y="3517900"/>
          <p14:tracePt t="29465" x="4921250" y="3511550"/>
          <p14:tracePt t="29481" x="4921250" y="3498850"/>
          <p14:tracePt t="29498" x="4921250" y="3479800"/>
          <p14:tracePt t="29515" x="4921250" y="3467100"/>
          <p14:tracePt t="29531" x="4933950" y="3435350"/>
          <p14:tracePt t="29548" x="4933950" y="3422650"/>
          <p14:tracePt t="29565" x="4933950" y="3409950"/>
          <p14:tracePt t="29581" x="4933950" y="3397250"/>
          <p14:tracePt t="29902" x="4946650" y="3390900"/>
          <p14:tracePt t="29910" x="4953000" y="3384550"/>
          <p14:tracePt t="29918" x="4978400" y="3384550"/>
          <p14:tracePt t="29932" x="4984750" y="3384550"/>
          <p14:tracePt t="29958" x="4991100" y="3384550"/>
          <p14:tracePt t="30006" x="4997450" y="3384550"/>
          <p14:tracePt t="30022" x="4997450" y="3390900"/>
          <p14:tracePt t="30078" x="4997450" y="3403600"/>
          <p14:tracePt t="30487" x="4984750" y="3397250"/>
          <p14:tracePt t="30535" x="4972050" y="3397250"/>
          <p14:tracePt t="30542" x="4965700" y="3390900"/>
          <p14:tracePt t="30574" x="4965700" y="3384550"/>
          <p14:tracePt t="30590" x="4965700" y="3371850"/>
          <p14:tracePt t="31183" x="4978400" y="3378200"/>
          <p14:tracePt t="33287" x="4984750" y="3378200"/>
          <p14:tracePt t="33299" x="5016500" y="3378200"/>
          <p14:tracePt t="33316" x="5156200" y="3378200"/>
          <p14:tracePt t="33332" x="5257800" y="3378200"/>
          <p14:tracePt t="33349" x="5295900" y="3378200"/>
          <p14:tracePt t="33366" x="5302250" y="3378200"/>
          <p14:tracePt t="33551" x="5308600" y="3378200"/>
          <p14:tracePt t="33567" x="5308600" y="3371850"/>
          <p14:tracePt t="33575" x="5302250" y="3352800"/>
          <p14:tracePt t="33583" x="5295900" y="3346450"/>
          <p14:tracePt t="33599" x="5289550" y="3333750"/>
          <p14:tracePt t="33616" x="5289550" y="3308350"/>
          <p14:tracePt t="33632" x="5289550" y="3276600"/>
          <p14:tracePt t="33649" x="5289550" y="3244850"/>
          <p14:tracePt t="33666" x="5302250" y="3181350"/>
          <p14:tracePt t="33682" x="5353050" y="3117850"/>
          <p14:tracePt t="33699" x="5391150" y="3086100"/>
          <p14:tracePt t="33716" x="5416550" y="3054350"/>
          <p14:tracePt t="33732" x="5435600" y="3041650"/>
          <p14:tracePt t="33749" x="5441950" y="3035300"/>
          <p14:tracePt t="33766" x="5448300" y="3035300"/>
          <p14:tracePt t="33782" x="5461000" y="3035300"/>
          <p14:tracePt t="33799" x="5480050" y="3035300"/>
          <p14:tracePt t="33816" x="5492750" y="3041650"/>
          <p14:tracePt t="33832" x="5511800" y="3086100"/>
          <p14:tracePt t="33849" x="5511800" y="3130550"/>
          <p14:tracePt t="33866" x="5511800" y="3168650"/>
          <p14:tracePt t="33882" x="5511800" y="3200400"/>
          <p14:tracePt t="33899" x="5511800" y="3232150"/>
          <p14:tracePt t="33916" x="5530850" y="3270250"/>
          <p14:tracePt t="33932" x="5657850" y="3289300"/>
          <p14:tracePt t="33949" x="5772150" y="3314700"/>
          <p14:tracePt t="33966" x="5880100" y="3314700"/>
          <p14:tracePt t="33982" x="5905500" y="3314700"/>
          <p14:tracePt t="33999" x="5918200" y="3314700"/>
          <p14:tracePt t="34159" x="5918200" y="3282950"/>
          <p14:tracePt t="34167" x="5918200" y="3270250"/>
          <p14:tracePt t="34183" x="5905500" y="3251200"/>
          <p14:tracePt t="34199" x="5886450" y="3232150"/>
          <p14:tracePt t="34216" x="5886450" y="3219450"/>
          <p14:tracePt t="34233" x="5886450" y="3181350"/>
          <p14:tracePt t="34249" x="5886450" y="3162300"/>
          <p14:tracePt t="34266" x="5899150" y="3124200"/>
          <p14:tracePt t="34283" x="5924550" y="3092450"/>
          <p14:tracePt t="34299" x="5956300" y="3041650"/>
          <p14:tracePt t="34316" x="5981700" y="2984500"/>
          <p14:tracePt t="34333" x="6000750" y="2959100"/>
          <p14:tracePt t="34349" x="6007100" y="2914650"/>
          <p14:tracePt t="34366" x="6019800" y="2882900"/>
          <p14:tracePt t="34383" x="6019800" y="2844800"/>
          <p14:tracePt t="34399" x="6019800" y="2794000"/>
          <p14:tracePt t="34416" x="6019800" y="2755900"/>
          <p14:tracePt t="34433" x="6019800" y="2717800"/>
          <p14:tracePt t="34449" x="6019800" y="2660650"/>
          <p14:tracePt t="34466" x="6013450" y="2603500"/>
          <p14:tracePt t="34483" x="5975350" y="2540000"/>
          <p14:tracePt t="34499" x="5962650" y="2482850"/>
          <p14:tracePt t="34516" x="5937250" y="2457450"/>
          <p14:tracePt t="34533" x="5930900" y="2432050"/>
          <p14:tracePt t="34549" x="5911850" y="2425700"/>
          <p14:tracePt t="34566" x="5905500" y="2425700"/>
          <p14:tracePt t="34583" x="5899150" y="2425700"/>
          <p14:tracePt t="34623" x="5892800" y="2419350"/>
          <p14:tracePt t="34631" x="5886450" y="2413000"/>
          <p14:tracePt t="34639" x="5886450" y="2406650"/>
          <p14:tracePt t="34656" x="5886450" y="2400300"/>
          <p14:tracePt t="34695" x="5886450" y="2387600"/>
          <p14:tracePt t="34727" x="5886450" y="2381250"/>
          <p14:tracePt t="34767" x="5886450" y="2374900"/>
          <p14:tracePt t="34839" x="5886450" y="2387600"/>
          <p14:tracePt t="34847" x="5886450" y="2393950"/>
          <p14:tracePt t="34887" x="5886450" y="2400300"/>
          <p14:tracePt t="34927" x="5886450" y="2406650"/>
          <p14:tracePt t="35048" x="5892800" y="2432050"/>
          <p14:tracePt t="35096" x="5899150" y="2438400"/>
          <p14:tracePt t="35144" x="5899150" y="2444750"/>
          <p14:tracePt t="35160" x="5899150" y="2463800"/>
          <p14:tracePt t="35176" x="5899150" y="2470150"/>
          <p14:tracePt t="35200" x="5899150" y="2476500"/>
          <p14:tracePt t="35232" x="5899150" y="2482850"/>
          <p14:tracePt t="35256" x="5899150" y="2501900"/>
          <p14:tracePt t="35296" x="5899150" y="2508250"/>
          <p14:tracePt t="35312" x="5899150" y="2514600"/>
          <p14:tracePt t="35319" x="5899150" y="2520950"/>
          <p14:tracePt t="35333" x="5899150" y="2540000"/>
          <p14:tracePt t="35349" x="5911850" y="2559050"/>
          <p14:tracePt t="35366" x="5930900" y="2603500"/>
          <p14:tracePt t="35383" x="5969000" y="2647950"/>
          <p14:tracePt t="35399" x="6064250" y="2781300"/>
          <p14:tracePt t="35416" x="6178550" y="2921000"/>
          <p14:tracePt t="35433" x="6254750" y="2997200"/>
          <p14:tracePt t="35449" x="6369050" y="3111500"/>
          <p14:tracePt t="35466" x="6438900" y="3162300"/>
          <p14:tracePt t="35483" x="6496050" y="3187700"/>
          <p14:tracePt t="35500" x="6521450" y="3219450"/>
          <p14:tracePt t="35516" x="6559550" y="3232150"/>
          <p14:tracePt t="35533" x="6572250" y="3251200"/>
          <p14:tracePt t="35550" x="6591300" y="3270250"/>
          <p14:tracePt t="35566" x="6604000" y="3295650"/>
          <p14:tracePt t="35583" x="6616700" y="3308350"/>
          <p14:tracePt t="35583" x="6635750" y="3327400"/>
          <p14:tracePt t="35600" x="6648450" y="3352800"/>
          <p14:tracePt t="35616" x="6661150" y="3378200"/>
          <p14:tracePt t="35633" x="6686550" y="3403600"/>
          <p14:tracePt t="35650" x="6699250" y="3429000"/>
          <p14:tracePt t="35666" x="6737350" y="3473450"/>
          <p14:tracePt t="35683" x="6788150" y="3543300"/>
          <p14:tracePt t="35700" x="6826250" y="3619500"/>
          <p14:tracePt t="35716" x="6889750" y="3676650"/>
          <p14:tracePt t="35733" x="6959600" y="3765550"/>
          <p14:tracePt t="35749" x="7048500" y="3860800"/>
          <p14:tracePt t="35766" x="7112000" y="3924300"/>
          <p14:tracePt t="35783" x="7162800" y="3968750"/>
          <p14:tracePt t="35800" x="7200900" y="4006850"/>
          <p14:tracePt t="35816" x="7207250" y="4013200"/>
          <p14:tracePt t="35833" x="7239000" y="4070350"/>
          <p14:tracePt t="35850" x="7296150" y="4171950"/>
          <p14:tracePt t="35866" x="7340600" y="4292600"/>
          <p14:tracePt t="35883" x="7404100" y="4425950"/>
          <p14:tracePt t="35900" x="7435850" y="4508500"/>
          <p14:tracePt t="35916" x="7461250" y="4559300"/>
          <p14:tracePt t="35933" x="7461250" y="4584700"/>
          <p14:tracePt t="35950" x="7467600" y="4591050"/>
          <p14:tracePt t="35966" x="7467600" y="4616450"/>
          <p14:tracePt t="35983" x="7480300" y="4629150"/>
          <p14:tracePt t="36000" x="7480300" y="4667250"/>
          <p14:tracePt t="36016" x="7480300" y="4673600"/>
          <p14:tracePt t="36033" x="7480300" y="4679950"/>
          <p14:tracePt t="36136" x="7480300" y="4692650"/>
          <p14:tracePt t="36144" x="7473950" y="4692650"/>
          <p14:tracePt t="36152" x="7454900" y="4686300"/>
          <p14:tracePt t="36166" x="7448550" y="4667250"/>
          <p14:tracePt t="36183" x="7448550" y="4660900"/>
          <p14:tracePt t="36200" x="7448550" y="4641850"/>
          <p14:tracePt t="36216" x="7448550" y="4629150"/>
          <p14:tracePt t="36240" x="7448550" y="4622800"/>
          <p14:tracePt t="36288" x="7454900" y="4622800"/>
          <p14:tracePt t="36296" x="7467600" y="4629150"/>
          <p14:tracePt t="36304" x="7512050" y="4635500"/>
          <p14:tracePt t="36316" x="7518400" y="4641850"/>
          <p14:tracePt t="36333" x="7550150" y="4667250"/>
          <p14:tracePt t="36350" x="7569200" y="4686300"/>
          <p14:tracePt t="36366" x="7600950" y="4711700"/>
          <p14:tracePt t="36383" x="7613650" y="4718050"/>
          <p14:tracePt t="36400" x="7639050" y="4724400"/>
          <p14:tracePt t="36416" x="7683500" y="4743450"/>
          <p14:tracePt t="36433" x="7753350" y="4762500"/>
          <p14:tracePt t="36450" x="7861300" y="4775200"/>
          <p14:tracePt t="36466" x="7905750" y="4775200"/>
          <p14:tracePt t="36483" x="7912100" y="4775200"/>
          <p14:tracePt t="36704" x="7912100" y="4794250"/>
          <p14:tracePt t="36712" x="7905750" y="4800600"/>
          <p14:tracePt t="36720" x="7905750" y="4806950"/>
          <p14:tracePt t="36733" x="7880350" y="4832350"/>
          <p14:tracePt t="36750" x="7848600" y="4876800"/>
          <p14:tracePt t="36766" x="7810500" y="4953000"/>
          <p14:tracePt t="36783" x="7778750" y="5035550"/>
          <p14:tracePt t="36800" x="7747000" y="5238750"/>
          <p14:tracePt t="36816" x="7747000" y="5410200"/>
          <p14:tracePt t="36833" x="7747000" y="5619750"/>
          <p14:tracePt t="36850" x="7747000" y="5797550"/>
          <p14:tracePt t="36867" x="7747000" y="5905500"/>
          <p14:tracePt t="36883" x="7772400" y="6019800"/>
          <p14:tracePt t="36900" x="7772400" y="6083300"/>
          <p14:tracePt t="36916" x="7772400" y="6108700"/>
          <p14:tracePt t="36933" x="7747000" y="6172200"/>
          <p14:tracePt t="36950" x="7562850" y="6223000"/>
          <p14:tracePt t="36966" x="7372350" y="6248400"/>
          <p14:tracePt t="36983" x="7124700" y="6248400"/>
          <p14:tracePt t="37000" x="6851650" y="6159500"/>
          <p14:tracePt t="37016" x="6680200" y="6057900"/>
          <p14:tracePt t="37033" x="6502400" y="5892800"/>
          <p14:tracePt t="37050" x="6356350" y="5734050"/>
          <p14:tracePt t="37067" x="6242050" y="5588000"/>
          <p14:tracePt t="37083" x="6159500" y="5492750"/>
          <p14:tracePt t="37100" x="6108700" y="5429250"/>
          <p14:tracePt t="37117" x="6045200" y="5391150"/>
          <p14:tracePt t="37133" x="6013450" y="5372100"/>
          <p14:tracePt t="37150" x="5975350" y="5359400"/>
          <p14:tracePt t="37167" x="5969000" y="5353050"/>
          <p14:tracePt t="37183" x="5962650" y="5346700"/>
          <p14:tracePt t="37304" x="5988050" y="5346700"/>
          <p14:tracePt t="37312" x="6007100" y="5346700"/>
          <p14:tracePt t="37320" x="6013450" y="5346700"/>
          <p14:tracePt t="37333" x="6051550" y="5346700"/>
          <p14:tracePt t="37350" x="6159500" y="5327650"/>
          <p14:tracePt t="37367" x="6184900" y="5308600"/>
          <p14:tracePt t="37464" x="6203950" y="5295900"/>
          <p14:tracePt t="37504" x="6203950" y="5302250"/>
          <p14:tracePt t="37512" x="6197600" y="5334000"/>
          <p14:tracePt t="37520" x="6178550" y="5346700"/>
          <p14:tracePt t="37533" x="6159500" y="5365750"/>
          <p14:tracePt t="37550" x="6108700" y="5416550"/>
          <p14:tracePt t="37567" x="6057900" y="5505450"/>
          <p14:tracePt t="37583" x="6032500" y="5537200"/>
          <p14:tracePt t="37584" x="6000750" y="5568950"/>
          <p14:tracePt t="37600" x="5981700" y="5600700"/>
          <p14:tracePt t="37617" x="5937250" y="5657850"/>
          <p14:tracePt t="37633" x="5911850" y="5727700"/>
          <p14:tracePt t="37650" x="5886450" y="5822950"/>
          <p14:tracePt t="37667" x="5861050" y="5969000"/>
          <p14:tracePt t="37683" x="5861050" y="6146800"/>
          <p14:tracePt t="37700" x="5867400" y="6273800"/>
          <p14:tracePt t="37717" x="5918200" y="6388100"/>
          <p14:tracePt t="37733" x="5962650" y="6438900"/>
          <p14:tracePt t="37750" x="5994400" y="6438900"/>
          <p14:tracePt t="37767" x="6038850" y="6438900"/>
          <p14:tracePt t="37783" x="6064250" y="6438900"/>
          <p14:tracePt t="37784" x="6089650" y="6426200"/>
          <p14:tracePt t="37800" x="6127750" y="6407150"/>
          <p14:tracePt t="37817" x="6165850" y="6375400"/>
          <p14:tracePt t="37833" x="6178550" y="6350000"/>
          <p14:tracePt t="37850" x="6197600" y="6299200"/>
          <p14:tracePt t="37867" x="6203950" y="6254750"/>
          <p14:tracePt t="37883" x="6235700" y="6210300"/>
          <p14:tracePt t="37900" x="6242050" y="6172200"/>
          <p14:tracePt t="37917" x="6273800" y="6127750"/>
          <p14:tracePt t="37933" x="6280150" y="6115050"/>
          <p14:tracePt t="37950" x="6286500" y="6070600"/>
          <p14:tracePt t="37967" x="6286500" y="6064250"/>
          <p14:tracePt t="37983" x="6292850" y="6038850"/>
          <p14:tracePt t="38000" x="6324600" y="5988050"/>
          <p14:tracePt t="38017" x="6330950" y="5949950"/>
          <p14:tracePt t="38033" x="6330950" y="5937250"/>
          <p14:tracePt t="38050" x="6343650" y="5911850"/>
          <p14:tracePt t="38067" x="6356350" y="5886450"/>
          <p14:tracePt t="38084" x="6362700" y="5880100"/>
          <p14:tracePt t="38100" x="6381750" y="5854700"/>
          <p14:tracePt t="38117" x="6400800" y="5829300"/>
          <p14:tracePt t="38133" x="6413500" y="5822950"/>
          <p14:tracePt t="38150" x="6432550" y="5797550"/>
          <p14:tracePt t="38167" x="6451600" y="5772150"/>
          <p14:tracePt t="38208" x="6464300" y="5772150"/>
          <p14:tracePt t="38224" x="6477000" y="5772150"/>
          <p14:tracePt t="38240" x="6483350" y="5772150"/>
          <p14:tracePt t="38256" x="6496050" y="5778500"/>
          <p14:tracePt t="38264" x="6496050" y="5791200"/>
          <p14:tracePt t="38272" x="6521450" y="5835650"/>
          <p14:tracePt t="38284" x="6521450" y="5842000"/>
          <p14:tracePt t="38300" x="6521450" y="5918200"/>
          <p14:tracePt t="38317" x="6521450" y="5994400"/>
          <p14:tracePt t="38333" x="6521450" y="6089650"/>
          <p14:tracePt t="38350" x="6464300" y="6203950"/>
          <p14:tracePt t="38367" x="6432550" y="6286500"/>
          <p14:tracePt t="38383" x="6394450" y="6343650"/>
          <p14:tracePt t="38400" x="6337300" y="6413500"/>
          <p14:tracePt t="38417" x="6267450" y="6438900"/>
          <p14:tracePt t="38433" x="6178550" y="6438900"/>
          <p14:tracePt t="38450" x="6007100" y="6438900"/>
          <p14:tracePt t="38467" x="5759450" y="6438900"/>
          <p14:tracePt t="38483" x="5461000" y="6375400"/>
          <p14:tracePt t="38500" x="5143500" y="6273800"/>
          <p14:tracePt t="38517" x="4908550" y="6191250"/>
          <p14:tracePt t="38534" x="4705350" y="6096000"/>
          <p14:tracePt t="38550" x="4603750" y="6051550"/>
          <p14:tracePt t="38567" x="4514850" y="5988050"/>
          <p14:tracePt t="38584" x="4406900" y="5911850"/>
          <p14:tracePt t="38600" x="4273550" y="5848350"/>
          <p14:tracePt t="38617" x="4191000" y="5791200"/>
          <p14:tracePt t="38633" x="4083050" y="5721350"/>
          <p14:tracePt t="38650" x="4006850" y="5645150"/>
          <p14:tracePt t="38667" x="3930650" y="5568950"/>
          <p14:tracePt t="38684" x="3841750" y="5448300"/>
          <p14:tracePt t="38700" x="3765550" y="5308600"/>
          <p14:tracePt t="38717" x="3714750" y="5156200"/>
          <p14:tracePt t="38734" x="3670300" y="5022850"/>
          <p14:tracePt t="38750" x="3625850" y="4940300"/>
          <p14:tracePt t="38767" x="3568700" y="4857750"/>
          <p14:tracePt t="38784" x="3556000" y="4832350"/>
          <p14:tracePt t="38784" x="3543300" y="4813300"/>
          <p14:tracePt t="38800" x="3536950" y="4806950"/>
          <p14:tracePt t="38817" x="3524250" y="4787900"/>
          <p14:tracePt t="38834" x="3498850" y="4781550"/>
          <p14:tracePt t="38850" x="3473450" y="4781550"/>
          <p14:tracePt t="38867" x="3460750" y="4781550"/>
          <p14:tracePt t="38884" x="3454400" y="4781550"/>
          <p14:tracePt t="38900" x="3435350" y="4781550"/>
          <p14:tracePt t="38944" x="3448050" y="4800600"/>
          <p14:tracePt t="38952" x="3454400" y="4806950"/>
          <p14:tracePt t="38960" x="3492500" y="4838700"/>
          <p14:tracePt t="38968" x="3549650" y="4864100"/>
          <p14:tracePt t="38983" x="3625850" y="4902200"/>
          <p14:tracePt t="39000" x="4044950" y="4927600"/>
          <p14:tracePt t="39017" x="4387850" y="4927600"/>
          <p14:tracePt t="39034" x="4743450" y="4889500"/>
          <p14:tracePt t="39050" x="5035550" y="4845050"/>
          <p14:tracePt t="39067" x="5238750" y="4794250"/>
          <p14:tracePt t="39084" x="5353050" y="4756150"/>
          <p14:tracePt t="39100" x="5422900" y="4749800"/>
          <p14:tracePt t="39117" x="5499100" y="4749800"/>
          <p14:tracePt t="39134" x="5568950" y="4730750"/>
          <p14:tracePt t="39150" x="5670550" y="4686300"/>
          <p14:tracePt t="39167" x="5791200" y="4635500"/>
          <p14:tracePt t="39168" x="5848350" y="4616450"/>
          <p14:tracePt t="39184" x="5905500" y="4591050"/>
          <p14:tracePt t="39200" x="6000750" y="4508500"/>
          <p14:tracePt t="39217" x="6064250" y="4432300"/>
          <p14:tracePt t="39234" x="6102350" y="4375150"/>
          <p14:tracePt t="39250" x="6153150" y="4318000"/>
          <p14:tracePt t="39267" x="6178550" y="4267200"/>
          <p14:tracePt t="39284" x="6216650" y="4210050"/>
          <p14:tracePt t="39300" x="6229350" y="4171950"/>
          <p14:tracePt t="39317" x="6248400" y="4140200"/>
          <p14:tracePt t="39334" x="6248400" y="4089400"/>
          <p14:tracePt t="39350" x="6248400" y="4070350"/>
          <p14:tracePt t="39367" x="6248400" y="4064000"/>
          <p14:tracePt t="39384" x="6248400" y="4051300"/>
          <p14:tracePt t="39400" x="6248400" y="4044950"/>
          <p14:tracePt t="39432" x="6248400" y="4032250"/>
          <p14:tracePt t="39440" x="6248400" y="4025900"/>
          <p14:tracePt t="39450" x="6248400" y="4013200"/>
          <p14:tracePt t="39467" x="6248400" y="3994150"/>
          <p14:tracePt t="39484" x="6254750" y="3975100"/>
          <p14:tracePt t="39500" x="6261100" y="3968750"/>
          <p14:tracePt t="39552" x="6267450" y="3962400"/>
          <p14:tracePt t="39568" x="6273800" y="3962400"/>
          <p14:tracePt t="39577" x="6286500" y="3962400"/>
          <p14:tracePt t="39584" x="6292850" y="3962400"/>
          <p14:tracePt t="39601" x="6305550" y="3975100"/>
          <p14:tracePt t="39617" x="6330950" y="3994150"/>
          <p14:tracePt t="39634" x="6356350" y="4019550"/>
          <p14:tracePt t="39650" x="6369050" y="4032250"/>
          <p14:tracePt t="39667" x="6394450" y="4057650"/>
          <p14:tracePt t="39684" x="6419850" y="4083050"/>
          <p14:tracePt t="39700" x="6445250" y="4108450"/>
          <p14:tracePt t="39717" x="6489700" y="4114800"/>
          <p14:tracePt t="39734" x="6521450" y="4114800"/>
          <p14:tracePt t="39751" x="6540500" y="4114800"/>
          <p14:tracePt t="39767" x="6597650" y="4102100"/>
          <p14:tracePt t="39784" x="6673850" y="4025900"/>
          <p14:tracePt t="39784" x="6692900" y="4000500"/>
          <p14:tracePt t="39801" x="6731000" y="3930650"/>
          <p14:tracePt t="39817" x="6731000" y="3848100"/>
          <p14:tracePt t="39834" x="6731000" y="3803650"/>
          <p14:tracePt t="39851" x="6731000" y="3771900"/>
          <p14:tracePt t="39867" x="6731000" y="3759200"/>
          <p14:tracePt t="39884" x="6731000" y="3746500"/>
          <p14:tracePt t="39901" x="6731000" y="3727450"/>
          <p14:tracePt t="39917" x="6731000" y="3721100"/>
          <p14:tracePt t="39934" x="6731000" y="3708400"/>
          <p14:tracePt t="39951" x="6731000" y="3689350"/>
          <p14:tracePt t="39967" x="6724650" y="3683000"/>
          <p14:tracePt t="39984" x="6718300" y="3683000"/>
          <p14:tracePt t="40001" x="6680200" y="3683000"/>
          <p14:tracePt t="40017" x="6661150" y="3689350"/>
          <p14:tracePt t="40034" x="6654800" y="3695700"/>
          <p14:tracePt t="40057" x="6648450" y="3702050"/>
          <p14:tracePt t="40137" x="6648450" y="3708400"/>
          <p14:tracePt t="40145" x="6648450" y="3727450"/>
          <p14:tracePt t="40153" x="6648450" y="3733800"/>
          <p14:tracePt t="40167" x="6642100" y="3752850"/>
          <p14:tracePt t="40184" x="6642100" y="3765550"/>
          <p14:tracePt t="40201" x="6642100" y="3771900"/>
          <p14:tracePt t="40257" x="6642100" y="3778250"/>
          <p14:tracePt t="40273" x="6648450" y="3778250"/>
          <p14:tracePt t="40305" x="6654800" y="3778250"/>
          <p14:tracePt t="40313" x="6661150" y="3778250"/>
          <p14:tracePt t="40321" x="6680200" y="3778250"/>
          <p14:tracePt t="40334" x="6686550" y="3778250"/>
          <p14:tracePt t="40351" x="6718300" y="3778250"/>
          <p14:tracePt t="40368" x="6743700" y="3797300"/>
          <p14:tracePt t="40384" x="6762750" y="3797300"/>
          <p14:tracePt t="40401" x="6775450" y="3797300"/>
          <p14:tracePt t="40417" x="6781800" y="3797300"/>
          <p14:tracePt t="40434" x="6794500" y="3803650"/>
          <p14:tracePt t="40451" x="6807200" y="3810000"/>
          <p14:tracePt t="40467" x="6819900" y="3848100"/>
          <p14:tracePt t="40484" x="6838950" y="3879850"/>
          <p14:tracePt t="40501" x="6851650" y="3892550"/>
          <p14:tracePt t="40517" x="6858000" y="3917950"/>
          <p14:tracePt t="40534" x="6883400" y="3949700"/>
          <p14:tracePt t="40551" x="6889750" y="3975100"/>
          <p14:tracePt t="40567" x="6902450" y="4019550"/>
          <p14:tracePt t="40584" x="6908800" y="4057650"/>
          <p14:tracePt t="40585" x="6908800" y="4089400"/>
          <p14:tracePt t="40601" x="6934200" y="4146550"/>
          <p14:tracePt t="40617" x="6934200" y="4191000"/>
          <p14:tracePt t="40634" x="6934200" y="4222750"/>
          <p14:tracePt t="40651" x="6934200" y="4241800"/>
          <p14:tracePt t="40667" x="6934200" y="4260850"/>
          <p14:tracePt t="40684" x="6934200" y="4267200"/>
          <p14:tracePt t="40701" x="6934200" y="4273550"/>
          <p14:tracePt t="40729" x="6940550" y="4279900"/>
          <p14:tracePt t="40785" x="6940550" y="4298950"/>
          <p14:tracePt t="40793" x="6946900" y="4305300"/>
          <p14:tracePt t="40801" x="6953250" y="4318000"/>
          <p14:tracePt t="40817" x="6953250" y="4337050"/>
          <p14:tracePt t="40834" x="6972300" y="4362450"/>
          <p14:tracePt t="40851" x="6972300" y="4387850"/>
          <p14:tracePt t="40868" x="6985000" y="4419600"/>
          <p14:tracePt t="40884" x="6985000" y="4464050"/>
          <p14:tracePt t="40901" x="6985000" y="4521200"/>
          <p14:tracePt t="40918" x="6985000" y="4565650"/>
          <p14:tracePt t="40934" x="6972300" y="4622800"/>
          <p14:tracePt t="40951" x="6953250" y="4667250"/>
          <p14:tracePt t="40967" x="6927850" y="4705350"/>
          <p14:tracePt t="40984" x="6889750" y="4749800"/>
          <p14:tracePt t="41001" x="6781800" y="4832350"/>
          <p14:tracePt t="41017" x="6673850" y="4933950"/>
          <p14:tracePt t="41034" x="6597650" y="4997450"/>
          <p14:tracePt t="41051" x="6546850" y="5048250"/>
          <p14:tracePt t="41067" x="6502400" y="5086350"/>
          <p14:tracePt t="41084" x="6489700" y="5099050"/>
          <p14:tracePt t="41101" x="6464300" y="5118100"/>
          <p14:tracePt t="41117" x="6445250" y="5130800"/>
          <p14:tracePt t="41134" x="6413500" y="5149850"/>
          <p14:tracePt t="41151" x="6375400" y="5175250"/>
          <p14:tracePt t="41167" x="6273800" y="5245100"/>
          <p14:tracePt t="41184" x="6184900" y="5302250"/>
          <p14:tracePt t="41201" x="6032500" y="5416550"/>
          <p14:tracePt t="41217" x="5949950" y="5473700"/>
          <p14:tracePt t="41234" x="5829300" y="5530850"/>
          <p14:tracePt t="41251" x="5740400" y="5575300"/>
          <p14:tracePt t="41267" x="5613400" y="5619750"/>
          <p14:tracePt t="41284" x="5467350" y="5632450"/>
          <p14:tracePt t="41301" x="5340350" y="5645150"/>
          <p14:tracePt t="41318" x="5219700" y="5645150"/>
          <p14:tracePt t="41334" x="5060950" y="5645150"/>
          <p14:tracePt t="41351" x="4991100" y="5645150"/>
          <p14:tracePt t="41368" x="4959350" y="5645150"/>
          <p14:tracePt t="41384" x="4927600" y="5645150"/>
          <p14:tracePt t="41385" x="4908550" y="5626100"/>
          <p14:tracePt t="41409" x="4895850" y="5626100"/>
          <p14:tracePt t="41425" x="4876800" y="5619750"/>
          <p14:tracePt t="41513" x="4870450" y="5607050"/>
          <p14:tracePt t="41529" x="4889500" y="5581650"/>
          <p14:tracePt t="41537" x="4895850" y="5575300"/>
          <p14:tracePt t="41545" x="4940300" y="5568950"/>
          <p14:tracePt t="41553" x="4959350" y="5568950"/>
          <p14:tracePt t="41568" x="5010150" y="5556250"/>
          <p14:tracePt t="41584" x="5086350" y="5524500"/>
          <p14:tracePt t="41601" x="5213350" y="5511800"/>
          <p14:tracePt t="41618" x="5295900" y="5505450"/>
          <p14:tracePt t="41634" x="5403850" y="5480050"/>
          <p14:tracePt t="41651" x="5480050" y="5473700"/>
          <p14:tracePt t="41668" x="5537200" y="5454650"/>
          <p14:tracePt t="41684" x="5588000" y="5435600"/>
          <p14:tracePt t="41701" x="5607050" y="5422900"/>
          <p14:tracePt t="41718" x="5632450" y="5410200"/>
          <p14:tracePt t="41734" x="5670550" y="5378450"/>
          <p14:tracePt t="41751" x="5715000" y="5334000"/>
          <p14:tracePt t="41768" x="5759450" y="5314950"/>
          <p14:tracePt t="41784" x="5797550" y="5289550"/>
          <p14:tracePt t="41801" x="5835650" y="5276850"/>
          <p14:tracePt t="41818" x="5848350" y="5276850"/>
          <p14:tracePt t="41834" x="5886450" y="5264150"/>
          <p14:tracePt t="41851" x="5905500" y="5264150"/>
          <p14:tracePt t="41868" x="5930900" y="5245100"/>
          <p14:tracePt t="41884" x="5956300" y="5245100"/>
          <p14:tracePt t="41901" x="5988050" y="5245100"/>
          <p14:tracePt t="41918" x="6013450" y="5245100"/>
          <p14:tracePt t="41934" x="6038850" y="5238750"/>
          <p14:tracePt t="41951" x="6057900" y="5219700"/>
          <p14:tracePt t="41968" x="6076950" y="5213350"/>
          <p14:tracePt t="41984" x="6102350" y="5194300"/>
          <p14:tracePt t="41985" x="6108700" y="5194300"/>
          <p14:tracePt t="42001" x="6127750" y="5181600"/>
          <p14:tracePt t="42018" x="6134100" y="5175250"/>
          <p14:tracePt t="42041" x="6140450" y="5162550"/>
          <p14:tracePt t="42057" x="6146800" y="5162550"/>
          <p14:tracePt t="42081" x="6153150" y="5162550"/>
          <p14:tracePt t="42145" x="6159500" y="5162550"/>
          <p14:tracePt t="42161" x="6172200" y="5162550"/>
          <p14:tracePt t="42177" x="6197600" y="5162550"/>
          <p14:tracePt t="42185" x="6203950" y="5156200"/>
          <p14:tracePt t="42201" x="6210300" y="5156200"/>
          <p14:tracePt t="42209" x="6235700" y="5149850"/>
          <p14:tracePt t="42218" x="6254750" y="5130800"/>
          <p14:tracePt t="42234" x="6280150" y="5118100"/>
          <p14:tracePt t="42251" x="6318250" y="5092700"/>
          <p14:tracePt t="42268" x="6362700" y="5086350"/>
          <p14:tracePt t="42284" x="6407150" y="5067300"/>
          <p14:tracePt t="42301" x="6438900" y="5035550"/>
          <p14:tracePt t="42318" x="6489700" y="4997450"/>
          <p14:tracePt t="42334" x="6521450" y="4991100"/>
          <p14:tracePt t="42351" x="6553200" y="4972050"/>
          <p14:tracePt t="42368" x="6591300" y="4946650"/>
          <p14:tracePt t="42384" x="6616700" y="4927600"/>
          <p14:tracePt t="42385" x="6629400" y="4914900"/>
          <p14:tracePt t="42401" x="6654800" y="4889500"/>
          <p14:tracePt t="42418" x="6686550" y="4870450"/>
          <p14:tracePt t="42434" x="6711950" y="4845050"/>
          <p14:tracePt t="42451" x="6724650" y="4832350"/>
          <p14:tracePt t="42468" x="6737350" y="4813300"/>
          <p14:tracePt t="42485" x="6775450" y="4768850"/>
          <p14:tracePt t="42501" x="6794500" y="4737100"/>
          <p14:tracePt t="42518" x="6800850" y="4699000"/>
          <p14:tracePt t="42535" x="6838950" y="4641850"/>
          <p14:tracePt t="42551" x="6851650" y="4610100"/>
          <p14:tracePt t="42568" x="6877050" y="4559300"/>
          <p14:tracePt t="42584" x="6889750" y="4514850"/>
          <p14:tracePt t="42585" x="6889750" y="4502150"/>
          <p14:tracePt t="42601" x="6896100" y="4457700"/>
          <p14:tracePt t="42618" x="6927850" y="4406900"/>
          <p14:tracePt t="42634" x="6927850" y="4362450"/>
          <p14:tracePt t="42651" x="6940550" y="4318000"/>
          <p14:tracePt t="42668" x="6940550" y="4286250"/>
          <p14:tracePt t="42684" x="6940550" y="4254500"/>
          <p14:tracePt t="42701" x="6959600" y="4216400"/>
          <p14:tracePt t="42718" x="6959600" y="4184650"/>
          <p14:tracePt t="42735" x="6959600" y="4159250"/>
          <p14:tracePt t="42751" x="6959600" y="4114800"/>
          <p14:tracePt t="42768" x="6959600" y="4083050"/>
          <p14:tracePt t="42784" x="6959600" y="4070350"/>
          <p14:tracePt t="42785" x="6959600" y="4064000"/>
          <p14:tracePt t="42801" x="6959600" y="4025900"/>
          <p14:tracePt t="42818" x="6959600" y="4006850"/>
          <p14:tracePt t="42834" x="6953250" y="3987800"/>
          <p14:tracePt t="42851" x="6946900" y="3968750"/>
          <p14:tracePt t="42868" x="6927850" y="3943350"/>
          <p14:tracePt t="42884" x="6915150" y="3892550"/>
          <p14:tracePt t="42901" x="6902450" y="3848100"/>
          <p14:tracePt t="42918" x="6877050" y="3803650"/>
          <p14:tracePt t="42935" x="6864350" y="3759200"/>
          <p14:tracePt t="42951" x="6838950" y="3714750"/>
          <p14:tracePt t="42968" x="6832600" y="3689350"/>
          <p14:tracePt t="42984" x="6819900" y="3657600"/>
          <p14:tracePt t="43001" x="6794500" y="3613150"/>
          <p14:tracePt t="43018" x="6788150" y="3600450"/>
          <p14:tracePt t="43035" x="6781800" y="3575050"/>
          <p14:tracePt t="43051" x="6769100" y="3568700"/>
          <p14:tracePt t="43068" x="6756400" y="3549650"/>
          <p14:tracePt t="43085" x="6731000" y="3536950"/>
          <p14:tracePt t="43101" x="6724650" y="3524250"/>
          <p14:tracePt t="43118" x="6705600" y="3517900"/>
          <p14:tracePt t="43135" x="6699250" y="3517900"/>
          <p14:tracePt t="43151" x="6686550" y="3511550"/>
          <p14:tracePt t="43168" x="6661150" y="3505200"/>
          <p14:tracePt t="43185" x="6623050" y="3479800"/>
          <p14:tracePt t="43201" x="6578600" y="3460750"/>
          <p14:tracePt t="43218" x="6540500" y="3441700"/>
          <p14:tracePt t="43235" x="6508750" y="3441700"/>
          <p14:tracePt t="43251" x="6483350" y="3435350"/>
          <p14:tracePt t="43268" x="6445250" y="3422650"/>
          <p14:tracePt t="43285" x="6407150" y="3416300"/>
          <p14:tracePt t="43301" x="6375400" y="3384550"/>
          <p14:tracePt t="43318" x="6337300" y="3378200"/>
          <p14:tracePt t="43335" x="6292850" y="3352800"/>
          <p14:tracePt t="43351" x="6267450" y="3340100"/>
          <p14:tracePt t="43368" x="6235700" y="3333750"/>
          <p14:tracePt t="43385" x="6191250" y="3327400"/>
          <p14:tracePt t="43401" x="6140450" y="3308350"/>
          <p14:tracePt t="43418" x="6083300" y="3289300"/>
          <p14:tracePt t="43435" x="6051550" y="3276600"/>
          <p14:tracePt t="43451" x="5994400" y="3257550"/>
          <p14:tracePt t="43468" x="5956300" y="3251200"/>
          <p14:tracePt t="43485" x="5924550" y="3244850"/>
          <p14:tracePt t="43501" x="5886450" y="3232150"/>
          <p14:tracePt t="43518" x="5848350" y="3225800"/>
          <p14:tracePt t="43535" x="5816600" y="3219450"/>
          <p14:tracePt t="43551" x="5791200" y="3206750"/>
          <p14:tracePt t="43568" x="5759450" y="3206750"/>
          <p14:tracePt t="43585" x="5746750" y="3200400"/>
          <p14:tracePt t="43585" x="5740400" y="3200400"/>
          <p14:tracePt t="43601" x="5721350" y="3200400"/>
          <p14:tracePt t="43618" x="5702300" y="3200400"/>
          <p14:tracePt t="43635" x="5683250" y="3200400"/>
          <p14:tracePt t="43651" x="5664200" y="3200400"/>
          <p14:tracePt t="43668" x="5651500" y="3200400"/>
          <p14:tracePt t="43685" x="5626100" y="3200400"/>
          <p14:tracePt t="43701" x="5607050" y="3200400"/>
          <p14:tracePt t="43718" x="5588000" y="3200400"/>
          <p14:tracePt t="43735" x="5562600" y="3200400"/>
          <p14:tracePt t="43751" x="5543550" y="3200400"/>
          <p14:tracePt t="43768" x="5530850" y="3194050"/>
          <p14:tracePt t="43785" x="5505450" y="3194050"/>
          <p14:tracePt t="43801" x="5480050" y="3194050"/>
          <p14:tracePt t="43818" x="5454650" y="3194050"/>
          <p14:tracePt t="43835" x="5448300" y="3194050"/>
          <p14:tracePt t="43851" x="5429250" y="3175000"/>
          <p14:tracePt t="43868" x="5410200" y="3175000"/>
          <p14:tracePt t="43885" x="5378450" y="3175000"/>
          <p14:tracePt t="43901" x="5365750" y="3175000"/>
          <p14:tracePt t="43918" x="5334000" y="3175000"/>
          <p14:tracePt t="43935" x="5302250" y="3168650"/>
          <p14:tracePt t="43951" x="5283200" y="3168650"/>
          <p14:tracePt t="43968" x="5251450" y="3162300"/>
          <p14:tracePt t="43985" x="5219700" y="3162300"/>
          <p14:tracePt t="43985" x="5200650" y="3162300"/>
          <p14:tracePt t="44001" x="5156200" y="3149600"/>
          <p14:tracePt t="44018" x="5099050" y="3143250"/>
          <p14:tracePt t="44035" x="5041900" y="3130550"/>
          <p14:tracePt t="44051" x="4991100" y="3130550"/>
          <p14:tracePt t="44068" x="4921250" y="3130550"/>
          <p14:tracePt t="44085" x="4857750" y="3130550"/>
          <p14:tracePt t="44102" x="4800600" y="3130550"/>
          <p14:tracePt t="44118" x="4756150" y="3130550"/>
          <p14:tracePt t="44135" x="4699000" y="3130550"/>
          <p14:tracePt t="44151" x="4654550" y="3130550"/>
          <p14:tracePt t="44168" x="4610100" y="3130550"/>
          <p14:tracePt t="44185" x="4552950" y="3130550"/>
          <p14:tracePt t="44185" x="4527550" y="3130550"/>
          <p14:tracePt t="44201" x="4470400" y="3136900"/>
          <p14:tracePt t="44218" x="4394200" y="3143250"/>
          <p14:tracePt t="44235" x="4349750" y="3143250"/>
          <p14:tracePt t="44252" x="4292600" y="3143250"/>
          <p14:tracePt t="44268" x="4248150" y="3143250"/>
          <p14:tracePt t="44285" x="4216400" y="3143250"/>
          <p14:tracePt t="44302" x="4191000" y="3149600"/>
          <p14:tracePt t="44318" x="4146550" y="3162300"/>
          <p14:tracePt t="44335" x="4108450" y="3181350"/>
          <p14:tracePt t="44352" x="4076700" y="3187700"/>
          <p14:tracePt t="44368" x="4006850" y="3206750"/>
          <p14:tracePt t="44385" x="3975100" y="3225800"/>
          <p14:tracePt t="44402" x="3905250" y="3232150"/>
          <p14:tracePt t="44418" x="3835400" y="3263900"/>
          <p14:tracePt t="44435" x="3803650" y="3270250"/>
          <p14:tracePt t="44452" x="3765550" y="3289300"/>
          <p14:tracePt t="44468" x="3721100" y="3321050"/>
          <p14:tracePt t="44485" x="3670300" y="3333750"/>
          <p14:tracePt t="44502" x="3613150" y="3365500"/>
          <p14:tracePt t="44518" x="3568700" y="3403600"/>
          <p14:tracePt t="44535" x="3505200" y="3441700"/>
          <p14:tracePt t="44552" x="3460750" y="3479800"/>
          <p14:tracePt t="44568" x="3409950" y="3517900"/>
          <p14:tracePt t="44585" x="3352800" y="3556000"/>
          <p14:tracePt t="44585" x="3333750" y="3568700"/>
          <p14:tracePt t="44602" x="3308350" y="3594100"/>
          <p14:tracePt t="44618" x="3289300" y="3613150"/>
          <p14:tracePt t="44635" x="3263900" y="3644900"/>
          <p14:tracePt t="44652" x="3238500" y="3657600"/>
          <p14:tracePt t="44668" x="3232150" y="3663950"/>
          <p14:tracePt t="44685" x="3213100" y="3683000"/>
          <p14:tracePt t="44702" x="3200400" y="3708400"/>
          <p14:tracePt t="44718" x="3181350" y="3727450"/>
          <p14:tracePt t="44735" x="3155950" y="3778250"/>
          <p14:tracePt t="44752" x="3111500" y="3848100"/>
          <p14:tracePt t="44768" x="3092450" y="3917950"/>
          <p14:tracePt t="44785" x="3048000" y="3981450"/>
          <p14:tracePt t="44802" x="3009900" y="4102100"/>
          <p14:tracePt t="44818" x="2997200" y="4146550"/>
          <p14:tracePt t="44835" x="2997200" y="4159250"/>
          <p14:tracePt t="44852" x="2997200" y="4184650"/>
          <p14:tracePt t="44868" x="2997200" y="4197350"/>
          <p14:tracePt t="44885" x="2997200" y="4210050"/>
          <p14:tracePt t="44902" x="2997200" y="4241800"/>
          <p14:tracePt t="44918" x="2997200" y="4273550"/>
          <p14:tracePt t="44935" x="2997200" y="4286250"/>
          <p14:tracePt t="44952" x="2997200" y="4318000"/>
          <p14:tracePt t="44968" x="2997200" y="4349750"/>
          <p14:tracePt t="44985" x="3003550" y="4368800"/>
          <p14:tracePt t="44986" x="3003550" y="4381500"/>
          <p14:tracePt t="45002" x="3009900" y="4406900"/>
          <p14:tracePt t="45018" x="3028950" y="4438650"/>
          <p14:tracePt t="45035" x="3041650" y="4464050"/>
          <p14:tracePt t="45052" x="3054350" y="4489450"/>
          <p14:tracePt t="45068" x="3060700" y="4514850"/>
          <p14:tracePt t="45085" x="3086100" y="4552950"/>
          <p14:tracePt t="45102" x="3105150" y="4578350"/>
          <p14:tracePt t="45118" x="3117850" y="4610100"/>
          <p14:tracePt t="45135" x="3143250" y="4635500"/>
          <p14:tracePt t="45152" x="3162300" y="4660900"/>
          <p14:tracePt t="45168" x="3194050" y="4686300"/>
          <p14:tracePt t="45185" x="3219450" y="4711700"/>
          <p14:tracePt t="45186" x="3238500" y="4730750"/>
          <p14:tracePt t="45202" x="3276600" y="4775200"/>
          <p14:tracePt t="45218" x="3302000" y="4794250"/>
          <p14:tracePt t="45235" x="3346450" y="4832350"/>
          <p14:tracePt t="45252" x="3378200" y="4845050"/>
          <p14:tracePt t="45268" x="3429000" y="4883150"/>
          <p14:tracePt t="45285" x="3486150" y="4927600"/>
          <p14:tracePt t="45302" x="3530600" y="4940300"/>
          <p14:tracePt t="45318" x="3594100" y="4984750"/>
          <p14:tracePt t="45335" x="3638550" y="5010150"/>
          <p14:tracePt t="45352" x="3670300" y="5022850"/>
          <p14:tracePt t="45368" x="3695700" y="5041900"/>
          <p14:tracePt t="45385" x="3721100" y="5054600"/>
          <p14:tracePt t="45402" x="3778250" y="5092700"/>
          <p14:tracePt t="45418" x="3816350" y="5099050"/>
          <p14:tracePt t="45435" x="3848100" y="5111750"/>
          <p14:tracePt t="45452" x="3892550" y="5118100"/>
          <p14:tracePt t="45468" x="3937000" y="5137150"/>
          <p14:tracePt t="45485" x="3975100" y="5143500"/>
          <p14:tracePt t="45502" x="4019550" y="5143500"/>
          <p14:tracePt t="45518" x="4064000" y="5143500"/>
          <p14:tracePt t="45535" x="4108450" y="5143500"/>
          <p14:tracePt t="45552" x="4140200" y="5143500"/>
          <p14:tracePt t="45569" x="4197350" y="5143500"/>
          <p14:tracePt t="45585" x="4260850" y="5143500"/>
          <p14:tracePt t="45586" x="4286250" y="5143500"/>
          <p14:tracePt t="45602" x="4356100" y="5143500"/>
          <p14:tracePt t="45618" x="4419600" y="5143500"/>
          <p14:tracePt t="45635" x="4476750" y="5143500"/>
          <p14:tracePt t="45652" x="4546600" y="5143500"/>
          <p14:tracePt t="45669" x="4610100" y="5143500"/>
          <p14:tracePt t="45685" x="4667250" y="5143500"/>
          <p14:tracePt t="45702" x="4724400" y="5143500"/>
          <p14:tracePt t="45719" x="4768850" y="5143500"/>
          <p14:tracePt t="45735" x="4826000" y="5156200"/>
          <p14:tracePt t="45752" x="4876800" y="5162550"/>
          <p14:tracePt t="45769" x="4940300" y="5194300"/>
          <p14:tracePt t="45770" x="4965700" y="5200650"/>
          <p14:tracePt t="45785" x="5003800" y="5213350"/>
          <p14:tracePt t="45802" x="5048250" y="5226050"/>
          <p14:tracePt t="45818" x="5086350" y="5232400"/>
          <p14:tracePt t="45835" x="5137150" y="5232400"/>
          <p14:tracePt t="45852" x="5207000" y="5232400"/>
          <p14:tracePt t="45869" x="5270500" y="5232400"/>
          <p14:tracePt t="45885" x="5365750" y="5232400"/>
          <p14:tracePt t="45902" x="5454650" y="5232400"/>
          <p14:tracePt t="45919" x="5530850" y="5232400"/>
          <p14:tracePt t="45935" x="5626100" y="5232400"/>
          <p14:tracePt t="45952" x="5715000" y="5232400"/>
          <p14:tracePt t="45969" x="5784850" y="5232400"/>
          <p14:tracePt t="45985" x="5873750" y="5232400"/>
          <p14:tracePt t="46002" x="6013450" y="5232400"/>
          <p14:tracePt t="46018" x="6108700" y="5232400"/>
          <p14:tracePt t="46035" x="6191250" y="5213350"/>
          <p14:tracePt t="46052" x="6286500" y="5187950"/>
          <p14:tracePt t="46069" x="6343650" y="5168900"/>
          <p14:tracePt t="46085" x="6413500" y="5149850"/>
          <p14:tracePt t="46102" x="6470650" y="5124450"/>
          <p14:tracePt t="46119" x="6508750" y="5111750"/>
          <p14:tracePt t="46135" x="6553200" y="5105400"/>
          <p14:tracePt t="46152" x="6578600" y="5080000"/>
          <p14:tracePt t="46169" x="6591300" y="5067300"/>
          <p14:tracePt t="46185" x="6616700" y="5048250"/>
          <p14:tracePt t="46186" x="6623050" y="5035550"/>
          <p14:tracePt t="46202" x="6648450" y="5003800"/>
          <p14:tracePt t="46219" x="6680200" y="4933950"/>
          <p14:tracePt t="46235" x="6711950" y="4851400"/>
          <p14:tracePt t="46252" x="6756400" y="4749800"/>
          <p14:tracePt t="46269" x="6775450" y="4667250"/>
          <p14:tracePt t="46286" x="6807200" y="4572000"/>
          <p14:tracePt t="46302" x="6819900" y="4521200"/>
          <p14:tracePt t="46319" x="6851650" y="4464050"/>
          <p14:tracePt t="46335" x="6858000" y="4394200"/>
          <p14:tracePt t="46352" x="6870700" y="4343400"/>
          <p14:tracePt t="46369" x="6883400" y="4273550"/>
          <p14:tracePt t="46385" x="6883400" y="4203700"/>
          <p14:tracePt t="46402" x="6883400" y="4133850"/>
          <p14:tracePt t="46419" x="6883400" y="4089400"/>
          <p14:tracePt t="46435" x="6883400" y="4025900"/>
          <p14:tracePt t="46452" x="6883400" y="3981450"/>
          <p14:tracePt t="46469" x="6883400" y="3937000"/>
          <p14:tracePt t="46485" x="6877050" y="3886200"/>
          <p14:tracePt t="46502" x="6851650" y="3841750"/>
          <p14:tracePt t="46519" x="6851650" y="3797300"/>
          <p14:tracePt t="46535" x="6832600" y="3752850"/>
          <p14:tracePt t="46552" x="6800850" y="3702050"/>
          <p14:tracePt t="46569" x="6788150" y="3676650"/>
          <p14:tracePt t="46585" x="6756400" y="3638550"/>
          <p14:tracePt t="46586" x="6750050" y="3619500"/>
          <p14:tracePt t="46602" x="6737350" y="3594100"/>
          <p14:tracePt t="46619" x="6699250" y="3556000"/>
          <p14:tracePt t="46635" x="6661150" y="3517900"/>
          <p14:tracePt t="46652" x="6629400" y="3505200"/>
          <p14:tracePt t="46669" x="6584950" y="3479800"/>
          <p14:tracePt t="46686" x="6534150" y="3460750"/>
          <p14:tracePt t="46702" x="6483350" y="3448050"/>
          <p14:tracePt t="46719" x="6413500" y="3422650"/>
          <p14:tracePt t="46735" x="6343650" y="3403600"/>
          <p14:tracePt t="46752" x="6242050" y="3352800"/>
          <p14:tracePt t="46769" x="6146800" y="3321050"/>
          <p14:tracePt t="46770" x="6115050" y="3321050"/>
          <p14:tracePt t="46785" x="6064250" y="3302000"/>
          <p14:tracePt t="46802" x="5930900" y="3289300"/>
          <p14:tracePt t="46819" x="5861050" y="3270250"/>
          <p14:tracePt t="46835" x="5797550" y="3270250"/>
          <p14:tracePt t="46852" x="5740400" y="3270250"/>
          <p14:tracePt t="46869" x="5695950" y="3270250"/>
          <p14:tracePt t="46885" x="5651500" y="3270250"/>
          <p14:tracePt t="46902" x="5581650" y="3270250"/>
          <p14:tracePt t="46919" x="5492750" y="3270250"/>
          <p14:tracePt t="46935" x="5403850" y="3270250"/>
          <p14:tracePt t="46952" x="5295900" y="3270250"/>
          <p14:tracePt t="46969" x="5207000" y="3270250"/>
          <p14:tracePt t="46985" x="5137150" y="3257550"/>
          <p14:tracePt t="47002" x="5041900" y="3257550"/>
          <p14:tracePt t="47019" x="4984750" y="3251200"/>
          <p14:tracePt t="47035" x="4940300" y="3251200"/>
          <p14:tracePt t="47052" x="4864100" y="3251200"/>
          <p14:tracePt t="47069" x="4806950" y="3251200"/>
          <p14:tracePt t="47086" x="4762500" y="3251200"/>
          <p14:tracePt t="47102" x="4730750" y="3251200"/>
          <p14:tracePt t="47119" x="4699000" y="3251200"/>
          <p14:tracePt t="47136" x="4673600" y="3257550"/>
          <p14:tracePt t="47152" x="4654550" y="3257550"/>
          <p14:tracePt t="47169" x="4641850" y="3257550"/>
          <p14:tracePt t="47186" x="4616450" y="3257550"/>
          <p14:tracePt t="47202" x="4610100" y="3257550"/>
          <p14:tracePt t="47298" x="4603750" y="3257550"/>
          <p14:tracePt t="47322" x="4616450" y="3244850"/>
          <p14:tracePt t="47338" x="4622800" y="3232150"/>
          <p14:tracePt t="47354" x="4629150" y="3225800"/>
          <p14:tracePt t="47370" x="4635500" y="3225800"/>
          <p14:tracePt t="47394" x="4641850" y="3225800"/>
          <p14:tracePt t="47418" x="4648200" y="3225800"/>
          <p14:tracePt t="47426" x="4667250" y="3225800"/>
          <p14:tracePt t="47436" x="4679950" y="3225800"/>
          <p14:tracePt t="47452" x="4718050" y="3225800"/>
          <p14:tracePt t="47469" x="4737100" y="3225800"/>
          <p14:tracePt t="47486" x="4768850" y="3225800"/>
          <p14:tracePt t="47502" x="4806950" y="3225800"/>
          <p14:tracePt t="47519" x="4813300" y="3225800"/>
          <p14:tracePt t="47536" x="4819650" y="3225800"/>
          <p14:tracePt t="47552" x="4832350" y="3225800"/>
          <p14:tracePt t="47569" x="4845050" y="3225800"/>
          <p14:tracePt t="47594" x="4851400" y="3225800"/>
          <p14:tracePt t="47602" x="4857750" y="3225800"/>
          <p14:tracePt t="47619" x="4870450" y="3219450"/>
          <p14:tracePt t="47636" x="4883150" y="3213100"/>
          <p14:tracePt t="47652" x="4889500" y="3213100"/>
          <p14:tracePt t="47674" x="4895850" y="3213100"/>
          <p14:tracePt t="47686" x="4902200" y="3206750"/>
          <p14:tracePt t="47714" x="4908550" y="3206750"/>
          <p14:tracePt t="47730" x="4914900" y="3206750"/>
          <p14:tracePt t="47754" x="4927600" y="3206750"/>
          <p14:tracePt t="47778" x="4933950" y="3206750"/>
          <p14:tracePt t="47794" x="4940300" y="3213100"/>
          <p14:tracePt t="47818" x="4953000" y="3219450"/>
          <p14:tracePt t="47842" x="4965700" y="3219450"/>
          <p14:tracePt t="47850" x="4972050" y="3219450"/>
          <p14:tracePt t="47914" x="4984750" y="3219450"/>
          <p14:tracePt t="48130" x="5016500" y="3213100"/>
          <p14:tracePt t="48138" x="5022850" y="3194050"/>
          <p14:tracePt t="48152" x="5041900" y="3181350"/>
          <p14:tracePt t="48169" x="5067300" y="3162300"/>
          <p14:tracePt t="48186" x="5086350" y="3155950"/>
          <p14:tracePt t="48202" x="5092700" y="3155950"/>
          <p14:tracePt t="48219" x="5099050" y="3155950"/>
          <p14:tracePt t="48236" x="5124450" y="3155950"/>
          <p14:tracePt t="48252" x="5143500" y="3155950"/>
          <p14:tracePt t="48269" x="5181600" y="3155950"/>
          <p14:tracePt t="48286" x="5232400" y="3155950"/>
          <p14:tracePt t="48303" x="5289550" y="3155950"/>
          <p14:tracePt t="48319" x="5321300" y="3155950"/>
          <p14:tracePt t="48336" x="5340350" y="3149600"/>
          <p14:tracePt t="48352" x="5346700" y="3143250"/>
          <p14:tracePt t="48491" x="5327650" y="3143250"/>
          <p14:tracePt t="48507" x="5314950" y="3143250"/>
          <p14:tracePt t="48515" x="5302250" y="3149600"/>
          <p14:tracePt t="48523" x="5295900" y="3149600"/>
          <p14:tracePt t="48536" x="5270500" y="3155950"/>
          <p14:tracePt t="48552" x="5245100" y="3181350"/>
          <p14:tracePt t="48569" x="5207000" y="3187700"/>
          <p14:tracePt t="48586" x="5162550" y="3194050"/>
          <p14:tracePt t="48602" x="5130800" y="3194050"/>
          <p14:tracePt t="48619" x="5118100" y="3194050"/>
          <p14:tracePt t="48636" x="5092700" y="3194050"/>
          <p14:tracePt t="48653" x="5086350" y="3194050"/>
          <p14:tracePt t="49123" x="5080000" y="3194050"/>
          <p14:tracePt t="49147" x="5080000" y="3187700"/>
          <p14:tracePt t="49523" x="5080000" y="3181350"/>
          <p14:tracePt t="49547" x="5086350" y="3168650"/>
          <p14:tracePt t="49555" x="5092700" y="3162300"/>
          <p14:tracePt t="49563" x="5092700" y="3155950"/>
          <p14:tracePt t="49579" x="5092700" y="3149600"/>
          <p14:tracePt t="49595" x="5092700" y="3143250"/>
          <p14:tracePt t="50179" x="5092700" y="3149600"/>
          <p14:tracePt t="50187" x="5092700" y="3155950"/>
          <p14:tracePt t="51603" x="5092700" y="3162300"/>
          <p14:tracePt t="51611" x="5099050" y="3162300"/>
          <p14:tracePt t="51620" x="5118100" y="3162300"/>
          <p14:tracePt t="51637" x="5124450" y="3162300"/>
          <p14:tracePt t="51667" x="5130800" y="3162300"/>
          <p14:tracePt t="51699" x="5137150" y="3162300"/>
          <p14:tracePt t="51707" x="5162550" y="3162300"/>
          <p14:tracePt t="51715" x="5207000" y="3130550"/>
          <p14:tracePt t="51723" x="5232400" y="3111500"/>
          <p14:tracePt t="51737" x="5302250" y="3098800"/>
          <p14:tracePt t="51753" x="5467350" y="3060700"/>
          <p14:tracePt t="51770" x="5664200" y="3022600"/>
          <p14:tracePt t="51787" x="5822950" y="2997200"/>
          <p14:tracePt t="51787" x="5899150" y="2984500"/>
          <p14:tracePt t="51803" x="5943600" y="2959100"/>
          <p14:tracePt t="51820" x="5962650" y="2946400"/>
          <p14:tracePt t="51837" x="5981700" y="2946400"/>
          <p14:tracePt t="51853" x="5988050" y="2946400"/>
          <p14:tracePt t="51870" x="6026150" y="2984500"/>
          <p14:tracePt t="51887" x="6089650" y="3079750"/>
          <p14:tracePt t="51903" x="6184900" y="3175000"/>
          <p14:tracePt t="51920" x="6311900" y="3314700"/>
          <p14:tracePt t="51937" x="6477000" y="3460750"/>
          <p14:tracePt t="51953" x="6686550" y="3613150"/>
          <p14:tracePt t="51970" x="6877050" y="3752850"/>
          <p14:tracePt t="51987" x="7016750" y="3854450"/>
          <p14:tracePt t="51988" x="7061200" y="3886200"/>
          <p14:tracePt t="52003" x="7169150" y="4000500"/>
          <p14:tracePt t="52020" x="7251700" y="4089400"/>
          <p14:tracePt t="52037" x="7340600" y="4216400"/>
          <p14:tracePt t="52053" x="7442200" y="4368800"/>
          <p14:tracePt t="52070" x="7543800" y="4495800"/>
          <p14:tracePt t="52087" x="7658100" y="4641850"/>
          <p14:tracePt t="52103" x="7785100" y="4768850"/>
          <p14:tracePt t="52120" x="7880350" y="4845050"/>
          <p14:tracePt t="52137" x="7937500" y="4876800"/>
          <p14:tracePt t="52153" x="7975600" y="4895850"/>
          <p14:tracePt t="52170" x="7981950" y="4902200"/>
          <p14:tracePt t="52292" x="7969250" y="4902200"/>
          <p14:tracePt t="52299" x="7962900" y="4895850"/>
          <p14:tracePt t="52307" x="7962900" y="4870450"/>
          <p14:tracePt t="52320" x="7962900" y="4851400"/>
          <p14:tracePt t="52337" x="7962900" y="4794250"/>
          <p14:tracePt t="52353" x="7962900" y="4730750"/>
          <p14:tracePt t="52370" x="7988300" y="4654550"/>
          <p14:tracePt t="52387" x="7988300" y="4616450"/>
          <p14:tracePt t="52403" x="7988300" y="4533900"/>
          <p14:tracePt t="52420" x="7988300" y="4476750"/>
          <p14:tracePt t="52437" x="7988300" y="4432300"/>
          <p14:tracePt t="52453" x="7981950" y="4387850"/>
          <p14:tracePt t="52470" x="7975600" y="4343400"/>
          <p14:tracePt t="52487" x="7956550" y="4292600"/>
          <p14:tracePt t="52503" x="7924800" y="4210050"/>
          <p14:tracePt t="52520" x="7874000" y="4140200"/>
          <p14:tracePt t="52537" x="7785100" y="4019550"/>
          <p14:tracePt t="52554" x="7683500" y="3879850"/>
          <p14:tracePt t="52570" x="7600950" y="3771900"/>
          <p14:tracePt t="52587" x="7493000" y="3657600"/>
          <p14:tracePt t="52587" x="7442200" y="3613150"/>
          <p14:tracePt t="52604" x="7315200" y="3498850"/>
          <p14:tracePt t="52620" x="7194550" y="3409950"/>
          <p14:tracePt t="52637" x="7131050" y="3333750"/>
          <p14:tracePt t="52653" x="7073900" y="3263900"/>
          <p14:tracePt t="52670" x="7035800" y="3187700"/>
          <p14:tracePt t="52687" x="6991350" y="3130550"/>
          <p14:tracePt t="52703" x="6953250" y="3079750"/>
          <p14:tracePt t="52720" x="6896100" y="3041650"/>
          <p14:tracePt t="52737" x="6838950" y="3003550"/>
          <p14:tracePt t="52753" x="6794500" y="2984500"/>
          <p14:tracePt t="52770" x="6775450" y="2965450"/>
          <p14:tracePt t="52787" x="6737350" y="2933700"/>
          <p14:tracePt t="52787" x="6711950" y="2921000"/>
          <p14:tracePt t="52803" x="6686550" y="2895600"/>
          <p14:tracePt t="52820" x="6635750" y="2844800"/>
          <p14:tracePt t="52837" x="6584950" y="2774950"/>
          <p14:tracePt t="52853" x="6521450" y="2698750"/>
          <p14:tracePt t="52870" x="6445250" y="2622550"/>
          <p14:tracePt t="52887" x="6369050" y="2559050"/>
          <p14:tracePt t="52903" x="6299200" y="2501900"/>
          <p14:tracePt t="52920" x="6178550" y="2470150"/>
          <p14:tracePt t="52937" x="6083300" y="2438400"/>
          <p14:tracePt t="52953" x="6013450" y="2438400"/>
          <p14:tracePt t="52970" x="5924550" y="2425700"/>
          <p14:tracePt t="52987" x="5772150" y="2425700"/>
          <p14:tracePt t="52987" x="5683250" y="2425700"/>
          <p14:tracePt t="53004" x="5492750" y="2425700"/>
          <p14:tracePt t="53020" x="5314950" y="2425700"/>
          <p14:tracePt t="53037" x="5124450" y="2425700"/>
          <p14:tracePt t="53053" x="4997450" y="2425700"/>
          <p14:tracePt t="53070" x="4889500" y="2425700"/>
          <p14:tracePt t="53087" x="4813300" y="2425700"/>
          <p14:tracePt t="53104" x="4756150" y="2425700"/>
          <p14:tracePt t="53120" x="4686300" y="2425700"/>
          <p14:tracePt t="53137" x="4603750" y="2432050"/>
          <p14:tracePt t="53154" x="4508500" y="2463800"/>
          <p14:tracePt t="53170" x="4406900" y="2495550"/>
          <p14:tracePt t="53187" x="4311650" y="2520950"/>
          <p14:tracePt t="53188" x="4254500" y="2527300"/>
          <p14:tracePt t="53204" x="4159250" y="2565400"/>
          <p14:tracePt t="53220" x="4057650" y="2584450"/>
          <p14:tracePt t="53237" x="3962400" y="2616200"/>
          <p14:tracePt t="53254" x="3879850" y="2635250"/>
          <p14:tracePt t="53270" x="3797300" y="2667000"/>
          <p14:tracePt t="53287" x="3683000" y="2692400"/>
          <p14:tracePt t="53304" x="3581400" y="2736850"/>
          <p14:tracePt t="53320" x="3479800" y="2794000"/>
          <p14:tracePt t="53337" x="3409950" y="2825750"/>
          <p14:tracePt t="53354" x="3352800" y="2857500"/>
          <p14:tracePt t="53370" x="3289300" y="2895600"/>
          <p14:tracePt t="53387" x="3232150" y="2921000"/>
          <p14:tracePt t="53388" x="3213100" y="2933700"/>
          <p14:tracePt t="53404" x="3168650" y="2978150"/>
          <p14:tracePt t="53420" x="3105150" y="3041650"/>
          <p14:tracePt t="53437" x="3022600" y="3130550"/>
          <p14:tracePt t="53454" x="2946400" y="3225800"/>
          <p14:tracePt t="53470" x="2889250" y="3327400"/>
          <p14:tracePt t="53487" x="2825750" y="3448050"/>
          <p14:tracePt t="53504" x="2806700" y="3530600"/>
          <p14:tracePt t="53520" x="2762250" y="3619500"/>
          <p14:tracePt t="53537" x="2749550" y="3714750"/>
          <p14:tracePt t="53554" x="2743200" y="3790950"/>
          <p14:tracePt t="53570" x="2743200" y="3898900"/>
          <p14:tracePt t="53587" x="2743200" y="4006850"/>
          <p14:tracePt t="53588" x="2743200" y="4057650"/>
          <p14:tracePt t="53604" x="2743200" y="4184650"/>
          <p14:tracePt t="53620" x="2743200" y="4292600"/>
          <p14:tracePt t="53637" x="2743200" y="4413250"/>
          <p14:tracePt t="53654" x="2743200" y="4559300"/>
          <p14:tracePt t="53670" x="2781300" y="4692650"/>
          <p14:tracePt t="53687" x="2806700" y="4800600"/>
          <p14:tracePt t="53704" x="2863850" y="4921250"/>
          <p14:tracePt t="53720" x="2901950" y="4997450"/>
          <p14:tracePt t="53737" x="2959100" y="5086350"/>
          <p14:tracePt t="53754" x="3009900" y="5162550"/>
          <p14:tracePt t="53770" x="3060700" y="5219700"/>
          <p14:tracePt t="53787" x="3136900" y="5295900"/>
          <p14:tracePt t="53804" x="3238500" y="5378450"/>
          <p14:tracePt t="53820" x="3321050" y="5422900"/>
          <p14:tracePt t="53837" x="3441700" y="5454650"/>
          <p14:tracePt t="53854" x="3556000" y="5492750"/>
          <p14:tracePt t="53870" x="3644900" y="5511800"/>
          <p14:tracePt t="53887" x="3759200" y="5524500"/>
          <p14:tracePt t="53904" x="3898900" y="5549900"/>
          <p14:tracePt t="53920" x="4076700" y="5575300"/>
          <p14:tracePt t="53937" x="4273550" y="5600700"/>
          <p14:tracePt t="53954" x="4489450" y="5632450"/>
          <p14:tracePt t="53970" x="4648200" y="5651500"/>
          <p14:tracePt t="53987" x="4826000" y="5664200"/>
          <p14:tracePt t="54004" x="5105400" y="5664200"/>
          <p14:tracePt t="54020" x="5314950" y="5664200"/>
          <p14:tracePt t="54037" x="5505450" y="5664200"/>
          <p14:tracePt t="54054" x="5695950" y="5664200"/>
          <p14:tracePt t="54070" x="5886450" y="5664200"/>
          <p14:tracePt t="54087" x="6064250" y="5664200"/>
          <p14:tracePt t="54104" x="6242050" y="5664200"/>
          <p14:tracePt t="54121" x="6381750" y="5664200"/>
          <p14:tracePt t="54137" x="6496050" y="5664200"/>
          <p14:tracePt t="54154" x="6604000" y="5664200"/>
          <p14:tracePt t="54171" x="6680200" y="5651500"/>
          <p14:tracePt t="54187" x="6737350" y="5632450"/>
          <p14:tracePt t="54188" x="6794500" y="5626100"/>
          <p14:tracePt t="54204" x="6851650" y="5600700"/>
          <p14:tracePt t="54220" x="6927850" y="5581650"/>
          <p14:tracePt t="54237" x="7010400" y="5549900"/>
          <p14:tracePt t="54254" x="7086600" y="5518150"/>
          <p14:tracePt t="54270" x="7169150" y="5492750"/>
          <p14:tracePt t="54287" x="7251700" y="5448300"/>
          <p14:tracePt t="54304" x="7308850" y="5416550"/>
          <p14:tracePt t="54321" x="7359650" y="5391150"/>
          <p14:tracePt t="54337" x="7410450" y="5353050"/>
          <p14:tracePt t="54354" x="7448550" y="5302250"/>
          <p14:tracePt t="54370" x="7493000" y="5245100"/>
          <p14:tracePt t="54387" x="7512050" y="5175250"/>
          <p14:tracePt t="54388" x="7518400" y="5149850"/>
          <p14:tracePt t="54404" x="7537450" y="5092700"/>
          <p14:tracePt t="54420" x="7562850" y="4997450"/>
          <p14:tracePt t="54437" x="7569200" y="4902200"/>
          <p14:tracePt t="54454" x="7581900" y="4813300"/>
          <p14:tracePt t="54471" x="7581900" y="4705350"/>
          <p14:tracePt t="54487" x="7581900" y="4578350"/>
          <p14:tracePt t="54504" x="7581900" y="4457700"/>
          <p14:tracePt t="54521" x="7575550" y="4330700"/>
          <p14:tracePt t="54537" x="7524750" y="4178300"/>
          <p14:tracePt t="54554" x="7505700" y="4051300"/>
          <p14:tracePt t="54571" x="7454900" y="3930650"/>
          <p14:tracePt t="54587" x="7429500" y="3816350"/>
          <p14:tracePt t="54588" x="7410450" y="3778250"/>
          <p14:tracePt t="54604" x="7391400" y="3695700"/>
          <p14:tracePt t="54621" x="7359650" y="3594100"/>
          <p14:tracePt t="54637" x="7340600" y="3536950"/>
          <p14:tracePt t="54654" x="7308850" y="3467100"/>
          <p14:tracePt t="54671" x="7289800" y="3397250"/>
          <p14:tracePt t="54687" x="7232650" y="3314700"/>
          <p14:tracePt t="54704" x="7181850" y="3238500"/>
          <p14:tracePt t="54721" x="7118350" y="3175000"/>
          <p14:tracePt t="54737" x="7048500" y="3111500"/>
          <p14:tracePt t="54754" x="6972300" y="3060700"/>
          <p14:tracePt t="54771" x="6889750" y="3016250"/>
          <p14:tracePt t="54787" x="6788150" y="2978150"/>
          <p14:tracePt t="54804" x="6578600" y="2901950"/>
          <p14:tracePt t="54821" x="6413500" y="2851150"/>
          <p14:tracePt t="54837" x="6235700" y="2838450"/>
          <p14:tracePt t="54854" x="6013450" y="2838450"/>
          <p14:tracePt t="54871" x="5822950" y="2838450"/>
          <p14:tracePt t="54887" x="5626100" y="2838450"/>
          <p14:tracePt t="54904" x="5435600" y="2838450"/>
          <p14:tracePt t="54921" x="5245100" y="2838450"/>
          <p14:tracePt t="54937" x="5054600" y="2838450"/>
          <p14:tracePt t="54954" x="4845050" y="2838450"/>
          <p14:tracePt t="54971" x="4667250" y="2838450"/>
          <p14:tracePt t="54987" x="4514850" y="2838450"/>
          <p14:tracePt t="55004" x="4318000" y="2838450"/>
          <p14:tracePt t="55021" x="4210050" y="2838450"/>
          <p14:tracePt t="55037" x="4121150" y="2838450"/>
          <p14:tracePt t="55054" x="4038600" y="2838450"/>
          <p14:tracePt t="55071" x="3930650" y="2838450"/>
          <p14:tracePt t="55087" x="3822700" y="2838450"/>
          <p14:tracePt t="55104" x="3733800" y="2838450"/>
          <p14:tracePt t="55121" x="3625850" y="2838450"/>
          <p14:tracePt t="55137" x="3517900" y="2838450"/>
          <p14:tracePt t="55154" x="3429000" y="2838450"/>
          <p14:tracePt t="55171" x="3314700" y="2851150"/>
          <p14:tracePt t="55187" x="3225800" y="2863850"/>
          <p14:tracePt t="55188" x="3168650" y="2876550"/>
          <p14:tracePt t="55204" x="3048000" y="2933700"/>
          <p14:tracePt t="55221" x="2959100" y="2978150"/>
          <p14:tracePt t="55237" x="2901950" y="3016250"/>
          <p14:tracePt t="55254" x="2832100" y="3060700"/>
          <p14:tracePt t="55271" x="2800350" y="3117850"/>
          <p14:tracePt t="55287" x="2762250" y="3175000"/>
          <p14:tracePt t="55304" x="2724150" y="3257550"/>
          <p14:tracePt t="55321" x="2705100" y="3327400"/>
          <p14:tracePt t="55337" x="2679700" y="3409950"/>
          <p14:tracePt t="55354" x="2673350" y="3517900"/>
          <p14:tracePt t="55371" x="2660650" y="3644900"/>
          <p14:tracePt t="55387" x="2647950" y="3790950"/>
          <p14:tracePt t="55388" x="2647950" y="3860800"/>
          <p14:tracePt t="55404" x="2647950" y="4000500"/>
          <p14:tracePt t="55421" x="2647950" y="4121150"/>
          <p14:tracePt t="55437" x="2647950" y="4235450"/>
          <p14:tracePt t="55454" x="2654300" y="4343400"/>
          <p14:tracePt t="55471" x="2660650" y="4406900"/>
          <p14:tracePt t="55487" x="2692400" y="4476750"/>
          <p14:tracePt t="55504" x="2730500" y="4552950"/>
          <p14:tracePt t="55521" x="2762250" y="4616450"/>
          <p14:tracePt t="55537" x="2800350" y="4673600"/>
          <p14:tracePt t="55554" x="2838450" y="4730750"/>
          <p14:tracePt t="55571" x="2908300" y="4832350"/>
          <p14:tracePt t="55587" x="2971800" y="4921250"/>
          <p14:tracePt t="55604" x="3181350" y="5105400"/>
          <p14:tracePt t="55621" x="3340100" y="5219700"/>
          <p14:tracePt t="55638" x="3524250" y="5327650"/>
          <p14:tracePt t="55654" x="3708400" y="5391150"/>
          <p14:tracePt t="55671" x="3892550" y="5461000"/>
          <p14:tracePt t="55688" x="4064000" y="5511800"/>
          <p14:tracePt t="55704" x="4260850" y="5549900"/>
          <p14:tracePt t="55721" x="4419600" y="5562600"/>
          <p14:tracePt t="55738" x="4559300" y="5575300"/>
          <p14:tracePt t="55754" x="4743450" y="5613400"/>
          <p14:tracePt t="55771" x="4851400" y="5613400"/>
          <p14:tracePt t="55787" x="4972050" y="5613400"/>
          <p14:tracePt t="55788" x="5067300" y="5594350"/>
          <p14:tracePt t="55804" x="5181600" y="5549900"/>
          <p14:tracePt t="55821" x="5302250" y="5499100"/>
          <p14:tracePt t="55837" x="5397500" y="5454650"/>
          <p14:tracePt t="55854" x="5530850" y="5422900"/>
          <p14:tracePt t="55871" x="5676900" y="5372100"/>
          <p14:tracePt t="55888" x="5791200" y="5353050"/>
          <p14:tracePt t="55904" x="5892800" y="5314950"/>
          <p14:tracePt t="55921" x="5949950" y="5308600"/>
          <p14:tracePt t="55938" x="6007100" y="5276850"/>
          <p14:tracePt t="55954" x="6051550" y="5270500"/>
          <p14:tracePt t="55971" x="6096000" y="5251450"/>
          <p14:tracePt t="55988" x="6153150" y="5232400"/>
          <p14:tracePt t="55988" x="6184900" y="5219700"/>
          <p14:tracePt t="56004" x="6229350" y="5200650"/>
          <p14:tracePt t="56021" x="6273800" y="5181600"/>
          <p14:tracePt t="56037" x="6305550" y="5168900"/>
          <p14:tracePt t="56054" x="6350000" y="5137150"/>
          <p14:tracePt t="56071" x="6375400" y="5111750"/>
          <p14:tracePt t="56088" x="6413500" y="5086350"/>
          <p14:tracePt t="56104" x="6426200" y="5073650"/>
          <p14:tracePt t="56121" x="6457950" y="5054600"/>
          <p14:tracePt t="56138" x="6477000" y="5041900"/>
          <p14:tracePt t="56154" x="6502400" y="5016500"/>
          <p14:tracePt t="56171" x="6515100" y="5003800"/>
          <p14:tracePt t="56188" x="6546850" y="4978400"/>
          <p14:tracePt t="56188" x="6565900" y="4959350"/>
          <p14:tracePt t="56204" x="6591300" y="4933950"/>
          <p14:tracePt t="56221" x="6610350" y="4914900"/>
          <p14:tracePt t="56238" x="6629400" y="4895850"/>
          <p14:tracePt t="56255" x="6635750" y="4889500"/>
          <p14:tracePt t="56271" x="6654800" y="4870450"/>
          <p14:tracePt t="56288" x="6661150" y="4864100"/>
          <p14:tracePt t="56304" x="6680200" y="4845050"/>
          <p14:tracePt t="56324" x="6686550" y="4838700"/>
          <p14:tracePt t="56348" x="6692900" y="4832350"/>
          <p14:tracePt t="56372" x="6692900" y="4826000"/>
          <p14:tracePt t="56380" x="6699250" y="4819650"/>
          <p14:tracePt t="56413" x="6705600" y="4800600"/>
          <p14:tracePt t="56420" x="6718300" y="4800600"/>
          <p14:tracePt t="56428" x="6724650" y="4794250"/>
          <p14:tracePt t="56453" x="6731000" y="4787900"/>
          <p14:tracePt t="56484" x="6737350" y="4781550"/>
          <p14:tracePt t="56509" x="6743700" y="4762500"/>
          <p14:tracePt t="56525" x="6750050" y="4762500"/>
          <p14:tracePt t="56533" x="6762750" y="4756150"/>
          <p14:tracePt t="56540" x="6762750" y="4749800"/>
          <p14:tracePt t="56554" x="6762750" y="4743450"/>
          <p14:tracePt t="56571" x="6769100" y="4730750"/>
          <p14:tracePt t="56588" x="6775450" y="4711700"/>
          <p14:tracePt t="56604" x="6794500" y="4692650"/>
          <p14:tracePt t="56628" x="6800850" y="4686300"/>
          <p14:tracePt t="56644" x="6807200" y="4679950"/>
          <p14:tracePt t="56654" x="6819900" y="4660900"/>
          <p14:tracePt t="56671" x="6832600" y="4641850"/>
          <p14:tracePt t="56688" x="6851650" y="4616450"/>
          <p14:tracePt t="56704" x="6864350" y="4591050"/>
          <p14:tracePt t="56721" x="6889750" y="4559300"/>
          <p14:tracePt t="56738" x="6902450" y="4514850"/>
          <p14:tracePt t="56755" x="6927850" y="4483100"/>
          <p14:tracePt t="56771" x="6934200" y="4445000"/>
          <p14:tracePt t="56788" x="6934200" y="4432300"/>
          <p14:tracePt t="56789" x="6940550" y="4413250"/>
          <p14:tracePt t="56973" x="6940550" y="4438650"/>
          <p14:tracePt t="56980" x="6908800" y="4483100"/>
          <p14:tracePt t="56988" x="6896100" y="4508500"/>
          <p14:tracePt t="57004" x="6858000" y="4591050"/>
          <p14:tracePt t="57021" x="6813550" y="4692650"/>
          <p14:tracePt t="57038" x="6781800" y="4787900"/>
          <p14:tracePt t="57054" x="6718300" y="4908550"/>
          <p14:tracePt t="57071" x="6629400" y="5048250"/>
          <p14:tracePt t="57088" x="6546850" y="5175250"/>
          <p14:tracePt t="57104" x="6426200" y="5327650"/>
          <p14:tracePt t="57121" x="6356350" y="5435600"/>
          <p14:tracePt t="57138" x="6305550" y="5524500"/>
          <p14:tracePt t="57154" x="6229350" y="5632450"/>
          <p14:tracePt t="57171" x="6191250" y="5695950"/>
          <p14:tracePt t="57188" x="6159500" y="5759450"/>
          <p14:tracePt t="57188" x="6153150" y="5778500"/>
          <p14:tracePt t="57205" x="6140450" y="5829300"/>
          <p14:tracePt t="57221" x="6134100" y="5848350"/>
          <p14:tracePt t="57238" x="6134100" y="5873750"/>
          <p14:tracePt t="57261" x="6134100" y="5892800"/>
          <p14:tracePt t="57293" x="6134100" y="5899150"/>
          <p14:tracePt t="57309" x="6127750" y="5905500"/>
          <p14:tracePt t="57317" x="6115050" y="5911850"/>
          <p14:tracePt t="57349" x="6115050" y="5930900"/>
          <p14:tracePt t="57357" x="6108700" y="5943600"/>
          <p14:tracePt t="57373" x="6102350" y="5949950"/>
          <p14:tracePt t="57381" x="6102350" y="5969000"/>
          <p14:tracePt t="57389" x="6096000" y="5975350"/>
          <p14:tracePt t="57405" x="6083300" y="5988050"/>
          <p14:tracePt t="57421" x="6070600" y="6013450"/>
          <p14:tracePt t="57438" x="6064250" y="6019800"/>
          <p14:tracePt t="57455" x="6038850" y="6019800"/>
          <p14:tracePt t="57471" x="5969000" y="6007100"/>
          <p14:tracePt t="57488" x="5822950" y="5943600"/>
          <p14:tracePt t="57505" x="5638800" y="5892800"/>
          <p14:tracePt t="57521" x="5461000" y="5854700"/>
          <p14:tracePt t="57538" x="5308600" y="5816600"/>
          <p14:tracePt t="57555" x="5257800" y="5803900"/>
          <p14:tracePt t="57571" x="5245100" y="5803900"/>
          <p14:tracePt t="57653" x="5238750" y="5803900"/>
          <p14:tracePt t="57701" x="5226050" y="5803900"/>
          <p14:tracePt t="57717" x="5219700" y="5797550"/>
          <p14:tracePt t="57733" x="5200650" y="5778500"/>
          <p14:tracePt t="57749" x="5194300" y="5772150"/>
          <p14:tracePt t="57765" x="5187950" y="5765800"/>
          <p14:tracePt t="57773" x="5175250" y="5765800"/>
          <p14:tracePt t="57788" x="5162550" y="5765800"/>
          <p14:tracePt t="57805" x="5022850" y="5803900"/>
          <p14:tracePt t="57821" x="4940300" y="5822950"/>
          <p14:tracePt t="57838" x="4883150" y="5854700"/>
          <p14:tracePt t="57855" x="4819650" y="5892800"/>
          <p14:tracePt t="57871" x="4749800" y="5943600"/>
          <p14:tracePt t="57888" x="4686300" y="5988050"/>
          <p14:tracePt t="57905" x="4603750" y="6019800"/>
          <p14:tracePt t="57921" x="4546600" y="6038850"/>
          <p14:tracePt t="57938" x="4476750" y="6045200"/>
          <p14:tracePt t="57955" x="4457700" y="6045200"/>
          <p14:tracePt t="57971" x="4425950" y="6045200"/>
          <p14:tracePt t="57988" x="4413250" y="6045200"/>
          <p14:tracePt t="58005" x="4375150" y="6045200"/>
          <p14:tracePt t="58021" x="4343400" y="6038850"/>
          <p14:tracePt t="58038" x="4311650" y="6019800"/>
          <p14:tracePt t="58055" x="4292600" y="6000750"/>
          <p14:tracePt t="58071" x="4267200" y="5988050"/>
          <p14:tracePt t="58088" x="4229100" y="5956300"/>
          <p14:tracePt t="58105" x="4159250" y="5905500"/>
          <p14:tracePt t="58121" x="4114800" y="5880100"/>
          <p14:tracePt t="58138" x="4051300" y="5842000"/>
          <p14:tracePt t="58155" x="3968750" y="5797550"/>
          <p14:tracePt t="58171" x="3898900" y="5746750"/>
          <p14:tracePt t="58188" x="3848100" y="5727700"/>
          <p14:tracePt t="58205" x="3778250" y="5695950"/>
          <p14:tracePt t="58221" x="3759200" y="5689600"/>
          <p14:tracePt t="58238" x="3740150" y="5689600"/>
          <p14:tracePt t="58255" x="3733800" y="5683250"/>
          <p14:tracePt t="58453" x="3727450" y="5683250"/>
          <p14:tracePt t="58557" x="3740150" y="5708650"/>
          <p14:tracePt t="58765" x="3740150" y="5715000"/>
          <p14:tracePt t="58789" x="3733800" y="5734050"/>
          <p14:tracePt t="58805" x="3727450" y="5740400"/>
          <p14:tracePt t="58869" x="3721100" y="5746750"/>
          <p14:tracePt t="59221" x="3721100" y="5740400"/>
          <p14:tracePt t="59245" x="3721100" y="5734050"/>
          <p14:tracePt t="59685" x="3721100" y="5715000"/>
          <p14:tracePt t="59693" x="3721100" y="5708650"/>
          <p14:tracePt t="59705" x="3721100" y="5702300"/>
          <p14:tracePt t="59722" x="3721100" y="5676900"/>
          <p14:tracePt t="59741" x="3721100" y="5670550"/>
          <p14:tracePt t="59837" x="3721100" y="5664200"/>
          <p14:tracePt t="59861" x="3721100" y="5657850"/>
          <p14:tracePt t="59885" x="3721100" y="5638800"/>
          <p14:tracePt t="61710" x="3721100" y="5632450"/>
          <p14:tracePt t="61718" x="3721100" y="5626100"/>
          <p14:tracePt t="61734" x="3721100" y="5619750"/>
          <p14:tracePt t="61742" x="3721100" y="5594350"/>
          <p14:tracePt t="61756" x="3727450" y="5588000"/>
          <p14:tracePt t="61774" x="3740150" y="5575300"/>
          <p14:tracePt t="61814" x="3740150" y="5562600"/>
          <p14:tracePt t="61838" x="3740150" y="5556250"/>
          <p14:tracePt t="61854" x="3740150" y="5549900"/>
          <p14:tracePt t="61878" x="3740150" y="5537200"/>
          <p14:tracePt t="61894" x="3740150" y="5524500"/>
          <p14:tracePt t="61902" x="3740150" y="5518150"/>
          <p14:tracePt t="61910" x="3740150" y="5511800"/>
          <p14:tracePt t="61922" x="3740150" y="5492750"/>
          <p14:tracePt t="61939" x="3740150" y="5461000"/>
          <p14:tracePt t="61956" x="3727450" y="5429250"/>
          <p14:tracePt t="61972" x="3714750" y="5416550"/>
          <p14:tracePt t="61989" x="3708400" y="5397500"/>
          <p14:tracePt t="61989" x="3702050" y="5391150"/>
          <p14:tracePt t="62006" x="3683000" y="5384800"/>
          <p14:tracePt t="62022" x="3676650" y="5378450"/>
          <p14:tracePt t="62039" x="3657600" y="5372100"/>
          <p14:tracePt t="62056" x="3638550" y="5372100"/>
          <p14:tracePt t="62072" x="3619500" y="5353050"/>
          <p14:tracePt t="62089" x="3600450" y="5353050"/>
          <p14:tracePt t="62106" x="3568700" y="5353050"/>
          <p14:tracePt t="62122" x="3536950" y="5353050"/>
          <p14:tracePt t="62139" x="3524250" y="5353050"/>
          <p14:tracePt t="62156" x="3492500" y="5353050"/>
          <p14:tracePt t="62172" x="3448050" y="5353050"/>
          <p14:tracePt t="62189" x="3403600" y="5353050"/>
          <p14:tracePt t="62190" x="3365500" y="5340350"/>
          <p14:tracePt t="62206" x="3282950" y="5334000"/>
          <p14:tracePt t="62222" x="3194050" y="5321300"/>
          <p14:tracePt t="62239" x="3079750" y="5302250"/>
          <p14:tracePt t="62256" x="2984500" y="5289550"/>
          <p14:tracePt t="62272" x="2889250" y="5276850"/>
          <p14:tracePt t="62289" x="2800350" y="5270500"/>
          <p14:tracePt t="62306" x="2667000" y="5245100"/>
          <p14:tracePt t="62322" x="2540000" y="5219700"/>
          <p14:tracePt t="62339" x="2432050" y="5207000"/>
          <p14:tracePt t="62356" x="2336800" y="5175250"/>
          <p14:tracePt t="62372" x="2273300" y="5137150"/>
          <p14:tracePt t="62389" x="2216150" y="5099050"/>
          <p14:tracePt t="62390" x="2184400" y="5080000"/>
          <p14:tracePt t="62406" x="2159000" y="5029200"/>
          <p14:tracePt t="62422" x="2133600" y="4991100"/>
          <p14:tracePt t="62439" x="2114550" y="4959350"/>
          <p14:tracePt t="62456" x="2095500" y="4933950"/>
          <p14:tracePt t="62472" x="2082800" y="4908550"/>
          <p14:tracePt t="62489" x="2076450" y="4902200"/>
          <p14:tracePt t="62506" x="2070100" y="4902200"/>
          <p14:tracePt t="62522" x="2057400" y="4902200"/>
          <p14:tracePt t="62539" x="2051050" y="4902200"/>
          <p14:tracePt t="62556" x="2044700" y="4902200"/>
          <p14:tracePt t="62572" x="2019300" y="4902200"/>
          <p14:tracePt t="62606" x="2012950" y="4902200"/>
          <p14:tracePt t="62622" x="2006600" y="4902200"/>
          <p14:tracePt t="62638" x="1993900" y="4902200"/>
          <p14:tracePt t="62646" x="1987550" y="4902200"/>
          <p14:tracePt t="62656" x="1968500" y="4902200"/>
          <p14:tracePt t="62673" x="1943100" y="4902200"/>
          <p14:tracePt t="62689" x="1911350" y="4902200"/>
          <p14:tracePt t="62706" x="1905000" y="4902200"/>
          <p14:tracePt t="62722" x="1898650" y="4902200"/>
          <p14:tracePt t="62739" x="1892300" y="4902200"/>
          <p14:tracePt t="62782" x="1866900" y="4908550"/>
          <p14:tracePt t="62806" x="1860550" y="4914900"/>
          <p14:tracePt t="62822" x="1847850" y="4940300"/>
          <p14:tracePt t="62838" x="1841500" y="4959350"/>
          <p14:tracePt t="62846" x="1822450" y="4984750"/>
          <p14:tracePt t="62856" x="1816100" y="4991100"/>
          <p14:tracePt t="62872" x="1803400" y="5010150"/>
          <p14:tracePt t="62889" x="1797050" y="5048250"/>
          <p14:tracePt t="62906" x="1778000" y="5060950"/>
          <p14:tracePt t="62922" x="1771650" y="5067300"/>
          <p14:tracePt t="62939" x="1765300" y="5086350"/>
          <p14:tracePt t="62956" x="1758950" y="5092700"/>
          <p14:tracePt t="62974" x="1746250" y="5092700"/>
          <p14:tracePt t="62989" x="1739900" y="5099050"/>
          <p14:tracePt t="63006" x="1733550" y="5105400"/>
          <p14:tracePt t="63030" x="1727200" y="5118100"/>
          <p14:tracePt t="63094" x="1727200" y="5124450"/>
          <p14:tracePt t="63102" x="1720850" y="5130800"/>
          <p14:tracePt t="63110" x="1720850" y="5143500"/>
          <p14:tracePt t="63122" x="1720850" y="5149850"/>
          <p14:tracePt t="63139" x="1720850" y="5187950"/>
          <p14:tracePt t="63156" x="1720850" y="5207000"/>
          <p14:tracePt t="63173" x="1701800" y="5238750"/>
          <p14:tracePt t="63189" x="1701800" y="5251450"/>
          <p14:tracePt t="63206" x="1701800" y="5270500"/>
          <p14:tracePt t="63238" x="1701800" y="5276850"/>
          <p14:tracePt t="63270" x="1701800" y="5289550"/>
          <p14:tracePt t="63278" x="1708150" y="5302250"/>
          <p14:tracePt t="63294" x="1714500" y="5308600"/>
          <p14:tracePt t="63306" x="1720850" y="5314950"/>
          <p14:tracePt t="63323" x="1739900" y="5321300"/>
          <p14:tracePt t="63339" x="1758950" y="5321300"/>
          <p14:tracePt t="63356" x="1771650" y="5327650"/>
          <p14:tracePt t="63373" x="1778000" y="5327650"/>
          <p14:tracePt t="63389" x="1784350" y="5334000"/>
          <p14:tracePt t="63406" x="1816100" y="5353050"/>
          <p14:tracePt t="63446" x="1835150" y="5359400"/>
          <p14:tracePt t="63462" x="1841500" y="5359400"/>
          <p14:tracePt t="63478" x="1847850" y="5359400"/>
          <p14:tracePt t="63486" x="1854200" y="5365750"/>
          <p14:tracePt t="63510" x="1860550" y="5365750"/>
          <p14:tracePt t="63518" x="1879600" y="5365750"/>
          <p14:tracePt t="63526" x="1885950" y="5372100"/>
          <p14:tracePt t="63550" x="1892300" y="5372100"/>
          <p14:tracePt t="63558" x="1898650" y="5372100"/>
          <p14:tracePt t="63574" x="1917700" y="5372100"/>
          <p14:tracePt t="63590" x="1924050" y="5372100"/>
          <p14:tracePt t="63606" x="1943100" y="5391150"/>
          <p14:tracePt t="63630" x="1955800" y="5391150"/>
          <p14:tracePt t="63639" x="1962150" y="5391150"/>
          <p14:tracePt t="63656" x="1981200" y="5391150"/>
          <p14:tracePt t="63673" x="2025650" y="5378450"/>
          <p14:tracePt t="63689" x="2057400" y="5353050"/>
          <p14:tracePt t="63706" x="2095500" y="5321300"/>
          <p14:tracePt t="63734" x="2101850" y="5321300"/>
          <p14:tracePt t="63750" x="2108200" y="5321300"/>
          <p14:tracePt t="63798" x="2127250" y="5321300"/>
          <p14:tracePt t="63806" x="2133600" y="5327650"/>
          <p14:tracePt t="63974" x="2133600" y="5314950"/>
          <p14:tracePt t="63982" x="2133600" y="5308600"/>
          <p14:tracePt t="63990" x="2133600" y="5302250"/>
          <p14:tracePt t="64006" x="2133600" y="5257800"/>
          <p14:tracePt t="64023" x="2139950" y="5226050"/>
          <p14:tracePt t="64039" x="2139950" y="5207000"/>
          <p14:tracePt t="64056" x="2139950" y="5187950"/>
          <p14:tracePt t="64073" x="2146300" y="5181600"/>
          <p14:tracePt t="64102" x="2146300" y="5168900"/>
          <p14:tracePt t="64190" x="2146300" y="5156200"/>
          <p14:tracePt t="64246" x="2146300" y="5149850"/>
          <p14:tracePt t="64286" x="2146300" y="5143500"/>
          <p14:tracePt t="64302" x="2139950" y="5124450"/>
          <p14:tracePt t="64342" x="2133600" y="5118100"/>
          <p14:tracePt t="64350" x="2120900" y="5111750"/>
          <p14:tracePt t="64390" x="2114550" y="5111750"/>
          <p14:tracePt t="64398" x="2101850" y="5099050"/>
          <p14:tracePt t="64422" x="2095500" y="5099050"/>
          <p14:tracePt t="64430" x="2082800" y="5092700"/>
          <p14:tracePt t="64439" x="2070100" y="5092700"/>
          <p14:tracePt t="64456" x="2063750" y="5092700"/>
          <p14:tracePt t="64473" x="2057400" y="5092700"/>
          <p14:tracePt t="64490" x="2044700" y="5086350"/>
          <p14:tracePt t="64510" x="2032000" y="5086350"/>
          <p14:tracePt t="64542" x="2025650" y="5080000"/>
          <p14:tracePt t="64566" x="2019300" y="5073650"/>
          <p14:tracePt t="64614" x="2006600" y="5073650"/>
          <p14:tracePt t="64638" x="1993900" y="5073650"/>
          <p14:tracePt t="64662" x="1987550" y="5073650"/>
          <p14:tracePt t="64678" x="1981200" y="5073650"/>
          <p14:tracePt t="64702" x="1974850" y="5073650"/>
          <p14:tracePt t="64718" x="1962150" y="5073650"/>
          <p14:tracePt t="64726" x="1949450" y="5060950"/>
          <p14:tracePt t="64734" x="1943100" y="5054600"/>
          <p14:tracePt t="64774" x="1930400" y="5054600"/>
          <p14:tracePt t="64782" x="1924050" y="5048250"/>
          <p14:tracePt t="64814" x="1917700" y="5048250"/>
          <p14:tracePt t="64846" x="1905000" y="5041900"/>
          <p14:tracePt t="64862" x="1892300" y="5035550"/>
          <p14:tracePt t="64878" x="1879600" y="5022850"/>
          <p14:tracePt t="64894" x="1873250" y="5022850"/>
          <p14:tracePt t="64902" x="1860550" y="5022850"/>
          <p14:tracePt t="64918" x="1854200" y="5016500"/>
          <p14:tracePt t="64958" x="1841500" y="5016500"/>
          <p14:tracePt t="64998" x="1835150" y="5016500"/>
          <p14:tracePt t="65022" x="1828800" y="5016500"/>
          <p14:tracePt t="65054" x="1816100" y="5016500"/>
          <p14:tracePt t="65070" x="1803400" y="5016500"/>
          <p14:tracePt t="65078" x="1797050" y="5016500"/>
          <p14:tracePt t="65110" x="1790700" y="5022850"/>
          <p14:tracePt t="65535" x="1778000" y="5016500"/>
          <p14:tracePt t="65558" x="1765300" y="5016500"/>
          <p14:tracePt t="65582" x="1758950" y="5016500"/>
          <p14:tracePt t="65598" x="1752600" y="5016500"/>
          <p14:tracePt t="65622" x="1739900" y="5016500"/>
          <p14:tracePt t="65630" x="1733550" y="5016500"/>
          <p14:tracePt t="65640" x="1727200" y="5022850"/>
          <p14:tracePt t="65656" x="1714500" y="5041900"/>
          <p14:tracePt t="65673" x="1695450" y="5067300"/>
          <p14:tracePt t="65690" x="1670050" y="5099050"/>
          <p14:tracePt t="65707" x="1663700" y="5118100"/>
          <p14:tracePt t="65723" x="1657350" y="5137150"/>
          <p14:tracePt t="65740" x="1638300" y="5162550"/>
          <p14:tracePt t="65775" x="1638300" y="5181600"/>
          <p14:tracePt t="65791" x="1638300" y="5187950"/>
          <p14:tracePt t="65823" x="1638300" y="5194300"/>
          <p14:tracePt t="65839" x="1638300" y="5200650"/>
          <p14:tracePt t="65847" x="1638300" y="5213350"/>
          <p14:tracePt t="65857" x="1638300" y="5219700"/>
          <p14:tracePt t="65873" x="1644650" y="5232400"/>
          <p14:tracePt t="65890" x="1657350" y="5238750"/>
          <p14:tracePt t="65907" x="1670050" y="5276850"/>
          <p14:tracePt t="65923" x="1689100" y="5289550"/>
          <p14:tracePt t="65940" x="1695450" y="5295900"/>
          <p14:tracePt t="65956" x="1720850" y="5314950"/>
          <p14:tracePt t="65973" x="1758950" y="5327650"/>
          <p14:tracePt t="65990" x="1790700" y="5346700"/>
          <p14:tracePt t="66007" x="1847850" y="5359400"/>
          <p14:tracePt t="66023" x="1905000" y="5384800"/>
          <p14:tracePt t="66040" x="1949450" y="5403850"/>
          <p14:tracePt t="66057" x="2019300" y="5422900"/>
          <p14:tracePt t="66073" x="2089150" y="5454650"/>
          <p14:tracePt t="66090" x="2152650" y="5473700"/>
          <p14:tracePt t="66107" x="2190750" y="5492750"/>
          <p14:tracePt t="66123" x="2228850" y="5505450"/>
          <p14:tracePt t="66140" x="2235200" y="5505450"/>
          <p14:tracePt t="66157" x="2241550" y="5505450"/>
          <p14:tracePt t="66173" x="2260600" y="5505450"/>
          <p14:tracePt t="66223" x="2273300" y="5499100"/>
          <p14:tracePt t="66239" x="2279650" y="5492750"/>
          <p14:tracePt t="66255" x="2292350" y="5486400"/>
          <p14:tracePt t="66271" x="2298700" y="5461000"/>
          <p14:tracePt t="66279" x="2317750" y="5441950"/>
          <p14:tracePt t="66290" x="2324100" y="5435600"/>
          <p14:tracePt t="66307" x="2324100" y="5416550"/>
          <p14:tracePt t="66323" x="2330450" y="5403850"/>
          <p14:tracePt t="66340" x="2330450" y="5391150"/>
          <p14:tracePt t="66357" x="2330450" y="5372100"/>
          <p14:tracePt t="66373" x="2330450" y="5353050"/>
          <p14:tracePt t="66390" x="2330450" y="5346700"/>
          <p14:tracePt t="66407" x="2330450" y="5334000"/>
          <p14:tracePt t="66423" x="2330450" y="5327650"/>
          <p14:tracePt t="66455" x="2330450" y="5314950"/>
          <p14:tracePt t="66471" x="2330450" y="5308600"/>
          <p14:tracePt t="66487" x="2324100" y="5308600"/>
          <p14:tracePt t="66503" x="2317750" y="5295900"/>
          <p14:tracePt t="66527" x="2311400" y="5295900"/>
          <p14:tracePt t="66543" x="2292350" y="5289550"/>
          <p14:tracePt t="66559" x="2286000" y="5289550"/>
          <p14:tracePt t="66567" x="2279650" y="5289550"/>
          <p14:tracePt t="66575" x="2266950" y="5283200"/>
          <p14:tracePt t="66590" x="2260600" y="5276850"/>
          <p14:tracePt t="66607" x="2228850" y="5245100"/>
          <p14:tracePt t="66623" x="2216150" y="5219700"/>
          <p14:tracePt t="66640" x="2190750" y="5181600"/>
          <p14:tracePt t="66657" x="2178050" y="5168900"/>
          <p14:tracePt t="66673" x="2171700" y="5143500"/>
          <p14:tracePt t="66690" x="2159000" y="5124450"/>
          <p14:tracePt t="66707" x="2146300" y="5105400"/>
          <p14:tracePt t="66723" x="2133600" y="5099050"/>
          <p14:tracePt t="66740" x="2114550" y="5073650"/>
          <p14:tracePt t="66757" x="2095500" y="5060950"/>
          <p14:tracePt t="66774" x="2057400" y="5035550"/>
          <p14:tracePt t="66790" x="2032000" y="5016500"/>
          <p14:tracePt t="66791" x="2025650" y="5010150"/>
          <p14:tracePt t="66807" x="2019300" y="4991100"/>
          <p14:tracePt t="66823" x="2012950" y="4978400"/>
          <p14:tracePt t="66840" x="1993900" y="4965700"/>
          <p14:tracePt t="66857" x="1981200" y="4946650"/>
          <p14:tracePt t="66873" x="1962150" y="4946650"/>
          <p14:tracePt t="66890" x="1949450" y="4946650"/>
          <p14:tracePt t="66907" x="1905000" y="4946650"/>
          <p14:tracePt t="66923" x="1885950" y="4959350"/>
          <p14:tracePt t="66940" x="1860550" y="4978400"/>
          <p14:tracePt t="66957" x="1841500" y="4991100"/>
          <p14:tracePt t="66973" x="1828800" y="4997450"/>
          <p14:tracePt t="66990" x="1803400" y="5003800"/>
          <p14:tracePt t="67007" x="1784350" y="5029200"/>
          <p14:tracePt t="67023" x="1758950" y="5041900"/>
          <p14:tracePt t="67040" x="1733550" y="5080000"/>
          <p14:tracePt t="67057" x="1708150" y="5092700"/>
          <p14:tracePt t="67073" x="1701800" y="5105400"/>
          <p14:tracePt t="67090" x="1701800" y="5111750"/>
          <p14:tracePt t="67107" x="1701800" y="5118100"/>
          <p14:tracePt t="67143" x="1701800" y="5130800"/>
          <p14:tracePt t="67175" x="1701800" y="5143500"/>
          <p14:tracePt t="67183" x="1701800" y="5149850"/>
          <p14:tracePt t="67191" x="1701800" y="5156200"/>
          <p14:tracePt t="67207" x="1701800" y="5181600"/>
          <p14:tracePt t="67223" x="1701800" y="5194300"/>
          <p14:tracePt t="67240" x="1701800" y="5226050"/>
          <p14:tracePt t="67257" x="1701800" y="5251450"/>
          <p14:tracePt t="67273" x="1701800" y="5257800"/>
          <p14:tracePt t="67290" x="1708150" y="5289550"/>
          <p14:tracePt t="67307" x="1714500" y="5314950"/>
          <p14:tracePt t="67324" x="1727200" y="5346700"/>
          <p14:tracePt t="67340" x="1733550" y="5378450"/>
          <p14:tracePt t="67357" x="1752600" y="5397500"/>
          <p14:tracePt t="67374" x="1758950" y="5422900"/>
          <p14:tracePt t="67390" x="1765300" y="5435600"/>
          <p14:tracePt t="67391" x="1778000" y="5454650"/>
          <p14:tracePt t="67407" x="1778000" y="5461000"/>
          <p14:tracePt t="67424" x="1803400" y="5486400"/>
          <p14:tracePt t="67440" x="1809750" y="5492750"/>
          <p14:tracePt t="67457" x="1816100" y="5499100"/>
          <p14:tracePt t="67474" x="1828800" y="5505450"/>
          <p14:tracePt t="67490" x="1854200" y="5518150"/>
          <p14:tracePt t="67507" x="1885950" y="5518150"/>
          <p14:tracePt t="67524" x="1924050" y="5518150"/>
          <p14:tracePt t="67540" x="1974850" y="5524500"/>
          <p14:tracePt t="67557" x="2044700" y="5524500"/>
          <p14:tracePt t="67574" x="2089150" y="5524500"/>
          <p14:tracePt t="67590" x="2108200" y="5524500"/>
          <p14:tracePt t="67607" x="2152650" y="5524500"/>
          <p14:tracePt t="67624" x="2171700" y="5524500"/>
          <p14:tracePt t="67640" x="2178050" y="5524500"/>
          <p14:tracePt t="67657" x="2190750" y="5524500"/>
          <p14:tracePt t="67674" x="2203450" y="5524500"/>
          <p14:tracePt t="67690" x="2209800" y="5524500"/>
          <p14:tracePt t="67707" x="2216150" y="5524500"/>
          <p14:tracePt t="67735" x="2228850" y="5524500"/>
          <p14:tracePt t="67751" x="2235200" y="5524500"/>
          <p14:tracePt t="67767" x="2247900" y="5505450"/>
          <p14:tracePt t="67783" x="2260600" y="5499100"/>
          <p14:tracePt t="67791" x="2260600" y="5492750"/>
          <p14:tracePt t="67807" x="2266950" y="5467350"/>
          <p14:tracePt t="67824" x="2273300" y="5454650"/>
          <p14:tracePt t="67840" x="2273300" y="5429250"/>
          <p14:tracePt t="67857" x="2292350" y="5397500"/>
          <p14:tracePt t="67874" x="2292350" y="5384800"/>
          <p14:tracePt t="67890" x="2292350" y="5340350"/>
          <p14:tracePt t="67907" x="2292350" y="5295900"/>
          <p14:tracePt t="67924" x="2292350" y="5289550"/>
          <p14:tracePt t="67940" x="2292350" y="5276850"/>
          <p14:tracePt t="68279" x="2292350" y="5289550"/>
          <p14:tracePt t="68287" x="2292350" y="5295900"/>
          <p14:tracePt t="68295" x="2292350" y="5314950"/>
          <p14:tracePt t="68307" x="2279650" y="5334000"/>
          <p14:tracePt t="68324" x="2279650" y="5353050"/>
          <p14:tracePt t="68340" x="2279650" y="5378450"/>
          <p14:tracePt t="68357" x="2279650" y="5391150"/>
          <p14:tracePt t="68543" x="2273300" y="5403850"/>
          <p14:tracePt t="68551" x="2266950" y="5403850"/>
          <p14:tracePt t="68559" x="2260600" y="5403850"/>
          <p14:tracePt t="68575" x="2247900" y="5403850"/>
          <p14:tracePt t="68590" x="2241550" y="5403850"/>
          <p14:tracePt t="68607" x="2222500" y="5397500"/>
          <p14:tracePt t="68624" x="2203450" y="5397500"/>
          <p14:tracePt t="68640" x="2171700" y="5372100"/>
          <p14:tracePt t="68657" x="2165350" y="5365750"/>
          <p14:tracePt t="68674" x="2133600" y="5353050"/>
          <p14:tracePt t="68690" x="2108200" y="5327650"/>
          <p14:tracePt t="68707" x="2082800" y="5302250"/>
          <p14:tracePt t="68724" x="2057400" y="5289550"/>
          <p14:tracePt t="68741" x="2032000" y="5251450"/>
          <p14:tracePt t="68757" x="2012950" y="5232400"/>
          <p14:tracePt t="68774" x="2000250" y="5207000"/>
          <p14:tracePt t="68791" x="2000250" y="5181600"/>
          <p14:tracePt t="68807" x="1974850" y="5124450"/>
          <p14:tracePt t="68824" x="1974850" y="5118100"/>
          <p14:tracePt t="68841" x="1974850" y="5092700"/>
          <p14:tracePt t="68857" x="1968500" y="5086350"/>
          <p14:tracePt t="68874" x="1968500" y="5080000"/>
          <p14:tracePt t="68891" x="1968500" y="5067300"/>
          <p14:tracePt t="68907" x="1968500" y="5054600"/>
          <p14:tracePt t="68927" x="1968500" y="5048250"/>
          <p14:tracePt t="69007" x="1968500" y="5041900"/>
          <p14:tracePt t="69095" x="1962150" y="5035550"/>
          <p14:tracePt t="69135" x="1943100" y="5035550"/>
          <p14:tracePt t="69151" x="1936750" y="5035550"/>
          <p14:tracePt t="69159" x="1930400" y="5035550"/>
          <p14:tracePt t="69175" x="1924050" y="5041900"/>
          <p14:tracePt t="69191" x="1917700" y="5048250"/>
          <p14:tracePt t="69207" x="1905000" y="5067300"/>
          <p14:tracePt t="69231" x="1898650" y="5073650"/>
          <p14:tracePt t="69272" x="1892300" y="5080000"/>
          <p14:tracePt t="69648" x="1892300" y="5105400"/>
          <p14:tracePt t="69655" x="1898650" y="5111750"/>
          <p14:tracePt t="69663" x="1911350" y="5130800"/>
          <p14:tracePt t="69674" x="1917700" y="5137150"/>
          <p14:tracePt t="69691" x="1949450" y="5156200"/>
          <p14:tracePt t="69707" x="1981200" y="5187950"/>
          <p14:tracePt t="69724" x="1993900" y="5213350"/>
          <p14:tracePt t="69741" x="2000250" y="5219700"/>
          <p14:tracePt t="69757" x="2025650" y="5257800"/>
          <p14:tracePt t="69774" x="2032000" y="5264150"/>
          <p14:tracePt t="69791" x="2038350" y="5276850"/>
          <p14:tracePt t="69807" x="2051050" y="5295900"/>
          <p14:tracePt t="69824" x="2057400" y="5302250"/>
          <p14:tracePt t="69841" x="2063750" y="5314950"/>
          <p14:tracePt t="69857" x="2063750" y="5334000"/>
          <p14:tracePt t="69874" x="2063750" y="5353050"/>
          <p14:tracePt t="69891" x="2063750" y="5378450"/>
          <p14:tracePt t="69907" x="2063750" y="5384800"/>
          <p14:tracePt t="69924" x="2063750" y="5403850"/>
          <p14:tracePt t="69941" x="2063750" y="5422900"/>
          <p14:tracePt t="69983" x="2063750" y="5429250"/>
          <p14:tracePt t="70007" x="2063750" y="5441950"/>
          <p14:tracePt t="70016" x="2063750" y="5448300"/>
          <p14:tracePt t="70064" x="2063750" y="5461000"/>
          <p14:tracePt t="70096" x="2070100" y="5454650"/>
          <p14:tracePt t="70104" x="2095500" y="5441950"/>
          <p14:tracePt t="70112" x="2101850" y="5435600"/>
          <p14:tracePt t="70135" x="2120900" y="5391150"/>
          <p14:tracePt t="70144" x="2120900" y="5384800"/>
          <p14:tracePt t="70158" x="2120900" y="5365750"/>
          <p14:tracePt t="70174" x="2120900" y="5346700"/>
          <p14:tracePt t="70191" x="2120900" y="5340350"/>
          <p14:tracePt t="70216" x="2120900" y="5327650"/>
          <p14:tracePt t="70264" x="2120900" y="5321300"/>
          <p14:tracePt t="70304" x="2120900" y="5308600"/>
          <p14:tracePt t="70336" x="2101850" y="5308600"/>
          <p14:tracePt t="70352" x="2095500" y="5308600"/>
          <p14:tracePt t="70360" x="2089150" y="5308600"/>
          <p14:tracePt t="70408" x="2070100" y="5308600"/>
          <p14:tracePt t="70416" x="2063750" y="5308600"/>
          <p14:tracePt t="70456" x="2057400" y="5308600"/>
          <p14:tracePt t="70472" x="2038350" y="5308600"/>
          <p14:tracePt t="70480" x="2032000" y="5295900"/>
          <p14:tracePt t="70491" x="2025650" y="5295900"/>
          <p14:tracePt t="70515" x="1993900" y="5295900"/>
          <p14:tracePt t="70524" x="1974850" y="5295900"/>
          <p14:tracePt t="70541" x="1955800" y="5295900"/>
          <p14:tracePt t="70558" x="1943100" y="5295900"/>
          <p14:tracePt t="70574" x="1930400" y="5289550"/>
          <p14:tracePt t="70592" x="1905000" y="5283200"/>
          <p14:tracePt t="70608" x="1898650" y="5276850"/>
          <p14:tracePt t="72176" x="1892300" y="5276850"/>
          <p14:tracePt t="72616" x="1885950" y="5276850"/>
          <p14:tracePt t="72624" x="1866900" y="5283200"/>
          <p14:tracePt t="72642" x="1866900" y="5302250"/>
          <p14:tracePt t="72658" x="1866900" y="5334000"/>
          <p14:tracePt t="72675" x="1866900" y="5365750"/>
          <p14:tracePt t="72691" x="1866900" y="5391150"/>
          <p14:tracePt t="72708" x="1866900" y="5429250"/>
          <p14:tracePt t="72725" x="1866900" y="5473700"/>
          <p14:tracePt t="72741" x="1866900" y="5511800"/>
          <p14:tracePt t="72758" x="1866900" y="5530850"/>
          <p14:tracePt t="72775" x="1873250" y="5549900"/>
          <p14:tracePt t="72791" x="1873250" y="5556250"/>
          <p14:tracePt t="72808" x="1879600" y="5600700"/>
          <p14:tracePt t="72825" x="1885950" y="5632450"/>
          <p14:tracePt t="72841" x="1885950" y="5676900"/>
          <p14:tracePt t="72858" x="1905000" y="5727700"/>
          <p14:tracePt t="72875" x="1917700" y="5765800"/>
          <p14:tracePt t="72891" x="1924050" y="5791200"/>
          <p14:tracePt t="72908" x="1930400" y="5803900"/>
          <p14:tracePt t="72925" x="1936750" y="5835650"/>
          <p14:tracePt t="72942" x="1949450" y="5867400"/>
          <p14:tracePt t="72958" x="1955800" y="5892800"/>
          <p14:tracePt t="72975" x="1962150" y="5937250"/>
          <p14:tracePt t="72991" x="1974850" y="5994400"/>
          <p14:tracePt t="72992" x="1974850" y="6019800"/>
          <p14:tracePt t="73008" x="1993900" y="6051550"/>
          <p14:tracePt t="73025" x="2000250" y="6096000"/>
          <p14:tracePt t="73041" x="2000250" y="6127750"/>
          <p14:tracePt t="73058" x="2000250" y="6146800"/>
          <p14:tracePt t="73075" x="2000250" y="6153150"/>
          <p14:tracePt t="73096" x="2000250" y="6165850"/>
          <p14:tracePt t="73249" x="2006600" y="6165850"/>
          <p14:tracePt t="73456" x="2006600" y="6153150"/>
          <p14:tracePt t="73464" x="2006600" y="6146800"/>
          <p14:tracePt t="73480" x="2006600" y="6134100"/>
          <p14:tracePt t="73492" x="2006600" y="6127750"/>
          <p14:tracePt t="73508" x="2012950" y="6108700"/>
          <p14:tracePt t="73525" x="2012950" y="6064250"/>
          <p14:tracePt t="73542" x="2012950" y="6019800"/>
          <p14:tracePt t="73558" x="2032000" y="5962650"/>
          <p14:tracePt t="73575" x="2044700" y="5867400"/>
          <p14:tracePt t="73592" x="2063750" y="5759450"/>
          <p14:tracePt t="73608" x="2089150" y="5632450"/>
          <p14:tracePt t="73625" x="2095500" y="5556250"/>
          <p14:tracePt t="73642" x="2095500" y="5499100"/>
          <p14:tracePt t="73658" x="2095500" y="5441950"/>
          <p14:tracePt t="73675" x="2095500" y="5378450"/>
          <p14:tracePt t="73692" x="2095500" y="5321300"/>
          <p14:tracePt t="73708" x="2095500" y="5264150"/>
          <p14:tracePt t="73725" x="2095500" y="5219700"/>
          <p14:tracePt t="73742" x="2095500" y="5187950"/>
          <p14:tracePt t="73758" x="2095500" y="5168900"/>
          <p14:tracePt t="73775" x="2095500" y="5156200"/>
          <p14:tracePt t="73792" x="2095500" y="5137150"/>
          <p14:tracePt t="73808" x="2089150" y="5130800"/>
          <p14:tracePt t="74001" x="2089150" y="5124450"/>
          <p14:tracePt t="74008" x="2089150" y="5118100"/>
          <p14:tracePt t="74025" x="2089150" y="5105400"/>
          <p14:tracePt t="74088" x="2082800" y="5092700"/>
          <p14:tracePt t="74096" x="2070100" y="5086350"/>
          <p14:tracePt t="74108" x="2070100" y="5080000"/>
          <p14:tracePt t="74125" x="2057400" y="5054600"/>
          <p14:tracePt t="74142" x="2051050" y="5048250"/>
          <p14:tracePt t="74158" x="2044700" y="5035550"/>
          <p14:tracePt t="74176" x="2044700" y="5029200"/>
          <p14:tracePt t="74192" x="2032000" y="5022850"/>
          <p14:tracePt t="74209" x="2019300" y="5022850"/>
          <p14:tracePt t="74225" x="2006600" y="5022850"/>
          <p14:tracePt t="74242" x="1974850" y="5022850"/>
          <p14:tracePt t="74258" x="1943100" y="5035550"/>
          <p14:tracePt t="74275" x="1905000" y="5035550"/>
          <p14:tracePt t="74292" x="1892300" y="5041900"/>
          <p14:tracePt t="74309" x="1835150" y="5080000"/>
          <p14:tracePt t="74325" x="1816100" y="5092700"/>
          <p14:tracePt t="74342" x="1752600" y="5143500"/>
          <p14:tracePt t="74359" x="1720850" y="5175250"/>
          <p14:tracePt t="74375" x="1695450" y="5200650"/>
          <p14:tracePt t="74392" x="1657350" y="5251450"/>
          <p14:tracePt t="74392" x="1651000" y="5257800"/>
          <p14:tracePt t="74409" x="1625600" y="5295900"/>
          <p14:tracePt t="74425" x="1606550" y="5308600"/>
          <p14:tracePt t="74442" x="1593850" y="5334000"/>
          <p14:tracePt t="74458" x="1574800" y="5346700"/>
          <p14:tracePt t="74475" x="1568450" y="5372100"/>
          <p14:tracePt t="74492" x="1562100" y="5384800"/>
          <p14:tracePt t="74509" x="1555750" y="5391150"/>
          <p14:tracePt t="74525" x="1549400" y="5397500"/>
          <p14:tracePt t="74542" x="1536700" y="5410200"/>
          <p14:tracePt t="74561" x="1536700" y="5422900"/>
          <p14:tracePt t="74585" x="1536700" y="5429250"/>
          <p14:tracePt t="74601" x="1536700" y="5441950"/>
          <p14:tracePt t="74609" x="1536700" y="5448300"/>
          <p14:tracePt t="74625" x="1536700" y="5467350"/>
          <p14:tracePt t="74642" x="1536700" y="5480050"/>
          <p14:tracePt t="74658" x="1536700" y="5486400"/>
          <p14:tracePt t="74675" x="1549400" y="5505450"/>
          <p14:tracePt t="74697" x="1555750" y="5524500"/>
          <p14:tracePt t="74713" x="1562100" y="5530850"/>
          <p14:tracePt t="74729" x="1581150" y="5537200"/>
          <p14:tracePt t="74742" x="1587500" y="5537200"/>
          <p14:tracePt t="74759" x="1619250" y="5549900"/>
          <p14:tracePt t="74775" x="1644650" y="5549900"/>
          <p14:tracePt t="74792" x="1689100" y="5549900"/>
          <p14:tracePt t="74809" x="1784350" y="5549900"/>
          <p14:tracePt t="74825" x="1860550" y="5549900"/>
          <p14:tracePt t="74842" x="1917700" y="5549900"/>
          <p14:tracePt t="74859" x="1974850" y="5556250"/>
          <p14:tracePt t="74875" x="2000250" y="5556250"/>
          <p14:tracePt t="74892" x="2019300" y="5556250"/>
          <p14:tracePt t="74909" x="2044700" y="5556250"/>
          <p14:tracePt t="74925" x="2076450" y="5556250"/>
          <p14:tracePt t="74942" x="2108200" y="5556250"/>
          <p14:tracePt t="74959" x="2120900" y="5556250"/>
          <p14:tracePt t="74975" x="2165350" y="5537200"/>
          <p14:tracePt t="74992" x="2184400" y="5530850"/>
          <p14:tracePt t="75009" x="2197100" y="5524500"/>
          <p14:tracePt t="75033" x="2209800" y="5511800"/>
          <p14:tracePt t="75049" x="2216150" y="5505450"/>
          <p14:tracePt t="75059" x="2216150" y="5499100"/>
          <p14:tracePt t="75075" x="2222500" y="5486400"/>
          <p14:tracePt t="75092" x="2222500" y="5454650"/>
          <p14:tracePt t="75109" x="2222500" y="5416550"/>
          <p14:tracePt t="75125" x="2222500" y="5384800"/>
          <p14:tracePt t="75142" x="2222500" y="5359400"/>
          <p14:tracePt t="75159" x="2222500" y="5340350"/>
          <p14:tracePt t="75175" x="2222500" y="5295900"/>
          <p14:tracePt t="75192" x="2216150" y="5264150"/>
          <p14:tracePt t="75209" x="2184400" y="5207000"/>
          <p14:tracePt t="75225" x="2165350" y="5181600"/>
          <p14:tracePt t="75242" x="2152650" y="5168900"/>
          <p14:tracePt t="75259" x="2120900" y="5156200"/>
          <p14:tracePt t="75275" x="2108200" y="5149850"/>
          <p14:tracePt t="75292" x="2101850" y="5149850"/>
          <p14:tracePt t="75309" x="2076450" y="5149850"/>
          <p14:tracePt t="75325" x="2063750" y="5149850"/>
          <p14:tracePt t="75342" x="2038350" y="5149850"/>
          <p14:tracePt t="75359" x="2025650" y="5149850"/>
          <p14:tracePt t="75375" x="1968500" y="5162550"/>
          <p14:tracePt t="75392" x="1936750" y="5168900"/>
          <p14:tracePt t="75393" x="1905000" y="5181600"/>
          <p14:tracePt t="75409" x="1879600" y="5194300"/>
          <p14:tracePt t="75425" x="1866900" y="5207000"/>
          <p14:tracePt t="75442" x="1854200" y="5207000"/>
          <p14:tracePt t="75459" x="1835150" y="5207000"/>
          <p14:tracePt t="75475" x="1822450" y="5207000"/>
          <p14:tracePt t="75492" x="1816100" y="5207000"/>
          <p14:tracePt t="75601" x="1809750" y="5200650"/>
          <p14:tracePt t="75609" x="1797050" y="5194300"/>
          <p14:tracePt t="75625" x="1790700" y="5181600"/>
          <p14:tracePt t="75642" x="1778000" y="5156200"/>
          <p14:tracePt t="75659" x="1765300" y="5124450"/>
          <p14:tracePt t="75675" x="1758950" y="5080000"/>
          <p14:tracePt t="75692" x="1739900" y="5041900"/>
          <p14:tracePt t="75709" x="1739900" y="5010150"/>
          <p14:tracePt t="75725" x="1739900" y="4984750"/>
          <p14:tracePt t="75849" x="1733550" y="4978400"/>
          <p14:tracePt t="75889" x="1727200" y="4978400"/>
          <p14:tracePt t="75905" x="1720850" y="4991100"/>
          <p14:tracePt t="75921" x="1708150" y="5003800"/>
          <p14:tracePt t="76393" x="1708150" y="5010150"/>
          <p14:tracePt t="76401" x="1708150" y="5022850"/>
          <p14:tracePt t="76409" x="1708150" y="5029200"/>
          <p14:tracePt t="76426" x="1708150" y="5041900"/>
          <p14:tracePt t="76442" x="1708150" y="5060950"/>
          <p14:tracePt t="76459" x="1714500" y="5080000"/>
          <p14:tracePt t="76476" x="1714500" y="5086350"/>
          <p14:tracePt t="76492" x="1720850" y="5105400"/>
          <p14:tracePt t="76513" x="1727200" y="5118100"/>
          <p14:tracePt t="76537" x="1733550" y="5124450"/>
          <p14:tracePt t="76569" x="1739900" y="5124450"/>
          <p14:tracePt t="76585" x="1746250" y="5124450"/>
          <p14:tracePt t="76601" x="1758950" y="5124450"/>
          <p14:tracePt t="76609" x="1771650" y="5124450"/>
          <p14:tracePt t="76617" x="1778000" y="5124450"/>
          <p14:tracePt t="76633" x="1797050" y="5124450"/>
          <p14:tracePt t="76642" x="1803400" y="5124450"/>
          <p14:tracePt t="76659" x="1828800" y="5099050"/>
          <p14:tracePt t="76676" x="1841500" y="5073650"/>
          <p14:tracePt t="76692" x="1860550" y="5048250"/>
          <p14:tracePt t="76709" x="1873250" y="5035550"/>
          <p14:tracePt t="76726" x="1879600" y="5029200"/>
          <p14:tracePt t="76801" x="1879600" y="5035550"/>
          <p14:tracePt t="76809" x="1879600" y="5041900"/>
          <p14:tracePt t="76817" x="1879600" y="5067300"/>
          <p14:tracePt t="76826" x="1879600" y="5086350"/>
          <p14:tracePt t="76842" x="1873250" y="5130800"/>
          <p14:tracePt t="76859" x="1860550" y="5175250"/>
          <p14:tracePt t="76876" x="1847850" y="5200650"/>
          <p14:tracePt t="76985" x="1847850" y="5213350"/>
          <p14:tracePt t="77025" x="1854200" y="5219700"/>
          <p14:tracePt t="80130" x="1860550" y="5219700"/>
          <p14:tracePt t="80138" x="1885950" y="5226050"/>
          <p14:tracePt t="80146" x="1905000" y="5245100"/>
          <p14:tracePt t="80160" x="1943100" y="5257800"/>
          <p14:tracePt t="80177" x="2012950" y="5276850"/>
          <p14:tracePt t="80193" x="2095500" y="5308600"/>
          <p14:tracePt t="80194" x="2139950" y="5314950"/>
          <p14:tracePt t="80210" x="2235200" y="5346700"/>
          <p14:tracePt t="80226" x="2317750" y="5359400"/>
          <p14:tracePt t="80243" x="2406650" y="5359400"/>
          <p14:tracePt t="80260" x="2476500" y="5378450"/>
          <p14:tracePt t="80277" x="2546350" y="5410200"/>
          <p14:tracePt t="80293" x="2603500" y="5429250"/>
          <p14:tracePt t="80310" x="2673350" y="5467350"/>
          <p14:tracePt t="80327" x="2787650" y="5518150"/>
          <p14:tracePt t="80343" x="3003550" y="5588000"/>
          <p14:tracePt t="80360" x="3251200" y="5613400"/>
          <p14:tracePt t="80377" x="3511550" y="5651500"/>
          <p14:tracePt t="80393" x="3740150" y="5670550"/>
          <p14:tracePt t="80410" x="3943350" y="5715000"/>
          <p14:tracePt t="80426" x="4019550" y="5721350"/>
          <p14:tracePt t="80443" x="4051300" y="5734050"/>
          <p14:tracePt t="80460" x="4089400" y="5753100"/>
          <p14:tracePt t="80477" x="4108450" y="5753100"/>
          <p14:tracePt t="80493" x="4165600" y="5753100"/>
          <p14:tracePt t="80510" x="4222750" y="5753100"/>
          <p14:tracePt t="80527" x="4267200" y="5753100"/>
          <p14:tracePt t="80543" x="4311650" y="5759450"/>
          <p14:tracePt t="80560" x="4337050" y="5765800"/>
          <p14:tracePt t="80577" x="4349750" y="5765800"/>
          <p14:tracePt t="80593" x="4368800" y="5778500"/>
          <p14:tracePt t="80610" x="4413250" y="5797550"/>
          <p14:tracePt t="80627" x="4419600" y="5797550"/>
          <p14:tracePt t="80643" x="4457700" y="5797550"/>
          <p14:tracePt t="80660" x="4502150" y="5797550"/>
          <p14:tracePt t="80677" x="4533900" y="5810250"/>
          <p14:tracePt t="80693" x="4552950" y="5822950"/>
          <p14:tracePt t="80710" x="4565650" y="5842000"/>
          <p14:tracePt t="80727" x="4584700" y="5854700"/>
          <p14:tracePt t="80743" x="4603750" y="5892800"/>
          <p14:tracePt t="80760" x="4629150" y="5949950"/>
          <p14:tracePt t="80777" x="4673600" y="6007100"/>
          <p14:tracePt t="80793" x="4699000" y="6045200"/>
          <p14:tracePt t="80794" x="4730750" y="6076950"/>
          <p14:tracePt t="80810" x="4762500" y="6102350"/>
          <p14:tracePt t="80827" x="4819650" y="6127750"/>
          <p14:tracePt t="80843" x="4845050" y="6127750"/>
          <p14:tracePt t="80860" x="4851400" y="6127750"/>
          <p14:tracePt t="80877" x="4857750" y="6127750"/>
          <p14:tracePt t="80893" x="4870450" y="6127750"/>
          <p14:tracePt t="80910" x="4902200" y="6127750"/>
          <p14:tracePt t="80927" x="4933950" y="6121400"/>
          <p14:tracePt t="80943" x="4978400" y="6115050"/>
          <p14:tracePt t="80960" x="5022850" y="6096000"/>
          <p14:tracePt t="80977" x="5080000" y="6076950"/>
          <p14:tracePt t="80993" x="5105400" y="6070600"/>
          <p14:tracePt t="80994" x="5111750" y="6070600"/>
          <p14:tracePt t="81330" x="5118100" y="6064250"/>
          <p14:tracePt t="81442" x="5111750" y="6064250"/>
          <p14:tracePt t="81450" x="5099050" y="6064250"/>
          <p14:tracePt t="81466" x="5086350" y="6064250"/>
          <p14:tracePt t="81538" x="5080000" y="6064250"/>
          <p14:tracePt t="81626" x="5073650" y="6064250"/>
          <p14:tracePt t="81642" x="5067300" y="6064250"/>
          <p14:tracePt t="81650" x="5048250" y="6064250"/>
          <p14:tracePt t="81666" x="5029200" y="6064250"/>
          <p14:tracePt t="81682" x="5022850" y="6064250"/>
          <p14:tracePt t="81694" x="5010150" y="6064250"/>
          <p14:tracePt t="81710" x="4984750" y="6064250"/>
          <p14:tracePt t="81727" x="4940300" y="6064250"/>
          <p14:tracePt t="81744" x="4921250" y="6064250"/>
          <p14:tracePt t="81760" x="4908550" y="6064250"/>
          <p14:tracePt t="81777" x="4902200" y="6064250"/>
          <p14:tracePt t="81818" x="4895850" y="6064250"/>
          <p14:tracePt t="81826" x="4883150" y="6051550"/>
          <p14:tracePt t="82363" x="4870450" y="6045200"/>
          <p14:tracePt t="82370" x="4845050" y="6045200"/>
          <p14:tracePt t="82378" x="4832350" y="6045200"/>
          <p14:tracePt t="82394" x="4781550" y="6045200"/>
          <p14:tracePt t="82410" x="4603750" y="6032500"/>
          <p14:tracePt t="82427" x="4406900" y="6007100"/>
          <p14:tracePt t="82444" x="4210050" y="5969000"/>
          <p14:tracePt t="82460" x="3930650" y="5956300"/>
          <p14:tracePt t="82477" x="3651250" y="5943600"/>
          <p14:tracePt t="82494" x="3378200" y="5924550"/>
          <p14:tracePt t="82510" x="3130550" y="5911850"/>
          <p14:tracePt t="82527" x="2921000" y="5911850"/>
          <p14:tracePt t="82544" x="2762250" y="5886450"/>
          <p14:tracePt t="82560" x="2679700" y="5873750"/>
          <p14:tracePt t="82577" x="2609850" y="5848350"/>
          <p14:tracePt t="82594" x="2571750" y="5829300"/>
          <p14:tracePt t="82594" x="2552700" y="5822950"/>
          <p14:tracePt t="82610" x="2527300" y="5797550"/>
          <p14:tracePt t="82627" x="2495550" y="5772150"/>
          <p14:tracePt t="82644" x="2470150" y="5746750"/>
          <p14:tracePt t="82660" x="2425700" y="5715000"/>
          <p14:tracePt t="82677" x="2355850" y="5689600"/>
          <p14:tracePt t="82694" x="2273300" y="5670550"/>
          <p14:tracePt t="82710" x="2165350" y="5645150"/>
          <p14:tracePt t="82727" x="2089150" y="5613400"/>
          <p14:tracePt t="82744" x="2032000" y="5588000"/>
          <p14:tracePt t="82761" x="1987550" y="5549900"/>
          <p14:tracePt t="82777" x="1962150" y="5511800"/>
          <p14:tracePt t="82794" x="1943100" y="5467350"/>
          <p14:tracePt t="82794" x="1924050" y="5448300"/>
          <p14:tracePt t="82810" x="1911350" y="5422900"/>
          <p14:tracePt t="82827" x="1898650" y="5384800"/>
          <p14:tracePt t="82844" x="1898650" y="5365750"/>
          <p14:tracePt t="82860" x="1879600" y="5346700"/>
          <p14:tracePt t="82877" x="1866900" y="5327650"/>
          <p14:tracePt t="82894" x="1866900" y="5314950"/>
          <p14:tracePt t="82910" x="1860550" y="5295900"/>
          <p14:tracePt t="82927" x="1860550" y="5270500"/>
          <p14:tracePt t="82944" x="1854200" y="5257800"/>
          <p14:tracePt t="82960" x="1854200" y="5238750"/>
          <p14:tracePt t="82977" x="1835150" y="5219700"/>
          <p14:tracePt t="84771" x="1860550" y="5181600"/>
          <p14:tracePt t="84779" x="1905000" y="5156200"/>
          <p14:tracePt t="84795" x="2038350" y="5099050"/>
          <p14:tracePt t="84811" x="2190750" y="5035550"/>
          <p14:tracePt t="84828" x="2413000" y="4953000"/>
          <p14:tracePt t="84844" x="2743200" y="4832350"/>
          <p14:tracePt t="84861" x="3448050" y="4622800"/>
          <p14:tracePt t="84878" x="4292600" y="4400550"/>
          <p14:tracePt t="84894" x="5276850" y="4140200"/>
          <p14:tracePt t="84911" x="6153150" y="3892550"/>
          <p14:tracePt t="84928" x="6724650" y="3721100"/>
          <p14:tracePt t="84944" x="6927850" y="3644900"/>
          <p14:tracePt t="84961" x="6978650" y="3600450"/>
          <p14:tracePt t="84978" x="6997700" y="3587750"/>
          <p14:tracePt t="84994" x="6997700" y="3581400"/>
          <p14:tracePt t="85011" x="6997700" y="3575050"/>
          <p14:tracePt t="85043" x="6997700" y="3562350"/>
          <p14:tracePt t="85099" x="6985000" y="3556000"/>
          <p14:tracePt t="85107" x="6972300" y="3556000"/>
          <p14:tracePt t="85115" x="6915150" y="3556000"/>
          <p14:tracePt t="85128" x="6877050" y="3556000"/>
          <p14:tracePt t="85144" x="6711950" y="3556000"/>
          <p14:tracePt t="85161" x="6553200" y="3556000"/>
          <p14:tracePt t="85178" x="6394450" y="3556000"/>
          <p14:tracePt t="85194" x="6267450" y="3556000"/>
          <p14:tracePt t="85195" x="6197600" y="3556000"/>
          <p14:tracePt t="85211" x="6038850" y="3556000"/>
          <p14:tracePt t="85228" x="5899150" y="3556000"/>
          <p14:tracePt t="85244" x="5715000" y="3613150"/>
          <p14:tracePt t="85261" x="5530850" y="3695700"/>
          <p14:tracePt t="85278" x="5327650" y="3790950"/>
          <p14:tracePt t="85294" x="5137150" y="3886200"/>
          <p14:tracePt t="85311" x="5029200" y="3981450"/>
          <p14:tracePt t="85328" x="5003800" y="4019550"/>
          <p14:tracePt t="85344" x="4984750" y="4032250"/>
          <p14:tracePt t="85379" x="4978400" y="4032250"/>
          <p14:tracePt t="85395" x="4972050" y="4032250"/>
          <p14:tracePt t="85443" x="4965700" y="4032250"/>
          <p14:tracePt t="85467" x="4965700" y="4025900"/>
          <p14:tracePt t="85475" x="4965700" y="4019550"/>
          <p14:tracePt t="85494" x="4965700" y="3994150"/>
          <p14:tracePt t="85511" x="4965700" y="3981450"/>
          <p14:tracePt t="85528" x="4965700" y="3962400"/>
          <p14:tracePt t="85549" x="4965700" y="3956050"/>
          <p14:tracePt t="85571" x="4965700" y="3949700"/>
          <p14:tracePt t="85611" x="4965700" y="3943350"/>
          <p14:tracePt t="85643" x="4965700" y="3924300"/>
          <p14:tracePt t="85659" x="4959350" y="3917950"/>
          <p14:tracePt t="85667" x="4946650" y="3911600"/>
          <p14:tracePt t="85683" x="4933950" y="3892550"/>
          <p14:tracePt t="85699" x="4927600" y="3886200"/>
          <p14:tracePt t="85715" x="4927600" y="3879850"/>
          <p14:tracePt t="85731" x="4921250" y="3873500"/>
          <p14:tracePt t="86900" x="4902200" y="3860800"/>
          <p14:tracePt t="86907" x="4870450" y="3886200"/>
          <p14:tracePt t="86915" x="4838700" y="3949700"/>
          <p14:tracePt t="86928" x="4768850" y="4013200"/>
          <p14:tracePt t="86945" x="4502150" y="4235450"/>
          <p14:tracePt t="86961" x="4133850" y="4502150"/>
          <p14:tracePt t="86978" x="3594100" y="4876800"/>
          <p14:tracePt t="86995" x="3124200" y="5137150"/>
          <p14:tracePt t="86995" x="2952750" y="5226050"/>
          <p14:tracePt t="87012" x="2749550" y="5353050"/>
          <p14:tracePt t="87028" x="2647950" y="5403850"/>
          <p14:tracePt t="87045" x="2609850" y="5429250"/>
          <p14:tracePt t="87062" x="2533650" y="5467350"/>
          <p14:tracePt t="87078" x="2470150" y="5518150"/>
          <p14:tracePt t="87095" x="2343150" y="5607050"/>
          <p14:tracePt t="87111" x="2190750" y="5683250"/>
          <p14:tracePt t="87128" x="2057400" y="5715000"/>
          <p14:tracePt t="87145" x="1993900" y="5746750"/>
          <p14:tracePt t="87161" x="1968500" y="5746750"/>
          <p14:tracePt t="87178" x="1962150" y="5746750"/>
          <p14:tracePt t="87195" x="1955800" y="5746750"/>
          <p14:tracePt t="87211" x="1943100" y="5740400"/>
          <p14:tracePt t="87228" x="1936750" y="5734050"/>
          <p14:tracePt t="87245" x="1924050" y="5715000"/>
          <p14:tracePt t="87261" x="1911350" y="5683250"/>
          <p14:tracePt t="87278" x="1911350" y="5657850"/>
          <p14:tracePt t="87295" x="1898650" y="5613400"/>
          <p14:tracePt t="87312" x="1879600" y="5568950"/>
          <p14:tracePt t="87328" x="1879600" y="5524500"/>
          <p14:tracePt t="87345" x="1873250" y="5467350"/>
          <p14:tracePt t="87361" x="1860550" y="5422900"/>
          <p14:tracePt t="87378" x="1835150" y="5365750"/>
          <p14:tracePt t="87395" x="1822450" y="5346700"/>
          <p14:tracePt t="87411" x="1803400" y="5321300"/>
          <p14:tracePt t="87428" x="1784350" y="5308600"/>
          <p14:tracePt t="87445" x="1765300" y="5308600"/>
          <p14:tracePt t="87462" x="1739900" y="5308600"/>
          <p14:tracePt t="87478" x="1708150" y="5308600"/>
          <p14:tracePt t="87495" x="1701800" y="5314950"/>
          <p14:tracePt t="87644" x="1695450" y="5314950"/>
          <p14:tracePt t="87652" x="1695450" y="5302250"/>
          <p14:tracePt t="87662" x="1708150" y="5295900"/>
          <p14:tracePt t="87678" x="1739900" y="5257800"/>
          <p14:tracePt t="87695" x="1784350" y="5238750"/>
          <p14:tracePt t="87712" x="1854200" y="5207000"/>
          <p14:tracePt t="87728" x="1911350" y="5207000"/>
          <p14:tracePt t="87745" x="1955800" y="5207000"/>
          <p14:tracePt t="87762" x="2000250" y="5213350"/>
          <p14:tracePt t="87778" x="2032000" y="5226050"/>
          <p14:tracePt t="87795" x="2057400" y="5251450"/>
          <p14:tracePt t="87796" x="2076450" y="5270500"/>
          <p14:tracePt t="87820" x="2076450" y="5289550"/>
          <p14:tracePt t="87836" x="2076450" y="5295900"/>
          <p14:tracePt t="87860" x="2076450" y="5302250"/>
          <p14:tracePt t="87972" x="2076450" y="5308600"/>
          <p14:tracePt t="88020" x="2070100" y="5308600"/>
          <p14:tracePt t="88028" x="2063750" y="5308600"/>
          <p14:tracePt t="88045" x="2057400" y="5302250"/>
          <p14:tracePt t="88068" x="2051050" y="5302250"/>
          <p14:tracePt t="88078" x="2038350" y="5295900"/>
          <p14:tracePt t="88164" x="2032000" y="5289550"/>
          <p14:tracePt t="89108" x="2025650" y="5276850"/>
          <p14:tracePt t="89116" x="2038350" y="5264150"/>
          <p14:tracePt t="89124" x="2114550" y="5264150"/>
          <p14:tracePt t="89132" x="2254250" y="5251450"/>
          <p14:tracePt t="89145" x="2444750" y="5232400"/>
          <p14:tracePt t="89162" x="3098800" y="5143500"/>
          <p14:tracePt t="89179" x="4070350" y="5073650"/>
          <p14:tracePt t="89195" x="5130800" y="5073650"/>
          <p14:tracePt t="89196" x="5695950" y="5073650"/>
          <p14:tracePt t="89212" x="6337300" y="5054600"/>
          <p14:tracePt t="89229" x="6648450" y="5054600"/>
          <p14:tracePt t="89245" x="6750050" y="5054600"/>
          <p14:tracePt t="89262" x="6762750" y="5054600"/>
          <p14:tracePt t="89278" x="6769100" y="5060950"/>
          <p14:tracePt t="89500" x="6775450" y="5067300"/>
          <p14:tracePt t="89508" x="6788150" y="5073650"/>
          <p14:tracePt t="89524" x="6813550" y="5073650"/>
          <p14:tracePt t="89532" x="6819900" y="5073650"/>
          <p14:tracePt t="89545" x="6845300" y="5073650"/>
          <p14:tracePt t="89562" x="6864350" y="5073650"/>
          <p14:tracePt t="89579" x="6915150" y="5080000"/>
          <p14:tracePt t="89595" x="6953250" y="5080000"/>
          <p14:tracePt t="89596" x="6972300" y="5080000"/>
          <p14:tracePt t="89612" x="6997700" y="5099050"/>
          <p14:tracePt t="89629" x="7023100" y="5118100"/>
          <p14:tracePt t="89645" x="7067550" y="5156200"/>
          <p14:tracePt t="89662" x="7073900" y="5213350"/>
          <p14:tracePt t="89679" x="7086600" y="5289550"/>
          <p14:tracePt t="89695" x="7099300" y="5384800"/>
          <p14:tracePt t="89712" x="7099300" y="5448300"/>
          <p14:tracePt t="89729" x="7099300" y="5486400"/>
          <p14:tracePt t="89745" x="7099300" y="5492750"/>
          <p14:tracePt t="89981" x="7099300" y="5499100"/>
          <p14:tracePt t="89988" x="7092950" y="5537200"/>
          <p14:tracePt t="89996" x="7048500" y="5581650"/>
          <p14:tracePt t="90012" x="6858000" y="5734050"/>
          <p14:tracePt t="90029" x="6667500" y="5822950"/>
          <p14:tracePt t="90045" x="6477000" y="5949950"/>
          <p14:tracePt t="90062" x="6356350" y="6019800"/>
          <p14:tracePt t="90079" x="6292850" y="6076950"/>
          <p14:tracePt t="90095" x="6254750" y="6096000"/>
          <p14:tracePt t="90112" x="6242050" y="6108700"/>
          <p14:tracePt t="90156" x="6267450" y="6108700"/>
          <p14:tracePt t="90164" x="6362700" y="6108700"/>
          <p14:tracePt t="90172" x="6502400" y="6108700"/>
          <p14:tracePt t="90180" x="6654800" y="6108700"/>
          <p14:tracePt t="90196" x="6845300" y="6108700"/>
          <p14:tracePt t="90212" x="7366000" y="6089650"/>
          <p14:tracePt t="90229" x="7613650" y="6051550"/>
          <p14:tracePt t="90245" x="7689850" y="6013450"/>
          <p14:tracePt t="90262" x="7715250" y="6000750"/>
          <p14:tracePt t="90279" x="7734300" y="5988050"/>
          <p14:tracePt t="90296" x="7740650" y="5943600"/>
          <p14:tracePt t="90312" x="7740650" y="5924550"/>
          <p14:tracePt t="90329" x="7747000" y="5911850"/>
          <p14:tracePt t="90356" x="7747000" y="5905500"/>
          <p14:tracePt t="90388" x="7747000" y="5892800"/>
          <p14:tracePt t="90396" x="7747000" y="5886450"/>
          <p14:tracePt t="90404" x="7759700" y="5861050"/>
          <p14:tracePt t="90412" x="7778750" y="5842000"/>
          <p14:tracePt t="90429" x="7804150" y="5810250"/>
          <p14:tracePt t="90446" x="7829550" y="5778500"/>
          <p14:tracePt t="90462" x="7854950" y="5759450"/>
          <p14:tracePt t="90479" x="7861300" y="5740400"/>
          <p14:tracePt t="90496" x="7867650" y="5734050"/>
          <p14:tracePt t="90512" x="7874000" y="5727700"/>
          <p14:tracePt t="90529" x="7886700" y="5695950"/>
          <p14:tracePt t="90546" x="7912100" y="5664200"/>
          <p14:tracePt t="90562" x="7943850" y="5613400"/>
          <p14:tracePt t="90579" x="7988300" y="5511800"/>
          <p14:tracePt t="90596" x="8026400" y="5416550"/>
          <p14:tracePt t="90596" x="8045450" y="5359400"/>
          <p14:tracePt t="90612" x="8064500" y="5276850"/>
          <p14:tracePt t="90629" x="8077200" y="5200650"/>
          <p14:tracePt t="90646" x="8108950" y="5156200"/>
          <p14:tracePt t="90662" x="8108950" y="5124450"/>
          <p14:tracePt t="90679" x="8115300" y="5111750"/>
          <p14:tracePt t="90696" x="8115300" y="5092700"/>
          <p14:tracePt t="90716" x="8115300" y="5086350"/>
          <p14:tracePt t="91524" x="8121650" y="5073650"/>
          <p14:tracePt t="91677" x="8121650" y="5080000"/>
          <p14:tracePt t="91684" x="8121650" y="5092700"/>
          <p14:tracePt t="91696" x="8083550" y="5137150"/>
          <p14:tracePt t="91713" x="8020050" y="5207000"/>
          <p14:tracePt t="91729" x="7950200" y="5264150"/>
          <p14:tracePt t="91750" x="7816850" y="5359400"/>
          <p14:tracePt t="91763" x="7721600" y="5410200"/>
          <p14:tracePt t="91779" x="7537450" y="5480050"/>
          <p14:tracePt t="91796" x="7258050" y="5562600"/>
          <p14:tracePt t="91797" x="7118350" y="5575300"/>
          <p14:tracePt t="91813" x="6781800" y="5632450"/>
          <p14:tracePt t="91829" x="6502400" y="5664200"/>
          <p14:tracePt t="91846" x="6210300" y="5689600"/>
          <p14:tracePt t="91863" x="5918200" y="5689600"/>
          <p14:tracePt t="91879" x="5568950" y="5689600"/>
          <p14:tracePt t="91896" x="5073650" y="5689600"/>
          <p14:tracePt t="91912" x="4470400" y="5689600"/>
          <p14:tracePt t="91929" x="3905250" y="5689600"/>
          <p14:tracePt t="91946" x="3441700" y="5689600"/>
          <p14:tracePt t="91962" x="3143250" y="5689600"/>
          <p14:tracePt t="91979" x="3022600" y="5689600"/>
          <p14:tracePt t="91996" x="2952750" y="5689600"/>
          <p14:tracePt t="91997" x="2933700" y="5689600"/>
          <p14:tracePt t="92013" x="2914650" y="5676900"/>
          <p14:tracePt t="92029" x="2876550" y="5638800"/>
          <p14:tracePt t="92046" x="2825750" y="5600700"/>
          <p14:tracePt t="92063" x="2736850" y="5556250"/>
          <p14:tracePt t="92079" x="2698750" y="5537200"/>
          <p14:tracePt t="92096" x="2635250" y="5492750"/>
          <p14:tracePt t="92113" x="2565400" y="5461000"/>
          <p14:tracePt t="92129" x="2514600" y="5461000"/>
          <p14:tracePt t="92146" x="2444750" y="5448300"/>
          <p14:tracePt t="92162" x="2400300" y="5448300"/>
          <p14:tracePt t="92179" x="2324100" y="5448300"/>
          <p14:tracePt t="92196" x="2266950" y="5448300"/>
          <p14:tracePt t="92196" x="2260600" y="5448300"/>
          <p14:tracePt t="92213" x="2216150" y="5454650"/>
          <p14:tracePt t="92229" x="2184400" y="5454650"/>
          <p14:tracePt t="92246" x="2159000" y="5454650"/>
          <p14:tracePt t="92263" x="2139950" y="5461000"/>
          <p14:tracePt t="92357" x="2127250" y="5461000"/>
          <p14:tracePt t="92421" x="2127250" y="5454650"/>
          <p14:tracePt t="92493" x="2127250" y="5441950"/>
          <p14:tracePt t="92525" x="2127250" y="5429250"/>
          <p14:tracePt t="92533" x="2127250" y="5422900"/>
          <p14:tracePt t="92549" x="2127250" y="5416550"/>
          <p14:tracePt t="92557" x="2120900" y="5397500"/>
          <p14:tracePt t="92565" x="2114550" y="5391150"/>
          <p14:tracePt t="92579" x="2108200" y="5384800"/>
          <p14:tracePt t="92596" x="2089150" y="5365750"/>
          <p14:tracePt t="92613" x="2076450" y="5353050"/>
          <p14:tracePt t="92629" x="2070100" y="5346700"/>
          <p14:tracePt t="93021" x="2076450" y="5334000"/>
          <p14:tracePt t="93029" x="2108200" y="5327650"/>
          <p14:tracePt t="93046" x="2165350" y="5314950"/>
          <p14:tracePt t="93063" x="2178050" y="5314950"/>
          <p14:tracePt t="93079" x="2203450" y="5308600"/>
          <p14:tracePt t="93096" x="2209800" y="5302250"/>
          <p14:tracePt t="93197" x="2203450" y="5302250"/>
          <p14:tracePt t="93205" x="2197100" y="5302250"/>
          <p14:tracePt t="93213" x="2171700" y="5308600"/>
          <p14:tracePt t="93229" x="2159000" y="5308600"/>
          <p14:tracePt t="93246" x="2139950" y="5308600"/>
          <p14:tracePt t="93263" x="2133600" y="5308600"/>
          <p14:tracePt t="93280" x="2127250" y="5308600"/>
          <p14:tracePt t="93296" x="2089150" y="5308600"/>
          <p14:tracePt t="93313" x="2076450" y="5308600"/>
          <p14:tracePt t="93330" x="2038350" y="5308600"/>
          <p14:tracePt t="93346" x="1993900" y="5308600"/>
          <p14:tracePt t="93363" x="1949450" y="5308600"/>
          <p14:tracePt t="93380" x="1924050" y="5308600"/>
          <p14:tracePt t="93396" x="1898650" y="5327650"/>
          <p14:tracePt t="93397" x="1898650" y="5334000"/>
          <p14:tracePt t="93413" x="1879600" y="5353050"/>
          <p14:tracePt t="93430" x="1879600" y="5365750"/>
          <p14:tracePt t="93453" x="1879600" y="5372100"/>
          <p14:tracePt t="93509" x="1885950" y="5384800"/>
          <p14:tracePt t="93525" x="1898650" y="5378450"/>
          <p14:tracePt t="93533" x="1917700" y="5359400"/>
          <p14:tracePt t="93546" x="1949450" y="5334000"/>
          <p14:tracePt t="93563" x="2000250" y="5270500"/>
          <p14:tracePt t="93580" x="2038350" y="5213350"/>
          <p14:tracePt t="93596" x="2051050" y="5130800"/>
          <p14:tracePt t="93597" x="2051050" y="5092700"/>
          <p14:tracePt t="93613" x="2051050" y="5041900"/>
          <p14:tracePt t="93630" x="2051050" y="4997450"/>
          <p14:tracePt t="93646" x="1974850" y="4965700"/>
          <p14:tracePt t="93663" x="1905000" y="4940300"/>
          <p14:tracePt t="93680" x="1816100" y="4940300"/>
          <p14:tracePt t="93696" x="1708150" y="4940300"/>
          <p14:tracePt t="93713" x="1593850" y="4959350"/>
          <p14:tracePt t="93730" x="1492250" y="5003800"/>
          <p14:tracePt t="93746" x="1416050" y="5035550"/>
          <p14:tracePt t="93763" x="1377950" y="5067300"/>
          <p14:tracePt t="93780" x="1346200" y="5099050"/>
          <p14:tracePt t="93796" x="1339850" y="5105400"/>
          <p14:tracePt t="93813" x="1339850" y="5149850"/>
          <p14:tracePt t="93830" x="1339850" y="5162550"/>
          <p14:tracePt t="93846" x="1339850" y="5168900"/>
          <p14:tracePt t="93863" x="1339850" y="5187950"/>
          <p14:tracePt t="93880" x="1339850" y="5219700"/>
          <p14:tracePt t="93896" x="1352550" y="5232400"/>
          <p14:tracePt t="93913" x="1428750" y="5264150"/>
          <p14:tracePt t="93930" x="1625600" y="5264150"/>
          <p14:tracePt t="93947" x="1898650" y="5264150"/>
          <p14:tracePt t="93963" x="2286000" y="5143500"/>
          <p14:tracePt t="93980" x="2667000" y="5054600"/>
          <p14:tracePt t="93997" x="3035300" y="4927600"/>
          <p14:tracePt t="93997" x="3175000" y="4902200"/>
          <p14:tracePt t="94013" x="3365500" y="4806950"/>
          <p14:tracePt t="94030" x="3454400" y="4749800"/>
          <p14:tracePt t="94046" x="3536950" y="4699000"/>
          <p14:tracePt t="94063" x="3600450" y="4667250"/>
          <p14:tracePt t="94080" x="3657600" y="4616450"/>
          <p14:tracePt t="94096" x="3721100" y="4578350"/>
          <p14:tracePt t="94113" x="3816350" y="4546600"/>
          <p14:tracePt t="94130" x="3873500" y="4533900"/>
          <p14:tracePt t="94146" x="3917950" y="4527550"/>
          <p14:tracePt t="94163" x="3981450" y="4527550"/>
          <p14:tracePt t="94180" x="4025900" y="4527550"/>
          <p14:tracePt t="94196" x="4051300" y="4527550"/>
          <p14:tracePt t="94197" x="4064000" y="4527550"/>
          <p14:tracePt t="94301" x="4076700" y="4521200"/>
          <p14:tracePt t="94325" x="4076700" y="4508500"/>
          <p14:tracePt t="94341" x="4076700" y="4502150"/>
          <p14:tracePt t="94349" x="4070350" y="4495800"/>
          <p14:tracePt t="94373" x="4064000" y="4489450"/>
          <p14:tracePt t="94413" x="4057650" y="4483100"/>
          <p14:tracePt t="94421" x="4051300" y="4483100"/>
          <p14:tracePt t="94430" x="4044950" y="4483100"/>
          <p14:tracePt t="94451" x="4025900" y="4464050"/>
          <p14:tracePt t="94463" x="4013200" y="4464050"/>
          <p14:tracePt t="94480" x="4000500" y="4464050"/>
          <p14:tracePt t="94497" x="3994150" y="4464050"/>
          <p14:tracePt t="94525" x="3994150" y="4489450"/>
          <p14:tracePt t="94533" x="4019550" y="4508500"/>
          <p14:tracePt t="94546" x="4102100" y="4533900"/>
          <p14:tracePt t="94563" x="4235450" y="4610100"/>
          <p14:tracePt t="94580" x="4248150" y="4654550"/>
          <p14:tracePt t="94596" x="4222750" y="4724400"/>
          <p14:tracePt t="94597" x="4127500" y="4781550"/>
          <p14:tracePt t="94613" x="3956050" y="4845050"/>
          <p14:tracePt t="94630" x="3917950" y="4845050"/>
        </p14:tracePtLst>
      </p14:laserTraceLst>
    </p:ext>
  </p:extLst>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5628</TotalTime>
  <Words>1518</Words>
  <Application>Microsoft Office PowerPoint</Application>
  <PresentationFormat>On-screen Show (4:3)</PresentationFormat>
  <Paragraphs>127</Paragraphs>
  <Slides>31</Slides>
  <Notes>0</Notes>
  <HiddenSlides>0</HiddenSlides>
  <MMClips>31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Calibri Light</vt:lpstr>
      <vt:lpstr>Cambria Math</vt:lpstr>
      <vt:lpstr>3_Office Theme</vt:lpstr>
      <vt:lpstr>1_Office Theme</vt:lpstr>
      <vt:lpstr>Terrestrial Planets</vt:lpstr>
      <vt:lpstr>Meteoroids, asteroids, comets</vt:lpstr>
      <vt:lpstr>Meteorites</vt:lpstr>
      <vt:lpstr>Meteorites -- Iron</vt:lpstr>
      <vt:lpstr>Meteorites – Stony-Iron</vt:lpstr>
      <vt:lpstr>Meteorites – Stony: Achondrite</vt:lpstr>
      <vt:lpstr>Meteorites – Stony: Chondrite</vt:lpstr>
      <vt:lpstr>A Carbonaceous Chondrite: Tagish Lake Meteorite</vt:lpstr>
      <vt:lpstr>Orbits of Asteroids</vt:lpstr>
      <vt:lpstr>Orbits of Asteroids</vt:lpstr>
      <vt:lpstr>Orbits of Asteroids</vt:lpstr>
      <vt:lpstr>Orbits of Asteroids</vt:lpstr>
      <vt:lpstr>Asteroids size and number</vt:lpstr>
      <vt:lpstr>Asteroidal Impacts</vt:lpstr>
      <vt:lpstr>Chicxulub Event</vt:lpstr>
      <vt:lpstr>Deccan Traps?</vt:lpstr>
      <vt:lpstr>“Geological Clock”</vt:lpstr>
      <vt:lpstr>Bolide events (1994-2013)</vt:lpstr>
      <vt:lpstr>A history of large impacts</vt:lpstr>
      <vt:lpstr>Comets too?  Tunguska Event</vt:lpstr>
      <vt:lpstr>Tunguska Event</vt:lpstr>
      <vt:lpstr>Some recent Comets</vt:lpstr>
      <vt:lpstr>Some recent Comets</vt:lpstr>
      <vt:lpstr>Some recent Comets</vt:lpstr>
      <vt:lpstr>Some recent Comets</vt:lpstr>
      <vt:lpstr>Some recent Comets</vt:lpstr>
      <vt:lpstr>Orbits and eccentricity</vt:lpstr>
      <vt:lpstr>Orbits of Comets</vt:lpstr>
      <vt:lpstr>Meteor showers – comet debris</vt:lpstr>
      <vt:lpstr>On asteroid risks</vt:lpstr>
      <vt:lpstr>On asteroid risks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Terrestrial Planets</dc:title>
  <dc:creator>olivia</dc:creator>
  <cp:lastModifiedBy>olivia</cp:lastModifiedBy>
  <cp:revision>121</cp:revision>
  <dcterms:created xsi:type="dcterms:W3CDTF">2017-02-12T17:53:26Z</dcterms:created>
  <dcterms:modified xsi:type="dcterms:W3CDTF">2021-01-17T17:13:43Z</dcterms:modified>
</cp:coreProperties>
</file>